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9A236ED-6949-4B53-B8E2-4EFD502DD4B8}" type="slidenum">
              <a:rPr lang="vi-VN" altLang="vi-VN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173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866900" y="290815"/>
            <a:ext cx="8412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</a:t>
            </a: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659204qfhni5vgxw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-37215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7CEADF3-17D9-4065-B3A4-CCC3193B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81149"/>
            <a:ext cx="922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3D1E331-95D1-45BF-8792-D2E7C2E7C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524" y="2209115"/>
            <a:ext cx="6988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EF7C7F-2B65-4C84-B3BB-1F4CC824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893971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hoa hồng – hoa cúc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99AB9B2-F1C9-42BF-94C7-82D733C4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006" y="4323115"/>
            <a:ext cx="58407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sz="2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24-36 tháng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3C521C7-2D1A-4620-A233-9BDF6CB9E11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522280" y="5246444"/>
            <a:ext cx="5250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Ngọc Dung 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endParaRPr kumimoji="0" lang="en-US" altLang="vi-VN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vi-VN" smtClean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Giáo dục trẻ luôn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chăm sóc, tưới nước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cho 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hoa và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không được ngắt hoa, bẻ cành cây.</a:t>
            </a:r>
            <a:endParaRPr lang="vi-VN" sz="2400" smtClean="0">
              <a:solidFill>
                <a:srgbClr val="333333"/>
              </a:solidFill>
              <a:latin typeface="+mj-lt"/>
            </a:endParaRPr>
          </a:p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mtClean="0">
                <a:solidFill>
                  <a:srgbClr val="333333"/>
                </a:solidFill>
                <a:latin typeface="Roboto" panose="02000000000000000000" pitchFamily="2" charset="0"/>
              </a:rPr>
              <a:t>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0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0" y="6771602"/>
            <a:ext cx="8115299" cy="47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217</Words>
  <Application>Microsoft Office PowerPoint</Application>
  <PresentationFormat>Widescreen</PresentationFormat>
  <Paragraphs>51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Ghostviet</cp:lastModifiedBy>
  <cp:revision>6</cp:revision>
  <dcterms:created xsi:type="dcterms:W3CDTF">2021-10-19T15:13:11Z</dcterms:created>
  <dcterms:modified xsi:type="dcterms:W3CDTF">2023-01-04T09:06:39Z</dcterms:modified>
</cp:coreProperties>
</file>