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1" r:id="rId4"/>
    <p:sldId id="271" r:id="rId5"/>
    <p:sldId id="262" r:id="rId6"/>
    <p:sldId id="263" r:id="rId7"/>
    <p:sldId id="264" r:id="rId8"/>
    <p:sldId id="265" r:id="rId9"/>
    <p:sldId id="270" r:id="rId10"/>
    <p:sldId id="26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D2C1519-BB3B-44D5-99C1-535A4422A60F}">
          <p14:sldIdLst/>
        </p14:section>
        <p14:section name="Untitled Section" id="{C16D589A-221E-4A58-87D8-4F99800794A7}">
          <p14:sldIdLst>
            <p14:sldId id="256"/>
          </p14:sldIdLst>
        </p14:section>
        <p14:section name="Untitled Section" id="{A5706400-2EEF-4B05-A1BE-4044E94B95B9}">
          <p14:sldIdLst>
            <p14:sldId id="259"/>
            <p14:sldId id="261"/>
            <p14:sldId id="271"/>
            <p14:sldId id="262"/>
            <p14:sldId id="263"/>
            <p14:sldId id="264"/>
            <p14:sldId id="265"/>
            <p14:sldId id="270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3366FF"/>
    <a:srgbClr val="67238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8AD16-ED7E-4F78-9EF2-38B3D4FBC3EB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475C7-C316-487D-A511-0C039BC21B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43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B6DB-6D19-4854-B2C9-9AD1A292794E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EAC0-6712-4EAA-93C4-460E4B16C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0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B6DB-6D19-4854-B2C9-9AD1A292794E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EAC0-6712-4EAA-93C4-460E4B16C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11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B6DB-6D19-4854-B2C9-9AD1A292794E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EAC0-6712-4EAA-93C4-460E4B16C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3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B6DB-6D19-4854-B2C9-9AD1A292794E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EAC0-6712-4EAA-93C4-460E4B16C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7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B6DB-6D19-4854-B2C9-9AD1A292794E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EAC0-6712-4EAA-93C4-460E4B16C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4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B6DB-6D19-4854-B2C9-9AD1A292794E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EAC0-6712-4EAA-93C4-460E4B16C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9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B6DB-6D19-4854-B2C9-9AD1A292794E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EAC0-6712-4EAA-93C4-460E4B16C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6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B6DB-6D19-4854-B2C9-9AD1A292794E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EAC0-6712-4EAA-93C4-460E4B16C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2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B6DB-6D19-4854-B2C9-9AD1A292794E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EAC0-6712-4EAA-93C4-460E4B16C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3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B6DB-6D19-4854-B2C9-9AD1A292794E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EAC0-6712-4EAA-93C4-460E4B16C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1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B6DB-6D19-4854-B2C9-9AD1A292794E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EAC0-6712-4EAA-93C4-460E4B16C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9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5B6DB-6D19-4854-B2C9-9AD1A292794E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0EAC0-6712-4EAA-93C4-460E4B16C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8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istrator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67608" y="332657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PHÒNG GD&amp;ĐT QUẬN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LONG BIÊN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TRƯỜNG MẦM NON THƯỢNG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THANH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3653" y="1715617"/>
            <a:ext cx="626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.VnArabiaH" pitchFamily="34" charset="0"/>
                <a:cs typeface="Times New Roman" pitchFamily="18" charset="0"/>
              </a:rPr>
              <a:t>LĨNH VỰC PHÁT TRIỂN NG¤N NGỮ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9736" y="3212976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NBTN: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dép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24 - 36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4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endParaRPr lang="en-US" sz="24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5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esktop\images (17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1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63754" y="1628801"/>
            <a:ext cx="45365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2:</a:t>
            </a:r>
          </a:p>
          <a:p>
            <a:pPr algn="ctr"/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 màu đôi dép</a:t>
            </a:r>
          </a:p>
        </p:txBody>
      </p:sp>
    </p:spTree>
    <p:extLst>
      <p:ext uri="{BB962C8B-B14F-4D97-AF65-F5344CB8AC3E}">
        <p14:creationId xmlns:p14="http://schemas.microsoft.com/office/powerpoint/2010/main" val="178390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ÌNH NỀ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2743200" y="1066800"/>
            <a:ext cx="6553200" cy="3352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Kết</a:t>
            </a:r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thúc</a:t>
            </a:r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:</a:t>
            </a:r>
          </a:p>
          <a:p>
            <a:pPr algn="ctr"/>
            <a:r>
              <a:rPr lang="en-US" sz="36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Chúc</a:t>
            </a:r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các</a:t>
            </a:r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cô</a:t>
            </a:r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và</a:t>
            </a:r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các</a:t>
            </a:r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bé</a:t>
            </a:r>
            <a:endParaRPr lang="en-US" sz="36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6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mạnh</a:t>
            </a:r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khỏe</a:t>
            </a:r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325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6" name="Picture 4" descr="HÌNH NỀ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3581400" y="1295400"/>
            <a:ext cx="4953000" cy="39385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Hoạt động 1:</a:t>
            </a:r>
            <a:endParaRPr lang="en-US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Hộp quà bí mật.</a:t>
            </a:r>
            <a:endParaRPr lang="vi-VN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911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HÌNH NỀ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3575720" y="914400"/>
            <a:ext cx="5184576" cy="502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Hoạt động 2:</a:t>
            </a:r>
          </a:p>
          <a:p>
            <a:pPr algn="ctr"/>
            <a:r>
              <a:rPr lang="vi-VN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NBTN: </a:t>
            </a:r>
          </a:p>
          <a:p>
            <a:pPr algn="ctr"/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Đôi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dép</a:t>
            </a:r>
            <a:r>
              <a:rPr lang="vi-VN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.</a:t>
            </a:r>
            <a:endParaRPr lang="en-US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381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D40CE8-02DE-4031-981D-9B246626C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06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khung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3733800" y="2743200"/>
            <a:ext cx="4495800" cy="1752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Mở rộng.</a:t>
            </a:r>
          </a:p>
        </p:txBody>
      </p:sp>
    </p:spTree>
    <p:extLst>
      <p:ext uri="{BB962C8B-B14F-4D97-AF65-F5344CB8AC3E}">
        <p14:creationId xmlns:p14="http://schemas.microsoft.com/office/powerpoint/2010/main" val="178984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istrator\Desktop\đôi tông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7563"/>
            <a:ext cx="6096000" cy="350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dministrator\Desktop\dép lê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" y="0"/>
            <a:ext cx="6095554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dministrator\Desktop\giầ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93281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dministrator\Desktop\dép quai hậ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5647184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03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ÌNH NỀ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3962400" y="457201"/>
            <a:ext cx="4876800" cy="41767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Hoạt động 3:</a:t>
            </a:r>
          </a:p>
          <a:p>
            <a:pPr algn="ctr"/>
            <a:r>
              <a:rPr lang="vi-V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Củng cố.</a:t>
            </a:r>
            <a:endParaRPr lang="en-US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228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khung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1447800" y="1295400"/>
            <a:ext cx="29718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Trò chơi 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1</a:t>
            </a:r>
            <a:r>
              <a:rPr lang="vi-VN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en-US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7391400" y="381000"/>
            <a:ext cx="3200400" cy="35004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Ai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tinh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mắt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816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CHIEN THANG\My Documents\Downloads\giầy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24600" y="0"/>
            <a:ext cx="5867400" cy="3505200"/>
          </a:xfrm>
          <a:prstGeom prst="rect">
            <a:avLst/>
          </a:prstGeom>
          <a:noFill/>
        </p:spPr>
      </p:pic>
      <p:pic>
        <p:nvPicPr>
          <p:cNvPr id="1030" name="Picture 6" descr="C:\Documents and Settings\CHIEN THANG\My Documents\Downloads\dép l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95" y="0"/>
            <a:ext cx="6235505" cy="3505200"/>
          </a:xfrm>
          <a:prstGeom prst="rect">
            <a:avLst/>
          </a:prstGeom>
          <a:noFill/>
        </p:spPr>
      </p:pic>
      <p:pic>
        <p:nvPicPr>
          <p:cNvPr id="1031" name="Picture 7" descr="C:\Documents and Settings\CHIEN THANG\My Documents\Downloads\dép quai hậ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95" y="3478237"/>
            <a:ext cx="6235504" cy="3374319"/>
          </a:xfrm>
          <a:prstGeom prst="rect">
            <a:avLst/>
          </a:prstGeom>
          <a:noFill/>
        </p:spPr>
      </p:pic>
      <p:pic>
        <p:nvPicPr>
          <p:cNvPr id="1032" name="Picture 8" descr="C:\Documents and Settings\CHIEN THANG\My Documents\Downloads\đôi tôn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599" y="3505200"/>
            <a:ext cx="5854505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94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.VnArabiaH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Windows User</cp:lastModifiedBy>
  <cp:revision>11</cp:revision>
  <dcterms:created xsi:type="dcterms:W3CDTF">2016-10-10T07:32:30Z</dcterms:created>
  <dcterms:modified xsi:type="dcterms:W3CDTF">2023-10-14T16:28:25Z</dcterms:modified>
</cp:coreProperties>
</file>