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308" r:id="rId3"/>
    <p:sldId id="295" r:id="rId4"/>
    <p:sldId id="303" r:id="rId5"/>
    <p:sldId id="296" r:id="rId6"/>
    <p:sldId id="298" r:id="rId7"/>
    <p:sldId id="299" r:id="rId8"/>
    <p:sldId id="300" r:id="rId9"/>
    <p:sldId id="302" r:id="rId10"/>
    <p:sldId id="301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64A"/>
    <a:srgbClr val="4CB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 varScale="1">
        <p:scale>
          <a:sx n="81" d="100"/>
          <a:sy n="81" d="100"/>
        </p:scale>
        <p:origin x="10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8998fca5a7801f2b9dfdfcb86d7c4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658592" y="533400"/>
            <a:ext cx="58609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THƯỢNG THANH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2976479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>
                <a:solidFill>
                  <a:srgbClr val="00B0F0"/>
                </a:solidFill>
                <a:latin typeface="#9Slide03 IcielNovecento sans E" panose="00000900000000000000" pitchFamily="2" charset="0"/>
                <a:cs typeface="Times New Roman" pitchFamily="18" charset="0"/>
              </a:rPr>
              <a:t>  LĨNH VỰC PHÁT TRIỂN NHẬN THỨC</a:t>
            </a:r>
            <a:endParaRPr lang="en-US" sz="3600" b="1" dirty="0">
              <a:solidFill>
                <a:srgbClr val="00B0F0"/>
              </a:solidFill>
              <a:latin typeface="#9Slide03 IcielNovecento sans E" panose="00000900000000000000" pitchFamily="2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Lứa tuổi: Trẻ MGB (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Giáo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Đinh Thị Hoài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719" y="-7620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B3114-168E-2CE7-71C4-87A581CAD766}"/>
              </a:ext>
            </a:extLst>
          </p:cNvPr>
          <p:cNvSpPr txBox="1"/>
          <p:nvPr/>
        </p:nvSpPr>
        <p:spPr>
          <a:xfrm>
            <a:off x="306780" y="76200"/>
            <a:ext cx="868482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1.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Kiến thức: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nhận biết tên gọi, công dụng, chất liệu của một số đồ dùng trong gia đình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(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Bát, ấm, đĩa, phích, cốc...)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2. 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Kỹ năng: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-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Trẻ phân loại được một số đồ dùng gia đình theo công dụng (đồ dùng để ăn,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đồ dùng để đun nấu....)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So sánh về sự giống nhau và khác nhau của một số đồ dùng trong gia đình…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Nói rõ ràng, mạch lạc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        </a:t>
            </a: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  Rèn luyện khả năng quan sát, chú ý, và ghi nhớ có chủ định.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  Rèn kỹ năng khéo léo, nhanh nhẹn cho trẻ qua các trò chơi.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3. 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Thái độ: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            </a:t>
            </a: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Giáo dục trẻ biết giữ gìn và bảo quản đồ dùng gia đình cẩn thận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-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Giúp trẻ thêm mạnh dạn tự tin, biết phối hợp chơi cùng bạn trong nhóm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hứng thú tham gia vào giờ học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28296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272</Words>
  <Application>Microsoft Office PowerPoint</Application>
  <PresentationFormat>On-screen Show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#9Slide03 IcielNovecento sans E</vt:lpstr>
      <vt:lpstr>Arial</vt:lpstr>
      <vt:lpstr>Calibri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Bui Anh Van</cp:lastModifiedBy>
  <cp:revision>142</cp:revision>
  <dcterms:created xsi:type="dcterms:W3CDTF">2021-08-26T02:44:32Z</dcterms:created>
  <dcterms:modified xsi:type="dcterms:W3CDTF">2023-11-06T14:40:00Z</dcterms:modified>
</cp:coreProperties>
</file>