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89" r:id="rId3"/>
    <p:sldId id="301" r:id="rId4"/>
    <p:sldId id="284" r:id="rId5"/>
    <p:sldId id="290" r:id="rId6"/>
    <p:sldId id="291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C937"/>
    <a:srgbClr val="7DFFB8"/>
    <a:srgbClr val="EB35C8"/>
    <a:srgbClr val="E040B2"/>
    <a:srgbClr val="F87B14"/>
    <a:srgbClr val="EC20DD"/>
    <a:srgbClr val="A606AA"/>
    <a:srgbClr val="E76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6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354BD-A274-46CB-95AF-2706F9349D5E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606B5-5E03-4581-B7EF-E0608C4664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9BE53-4BF7-49CB-B6B0-06F0CF38282F}" type="datetimeFigureOut">
              <a:rPr lang="en-US" smtClean="0"/>
              <a:pPr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ED2F-B794-4315-BBF0-7C588FA3F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ù mùi vị khó ăn, nhưng các loại rau xanh có vị đắng lại nhiều chất dinh  dưỡng và chất chống oxy hóa tuyệt đối không nên bỏ q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50" y="0"/>
            <a:ext cx="892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447800" y="678359"/>
            <a:ext cx="63246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ỦY BAN NHÂN DÂN QUẬN LONG BIÊN</a:t>
            </a:r>
          </a:p>
          <a:p>
            <a:pPr algn="ctr">
              <a:defRPr/>
            </a:pPr>
            <a:r>
              <a:rPr lang="en-US" sz="2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MN THƯỢNG THANH</a:t>
            </a:r>
            <a:endParaRPr lang="en-US" sz="2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28800" y="1981200"/>
            <a:ext cx="5486400" cy="1905000"/>
          </a:xfrm>
          <a:prstGeom prst="ellipse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Dạy trẻ đọc thơ:</a:t>
            </a:r>
          </a:p>
          <a:p>
            <a:pPr algn="ctr">
              <a:defRPr/>
            </a:pPr>
            <a:r>
              <a:rPr lang="vi-VN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Bắp cải xanh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57400" y="4191000"/>
            <a:ext cx="5181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Lứa tuổi: 24- 36 tháng</a:t>
            </a:r>
            <a:endParaRPr lang="en-US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"/>
            <a:ext cx="7239000" cy="57150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17725" y="4303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962400" y="5780088"/>
            <a:ext cx="26447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Lá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vòng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tròn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0" y="1981200"/>
            <a:ext cx="1981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“Lá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sắp như thế nào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ả cây rau bắp cải - Sổ tay văn mẫ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112000" cy="5638800"/>
          </a:xfrm>
          <a:prstGeom prst="rect">
            <a:avLst/>
          </a:prstGeom>
          <a:noFill/>
          <a:ln w="5715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0" y="2133600"/>
            <a:ext cx="1752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“Búp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cải non nằm ở đâu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3"/>
          <p:cNvSpPr txBox="1">
            <a:spLocks noChangeArrowheads="1"/>
          </p:cNvSpPr>
          <p:nvPr/>
        </p:nvSpPr>
        <p:spPr bwMode="auto">
          <a:xfrm>
            <a:off x="1600200" y="5715000"/>
            <a:ext cx="6324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00200" y="228600"/>
            <a:ext cx="5943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en-US" sz="32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dục: </a:t>
            </a:r>
          </a:p>
          <a:p>
            <a:pPr algn="ctr" eaLnBrk="1" hangingPunct="1"/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 cây rau bắp cải và các loại rau đều chứa rất nhiều vitamin, ăn vào giúp cơ thể khỏe mạnh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nhanh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lớn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hơn. Vì vậy 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 con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 phải ăn rau</a:t>
            </a:r>
            <a:r>
              <a:rPr lang="vi-VN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2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thường xuyên nhé!</a:t>
            </a:r>
            <a:endParaRPr lang="en-US" altLang="en-US" sz="32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891540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676400" y="685800"/>
            <a:ext cx="6019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thơ: Bắp cải xanh</a:t>
            </a:r>
            <a:endParaRPr lang="en-US" sz="4000" kern="1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1676400" y="2971800"/>
            <a:ext cx="7162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cùng cô (3-4 lần)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Lần lượt các tổ, nhóm trẻ đọc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Cá nhân trẻ đọc (2-3 trẻ đọc)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Cho trẻ đọc thơ theo hình thức to- nhỏ, nối tiếp</a:t>
            </a:r>
          </a:p>
          <a:p>
            <a:r>
              <a:rPr lang="vi-VN" sz="2600" b="1" dirty="0">
                <a:latin typeface="Times New Roman" pitchFamily="18" charset="0"/>
                <a:cs typeface="Times New Roman" pitchFamily="18" charset="0"/>
              </a:rPr>
              <a:t>+ Cả lớp cùng đọc diễn cảm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334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+mj-lt"/>
              </a:rPr>
              <a:t>4- Dạy trẻ đọc thuộc thơ</a:t>
            </a:r>
            <a:endParaRPr lang="en-US" sz="44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ải hình ảnh nền mầm non dễ thương, ngộ nghĩnh,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8839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39725" y="838200"/>
            <a:ext cx="8804275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*Kết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thúc:</a:t>
            </a:r>
          </a:p>
          <a:p>
            <a:pPr>
              <a:spcBef>
                <a:spcPct val="20000"/>
              </a:spcBef>
            </a:pP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- Cô cho trẻ chơi cuốc đất, gieo hạt</a:t>
            </a:r>
          </a:p>
          <a:p>
            <a:pPr>
              <a:spcBef>
                <a:spcPct val="20000"/>
              </a:spcBef>
            </a:pPr>
            <a:r>
              <a:rPr lang="vi-VN" sz="3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ạm biệ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914400"/>
            <a:ext cx="89408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ang Trại Sinh Thái Xanh Tươi Bổ Dưỡng Ảnh Nền, Những Chiếc Lá Xanh, Trái  Cây Và Rau Hữu Cơ, Chọn Hình nền Vector để tải xuống miễn ph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839200" cy="64277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1600200" y="685800"/>
            <a:ext cx="6180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MỤC ĐÍCH – YÊU CẦU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71600" y="1516063"/>
            <a:ext cx="6629400" cy="12003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ts val="0"/>
              </a:spcBef>
              <a:buFontTx/>
              <a:buAutoNum type="arabicPeriod"/>
              <a:defRPr/>
            </a:pP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spcBef>
                <a:spcPts val="0"/>
              </a:spcBef>
              <a:buNone/>
              <a:defRPr/>
            </a:pP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Hiểu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ắ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5400" y="28956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95400" y="4038600"/>
            <a:ext cx="609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altLang="vi-VN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altLang="vi-VN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altLang="vi-VN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70 Hình Nền Pp Dễ Thương, Ngộ Nghĩnh Nhất, Hình Nền Powerpoint Dễ  Thương - sonlavn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" y="228600"/>
            <a:ext cx="8975481" cy="6362700"/>
          </a:xfrm>
          <a:prstGeom prst="rect">
            <a:avLst/>
          </a:prstGeom>
          <a:noFill/>
        </p:spPr>
      </p:pic>
      <p:sp>
        <p:nvSpPr>
          <p:cNvPr id="4" name="Rounded Rectangle 3"/>
          <p:cNvSpPr/>
          <p:nvPr/>
        </p:nvSpPr>
        <p:spPr>
          <a:xfrm>
            <a:off x="914400" y="2057400"/>
            <a:ext cx="7315200" cy="1295400"/>
          </a:xfrm>
          <a:prstGeom prst="roundRect">
            <a:avLst/>
          </a:prstGeom>
          <a:solidFill>
            <a:srgbClr val="EC20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 smtClean="0">
                <a:latin typeface="+mj-lt"/>
              </a:rPr>
              <a:t>“Rau gì trong trắng ngoài xanh</a:t>
            </a:r>
            <a:br>
              <a:rPr lang="vi-VN" sz="3200" b="1" i="1" dirty="0" smtClean="0">
                <a:latin typeface="+mj-lt"/>
              </a:rPr>
            </a:br>
            <a:r>
              <a:rPr lang="vi-VN" sz="3200" b="1" i="1" dirty="0" smtClean="0">
                <a:latin typeface="+mj-lt"/>
              </a:rPr>
              <a:t>Lá ôm nhau cuộn trái banh giữa vườn?”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6096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+mj-lt"/>
              </a:rPr>
              <a:t>1- Cô đố trẻ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Ảnh nền TM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823346" cy="657339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38400" y="457200"/>
            <a:ext cx="4648200" cy="2590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002060"/>
                </a:solidFill>
                <a:latin typeface="+mj-lt"/>
              </a:rPr>
              <a:t>Cô giới thiệu bài thơ: </a:t>
            </a:r>
            <a:r>
              <a:rPr lang="vi-VN" sz="4800" b="1" dirty="0" smtClean="0">
                <a:solidFill>
                  <a:srgbClr val="002060"/>
                </a:solidFill>
                <a:latin typeface="+mj-lt"/>
              </a:rPr>
              <a:t>“Bắp cải xanh”</a:t>
            </a:r>
            <a:endParaRPr lang="vi-VN" sz="32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vi-VN" sz="3200" i="1" dirty="0" smtClean="0">
                <a:solidFill>
                  <a:srgbClr val="002060"/>
                </a:solidFill>
                <a:latin typeface="+mj-lt"/>
              </a:rPr>
              <a:t>Tác giả: Phạm Hổ</a:t>
            </a:r>
            <a:endParaRPr lang="en-US" sz="3200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152400"/>
            <a:ext cx="6400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vi-VN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altLang="vi-VN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 cảm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alt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ơ Bắp Cải Xanh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3810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86000"/>
            <a:ext cx="502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ctr" eaLnBrk="1" hangingPunct="1"/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4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4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vi-VN" sz="4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altLang="vi-VN" sz="4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219200"/>
            <a:ext cx="5903913" cy="54864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0" y="381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7"/>
          <p:cNvSpPr txBox="1">
            <a:spLocks noChangeArrowheads="1"/>
          </p:cNvSpPr>
          <p:nvPr/>
        </p:nvSpPr>
        <p:spPr bwMode="auto">
          <a:xfrm>
            <a:off x="76200" y="1143000"/>
            <a:ext cx="3048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 i="1" u="sng">
                <a:latin typeface="Times New Roman" pitchFamily="18" charset="0"/>
                <a:cs typeface="Times New Roman" pitchFamily="18" charset="0"/>
              </a:rPr>
              <a:t>Bài thơ:</a:t>
            </a:r>
            <a:r>
              <a:rPr lang="vi-VN" sz="2400" b="1" i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vi-VN" sz="36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endParaRPr lang="vi-VN" sz="12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Bắp cải xanh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Xanh man mát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Lá cải sắp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Sắp vòng tròn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Búp cải non</a:t>
            </a:r>
          </a:p>
          <a:p>
            <a:pPr algn="ctr"/>
            <a:r>
              <a:rPr lang="vi-VN" sz="2800" b="1">
                <a:latin typeface="Times New Roman" pitchFamily="18" charset="0"/>
                <a:cs typeface="Times New Roman" pitchFamily="18" charset="0"/>
              </a:rPr>
              <a:t>Nằm ngủ giữa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op 25 hình nền powerpoint mầm non đáng yêu đẹp nhấ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95250"/>
            <a:ext cx="9017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1905000" y="990600"/>
            <a:ext cx="6019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vi-VN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 Đàm </a:t>
            </a:r>
            <a:r>
              <a:rPr lang="vi-VN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thoại trích dẫn:</a:t>
            </a:r>
          </a:p>
          <a:p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 “Các </a:t>
            </a:r>
            <a:r>
              <a:rPr lang="vi-VN" sz="4400" b="1" dirty="0">
                <a:latin typeface="Times New Roman" pitchFamily="18" charset="0"/>
                <a:cs typeface="Times New Roman" pitchFamily="18" charset="0"/>
              </a:rPr>
              <a:t>con vừa nghe cô đọc bài thơ gì</a:t>
            </a:r>
            <a:r>
              <a:rPr lang="vi-VN" sz="4400" b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6200" y="5703888"/>
            <a:ext cx="28035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Bắp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cải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man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mát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1271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vi-VN" altLang="en-US"/>
          </a:p>
        </p:txBody>
      </p:sp>
      <p:pic>
        <p:nvPicPr>
          <p:cNvPr id="10244" name="Picture 6" descr="Hình ảnh Nền Bắp Cải, Bắp Cải Vector Nền Và Tập Tin Tải về Miễn Phí |  Pngt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7086600" cy="556260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228600" y="1828800"/>
            <a:ext cx="1752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“Trong </a:t>
            </a:r>
            <a:r>
              <a:rPr lang="vi-VN" sz="3200" b="1" i="1" dirty="0">
                <a:latin typeface="Times New Roman" pitchFamily="18" charset="0"/>
                <a:cs typeface="Times New Roman" pitchFamily="18" charset="0"/>
              </a:rPr>
              <a:t>bài thơ, cây bắp cải có màu gì</a:t>
            </a:r>
            <a:r>
              <a:rPr lang="vi-VN" sz="3200" b="1" i="1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412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63</cp:revision>
  <dcterms:created xsi:type="dcterms:W3CDTF">2021-09-07T10:29:06Z</dcterms:created>
  <dcterms:modified xsi:type="dcterms:W3CDTF">2023-12-07T16:46:32Z</dcterms:modified>
</cp:coreProperties>
</file>