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53C18-9AB8-4DC3-8B1F-9D931CD649F6}" type="datetimeFigureOut">
              <a:rPr lang="en-US" smtClean="0"/>
              <a:t>10/4/2023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8DABF-87A7-4B26-818E-8AA27FCB75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97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53C18-9AB8-4DC3-8B1F-9D931CD649F6}" type="datetimeFigureOut">
              <a:rPr lang="en-US" smtClean="0"/>
              <a:t>10/4/2023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8DABF-87A7-4B26-818E-8AA27FCB75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473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53C18-9AB8-4DC3-8B1F-9D931CD649F6}" type="datetimeFigureOut">
              <a:rPr lang="en-US" smtClean="0"/>
              <a:t>10/4/2023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8DABF-87A7-4B26-818E-8AA27FCB75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4516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53C18-9AB8-4DC3-8B1F-9D931CD649F6}" type="datetimeFigureOut">
              <a:rPr lang="en-US" smtClean="0"/>
              <a:t>10/4/2023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8DABF-87A7-4B26-818E-8AA27FCB75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6366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53C18-9AB8-4DC3-8B1F-9D931CD649F6}" type="datetimeFigureOut">
              <a:rPr lang="en-US" smtClean="0"/>
              <a:t>10/4/2023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8DABF-87A7-4B26-818E-8AA27FCB75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2666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53C18-9AB8-4DC3-8B1F-9D931CD649F6}" type="datetimeFigureOut">
              <a:rPr lang="en-US" smtClean="0"/>
              <a:t>10/4/2023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8DABF-87A7-4B26-818E-8AA27FCB75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6730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53C18-9AB8-4DC3-8B1F-9D931CD649F6}" type="datetimeFigureOut">
              <a:rPr lang="en-US" smtClean="0"/>
              <a:t>10/4/2023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8DABF-87A7-4B26-818E-8AA27FCB75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7235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53C18-9AB8-4DC3-8B1F-9D931CD649F6}" type="datetimeFigureOut">
              <a:rPr lang="en-US" smtClean="0"/>
              <a:t>10/4/2023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8DABF-87A7-4B26-818E-8AA27FCB75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7877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53C18-9AB8-4DC3-8B1F-9D931CD649F6}" type="datetimeFigureOut">
              <a:rPr lang="en-US" smtClean="0"/>
              <a:t>10/4/2023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8DABF-87A7-4B26-818E-8AA27FCB75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7117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53C18-9AB8-4DC3-8B1F-9D931CD649F6}" type="datetimeFigureOut">
              <a:rPr lang="en-US" smtClean="0"/>
              <a:t>10/4/2023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8DABF-87A7-4B26-818E-8AA27FCB75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4025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53C18-9AB8-4DC3-8B1F-9D931CD649F6}" type="datetimeFigureOut">
              <a:rPr lang="en-US" smtClean="0"/>
              <a:t>10/4/2023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8DABF-87A7-4B26-818E-8AA27FCB75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2784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B53C18-9AB8-4DC3-8B1F-9D931CD649F6}" type="datetimeFigureOut">
              <a:rPr lang="en-US" smtClean="0"/>
              <a:t>10/4/2023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18DABF-87A7-4B26-818E-8AA27FCB75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191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76140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743200" y="489397"/>
            <a:ext cx="63360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LONG BIÊN</a:t>
            </a:r>
          </a:p>
          <a:p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THƯỢNG THANH</a:t>
            </a:r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56845" y="2794715"/>
            <a:ext cx="40489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KHÁM PHÁ KHOA HỌC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90941" y="4275786"/>
            <a:ext cx="507465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Đề tài: Tìm hiểu về một số loại nước ép</a:t>
            </a:r>
          </a:p>
          <a:p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Lứa tuổi: 5-6 tuổi</a:t>
            </a:r>
          </a:p>
          <a:p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Giáo viên: Trần Thị Thùy</a:t>
            </a:r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93147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093262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503054" y="708338"/>
            <a:ext cx="54110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 cùng trẻ đọc bài: Vè trái cây</a:t>
            </a:r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61163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12192000" cy="701898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528811" y="1532586"/>
            <a:ext cx="65325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 giới thiệu với trẻ về một sô loại nước ép 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99481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8789" y="0"/>
            <a:ext cx="1206321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13254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093262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500056" y="2575775"/>
            <a:ext cx="14189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Nước ép dứa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5069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42434" y="5563673"/>
            <a:ext cx="14378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Nước ép cam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6563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98034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99245" y="4262907"/>
            <a:ext cx="18870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Nước ép bưởi</a:t>
            </a:r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46668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72732" y="4790941"/>
            <a:ext cx="20088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Nước ép cà rốt</a:t>
            </a:r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04931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225073" y="2967335"/>
            <a:ext cx="7741864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540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Trẻ trải nghiệm ép nước cùng cô</a:t>
            </a:r>
            <a:endParaRPr lang="en-US" sz="540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577894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78</Words>
  <Application>Microsoft Office PowerPoint</Application>
  <PresentationFormat>Widescreen</PresentationFormat>
  <Paragraphs>13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3</cp:revision>
  <dcterms:created xsi:type="dcterms:W3CDTF">2023-04-10T14:14:40Z</dcterms:created>
  <dcterms:modified xsi:type="dcterms:W3CDTF">2023-04-10T14:24:46Z</dcterms:modified>
</cp:coreProperties>
</file>