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6" r:id="rId5"/>
    <p:sldId id="267" r:id="rId6"/>
    <p:sldId id="269" r:id="rId7"/>
    <p:sldId id="268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6629" autoAdjust="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71C8-CCD2-4F5B-A688-D8A5CA2F0C50}" type="datetimeFigureOut">
              <a:rPr lang="en-US" smtClean="0"/>
              <a:pPr/>
              <a:t>3/31/2023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EAC33-3F40-46BF-95E6-1A0DDAAA6F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71C8-CCD2-4F5B-A688-D8A5CA2F0C50}" type="datetimeFigureOut">
              <a:rPr lang="en-US" smtClean="0"/>
              <a:pPr/>
              <a:t>3/31/2023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EAC33-3F40-46BF-95E6-1A0DDAAA6F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71C8-CCD2-4F5B-A688-D8A5CA2F0C50}" type="datetimeFigureOut">
              <a:rPr lang="en-US" smtClean="0"/>
              <a:pPr/>
              <a:t>3/31/2023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EAC33-3F40-46BF-95E6-1A0DDAAA6F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71C8-CCD2-4F5B-A688-D8A5CA2F0C50}" type="datetimeFigureOut">
              <a:rPr lang="en-US" smtClean="0"/>
              <a:pPr/>
              <a:t>3/31/2023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EAC33-3F40-46BF-95E6-1A0DDAAA6F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71C8-CCD2-4F5B-A688-D8A5CA2F0C50}" type="datetimeFigureOut">
              <a:rPr lang="en-US" smtClean="0"/>
              <a:pPr/>
              <a:t>3/31/2023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EAC33-3F40-46BF-95E6-1A0DDAAA6F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71C8-CCD2-4F5B-A688-D8A5CA2F0C50}" type="datetimeFigureOut">
              <a:rPr lang="en-US" smtClean="0"/>
              <a:pPr/>
              <a:t>3/31/2023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EAC33-3F40-46BF-95E6-1A0DDAAA6F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71C8-CCD2-4F5B-A688-D8A5CA2F0C50}" type="datetimeFigureOut">
              <a:rPr lang="en-US" smtClean="0"/>
              <a:pPr/>
              <a:t>3/31/2023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EAC33-3F40-46BF-95E6-1A0DDAAA6F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71C8-CCD2-4F5B-A688-D8A5CA2F0C50}" type="datetimeFigureOut">
              <a:rPr lang="en-US" smtClean="0"/>
              <a:pPr/>
              <a:t>3/31/2023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EAC33-3F40-46BF-95E6-1A0DDAAA6F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71C8-CCD2-4F5B-A688-D8A5CA2F0C50}" type="datetimeFigureOut">
              <a:rPr lang="en-US" smtClean="0"/>
              <a:pPr/>
              <a:t>3/31/2023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EAC33-3F40-46BF-95E6-1A0DDAAA6F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71C8-CCD2-4F5B-A688-D8A5CA2F0C50}" type="datetimeFigureOut">
              <a:rPr lang="en-US" smtClean="0"/>
              <a:pPr/>
              <a:t>3/31/2023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EAC33-3F40-46BF-95E6-1A0DDAAA6F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71C8-CCD2-4F5B-A688-D8A5CA2F0C50}" type="datetimeFigureOut">
              <a:rPr lang="en-US" smtClean="0"/>
              <a:pPr/>
              <a:t>3/31/2023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EAC33-3F40-46BF-95E6-1A0DDAAA6F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271C8-CCD2-4F5B-A688-D8A5CA2F0C50}" type="datetimeFigureOut">
              <a:rPr lang="en-US" smtClean="0"/>
              <a:pPr/>
              <a:t>3/31/2023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EAC33-3F40-46BF-95E6-1A0DDAAA6F3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ình ảnh Nền Giao Thông, Giao Thông Vector Nền Và Tập Tin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905000" y="381000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ỦY BAN NHÂN DÂN QUẬN LONG BIÊN</a:t>
            </a:r>
          </a:p>
          <a:p>
            <a:pPr algn="ctr"/>
            <a:r>
              <a:rPr lang="en-US" dirty="0" smtClean="0"/>
              <a:t>TRƯỜNG MẦM NON THƯỢNG THANH</a:t>
            </a:r>
            <a:endParaRPr lang="en-US" dirty="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81400" y="1219200"/>
            <a:ext cx="1219200" cy="1087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2743200" y="2895600"/>
            <a:ext cx="341843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LĨNH VỰC PHÁT TRIỀN NGÔN NGỮ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Đề</a:t>
            </a:r>
            <a:r>
              <a:rPr lang="en-US" dirty="0" smtClean="0"/>
              <a:t> </a:t>
            </a:r>
            <a:r>
              <a:rPr lang="en-US" dirty="0" err="1" smtClean="0"/>
              <a:t>tài</a:t>
            </a:r>
            <a:r>
              <a:rPr lang="en-US" dirty="0" smtClean="0"/>
              <a:t>: </a:t>
            </a:r>
            <a:r>
              <a:rPr lang="en-US" dirty="0" err="1" smtClean="0"/>
              <a:t>D</a:t>
            </a:r>
            <a:r>
              <a:rPr lang="en-US" dirty="0" err="1" smtClean="0"/>
              <a:t>ạy</a:t>
            </a:r>
            <a:r>
              <a:rPr lang="en-US" dirty="0" smtClean="0"/>
              <a:t> </a:t>
            </a:r>
            <a:r>
              <a:rPr lang="en-US" dirty="0" err="1" smtClean="0"/>
              <a:t>trẻ</a:t>
            </a:r>
            <a:r>
              <a:rPr lang="en-US" dirty="0" smtClean="0"/>
              <a:t> </a:t>
            </a:r>
            <a:r>
              <a:rPr lang="en-US" dirty="0" err="1" smtClean="0"/>
              <a:t>đọc</a:t>
            </a:r>
            <a:r>
              <a:rPr lang="en-US" dirty="0" smtClean="0"/>
              <a:t> </a:t>
            </a:r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err="1" smtClean="0"/>
              <a:t>thơ</a:t>
            </a:r>
            <a:r>
              <a:rPr lang="en-US" dirty="0" smtClean="0"/>
              <a:t> </a:t>
            </a:r>
          </a:p>
          <a:p>
            <a:r>
              <a:rPr lang="en-US" dirty="0" smtClean="0"/>
              <a:t>“Con </a:t>
            </a:r>
            <a:r>
              <a:rPr lang="en-US" dirty="0" err="1" smtClean="0"/>
              <a:t>đường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bé</a:t>
            </a:r>
            <a:r>
              <a:rPr lang="en-US" dirty="0" smtClean="0"/>
              <a:t>”</a:t>
            </a:r>
            <a:endParaRPr lang="en-US" dirty="0" smtClean="0"/>
          </a:p>
          <a:p>
            <a:r>
              <a:rPr lang="en-US" dirty="0" err="1" smtClean="0"/>
              <a:t>Giáo</a:t>
            </a:r>
            <a:r>
              <a:rPr lang="en-US" dirty="0" smtClean="0"/>
              <a:t>  </a:t>
            </a:r>
            <a:r>
              <a:rPr lang="en-US" dirty="0" err="1" smtClean="0"/>
              <a:t>viên</a:t>
            </a:r>
            <a:r>
              <a:rPr lang="en-US" dirty="0" smtClean="0"/>
              <a:t>: </a:t>
            </a:r>
            <a:r>
              <a:rPr lang="en-US" dirty="0" err="1" smtClean="0"/>
              <a:t>Đỗ</a:t>
            </a:r>
            <a:r>
              <a:rPr lang="en-US" dirty="0" smtClean="0"/>
              <a:t> </a:t>
            </a:r>
            <a:r>
              <a:rPr lang="en-US" dirty="0" err="1" smtClean="0"/>
              <a:t>Thị</a:t>
            </a:r>
            <a:r>
              <a:rPr lang="en-US" dirty="0" smtClean="0"/>
              <a:t> </a:t>
            </a:r>
            <a:r>
              <a:rPr lang="en-US" dirty="0" err="1" smtClean="0"/>
              <a:t>Hương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2" name="Picture 4" descr="Bài Thơ Con Đường Của Bé ❤️️Nội Dung, Hình Ảnh, Giáo Á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-762000"/>
            <a:ext cx="9525000" cy="7848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Căn Hộ Máy Bay Du Lịch Nền Máy Bay Hình Nền Cho Tải Về Miễn Phí - Pngtre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6294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066800" y="4876800"/>
            <a:ext cx="5791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dirty="0" smtClean="0"/>
              <a:t>Đường của chú phi công</a:t>
            </a:r>
            <a:br>
              <a:rPr lang="vi-VN" dirty="0" smtClean="0"/>
            </a:br>
            <a:r>
              <a:rPr lang="vi-VN" dirty="0" smtClean="0"/>
              <a:t>Lẫn trong mây cao tít</a:t>
            </a:r>
            <a:br>
              <a:rPr lang="vi-VN" dirty="0" smtClean="0"/>
            </a:br>
            <a:r>
              <a:rPr lang="vi-VN" dirty="0" smtClean="0"/>
              <a:t>Khắp những vùng trời xanh</a:t>
            </a:r>
            <a:br>
              <a:rPr lang="vi-VN" dirty="0" smtClean="0"/>
            </a:br>
            <a:r>
              <a:rPr lang="vi-VN" dirty="0" smtClean="0"/>
              <a:t>Những vì sao chi chít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Background biển- beach đẹp, chất lượng cao, Full H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57200" y="609600"/>
            <a:ext cx="5257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dirty="0" smtClean="0"/>
              <a:t>Đường của chú hải quân</a:t>
            </a:r>
            <a:br>
              <a:rPr lang="vi-VN" dirty="0" smtClean="0"/>
            </a:br>
            <a:r>
              <a:rPr lang="vi-VN" dirty="0" smtClean="0"/>
              <a:t>Mênh mông trên biển cả</a:t>
            </a:r>
            <a:br>
              <a:rPr lang="vi-VN" dirty="0" smtClean="0"/>
            </a:br>
            <a:r>
              <a:rPr lang="vi-VN" dirty="0" smtClean="0"/>
              <a:t>Tới những vùng đảo xa</a:t>
            </a:r>
            <a:br>
              <a:rPr lang="vi-VN" dirty="0" smtClean="0"/>
            </a:br>
            <a:r>
              <a:rPr lang="vi-VN" dirty="0" smtClean="0"/>
              <a:t>Và những bờ bến lạ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ướng dẫn hoạt hình Tàu hỏa đồ chơi cho trẻ em trong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28600" y="381000"/>
            <a:ext cx="6629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dirty="0" smtClean="0"/>
              <a:t>Con đường làm bằng sắt</a:t>
            </a:r>
            <a:br>
              <a:rPr lang="vi-VN" dirty="0" smtClean="0"/>
            </a:br>
            <a:r>
              <a:rPr lang="vi-VN" dirty="0" smtClean="0"/>
              <a:t>Là của bác lái tầu</a:t>
            </a:r>
            <a:br>
              <a:rPr lang="vi-VN" dirty="0" smtClean="0"/>
            </a:br>
            <a:r>
              <a:rPr lang="vi-VN" dirty="0" smtClean="0"/>
              <a:t>Chạy dài theo đất nước</a:t>
            </a:r>
            <a:br>
              <a:rPr lang="vi-VN" dirty="0" smtClean="0"/>
            </a:br>
            <a:r>
              <a:rPr lang="vi-VN" dirty="0" smtClean="0"/>
              <a:t>Đi song hành bên nhau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Tìm hiểu 110+ hình nền xây dựng đẹp mới nhất - thdonghoadia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57200" y="0"/>
            <a:ext cx="10591801" cy="6858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2286000" y="282883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vi-VN" dirty="0" smtClean="0"/>
              <a:t>Còn con đường của bố</a:t>
            </a:r>
            <a:br>
              <a:rPr lang="vi-VN" dirty="0" smtClean="0"/>
            </a:br>
            <a:r>
              <a:rPr lang="vi-VN" dirty="0" smtClean="0"/>
              <a:t>Đi trên giàn giáo cao</a:t>
            </a:r>
            <a:br>
              <a:rPr lang="vi-VN" dirty="0" smtClean="0"/>
            </a:br>
            <a:r>
              <a:rPr lang="vi-VN" dirty="0" smtClean="0"/>
              <a:t>Những khung sắt nối nhau</a:t>
            </a:r>
            <a:br>
              <a:rPr lang="vi-VN" dirty="0" smtClean="0"/>
            </a:br>
            <a:r>
              <a:rPr lang="vi-VN" dirty="0" smtClean="0"/>
              <a:t>Dựng nên bao nhà mới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Bài thơ Con đường làng (Nguyễn Lãm Thắng) (SGK TV2) | GợiÝ.v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-304801"/>
            <a:ext cx="9144000" cy="7848601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57200" y="3962400"/>
            <a:ext cx="64008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dirty="0" smtClean="0"/>
              <a:t>Và con đường của mẹ</a:t>
            </a:r>
            <a:br>
              <a:rPr lang="vi-VN" dirty="0" smtClean="0"/>
            </a:br>
            <a:r>
              <a:rPr lang="vi-VN" dirty="0" smtClean="0"/>
              <a:t>Là ở trên cánh đồng</a:t>
            </a:r>
            <a:br>
              <a:rPr lang="vi-VN" dirty="0" smtClean="0"/>
            </a:br>
            <a:r>
              <a:rPr lang="vi-VN" dirty="0" smtClean="0"/>
              <a:t>Cỏ ruộng dâu xanh tốt</a:t>
            </a:r>
            <a:br>
              <a:rPr lang="vi-VN" dirty="0" smtClean="0"/>
            </a:br>
            <a:r>
              <a:rPr lang="vi-VN" dirty="0" smtClean="0"/>
              <a:t>Thảm lúa vàng ngát hương.</a:t>
            </a:r>
            <a:br>
              <a:rPr lang="vi-VN" dirty="0" smtClean="0"/>
            </a:br>
            <a:r>
              <a:rPr lang="vi-VN" dirty="0" smtClean="0"/>
              <a:t/>
            </a:r>
            <a:br>
              <a:rPr lang="vi-VN" dirty="0" smtClean="0"/>
            </a:br>
            <a:r>
              <a:rPr lang="vi-VN" dirty="0" smtClean="0"/>
              <a:t>Bà bảo đường của bé</a:t>
            </a:r>
            <a:br>
              <a:rPr lang="vi-VN" dirty="0" smtClean="0"/>
            </a:br>
            <a:r>
              <a:rPr lang="vi-VN" dirty="0" smtClean="0"/>
              <a:t>Chỉ đi đến trường thôi</a:t>
            </a:r>
            <a:br>
              <a:rPr lang="vi-VN" dirty="0" smtClean="0"/>
            </a:br>
            <a:r>
              <a:rPr lang="vi-VN" dirty="0" smtClean="0"/>
              <a:t>Bé tìm mỗi sớm mai</a:t>
            </a:r>
            <a:br>
              <a:rPr lang="vi-VN" dirty="0" smtClean="0"/>
            </a:br>
            <a:r>
              <a:rPr lang="vi-VN" dirty="0" smtClean="0"/>
              <a:t>Con đường trên trang sách.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21 HÌNH NỀN GIAO THÔNG ý tưởng | giao thông, giáo dục, giá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2985668" y="3244334"/>
            <a:ext cx="54922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Đàm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thoại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endParaRPr lang="en-US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70</Words>
  <Application>Microsoft Office PowerPoint</Application>
  <PresentationFormat>On-screen Show (4:3)</PresentationFormat>
  <Paragraphs>14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35</cp:revision>
  <dcterms:created xsi:type="dcterms:W3CDTF">2022-11-03T01:21:13Z</dcterms:created>
  <dcterms:modified xsi:type="dcterms:W3CDTF">2023-03-31T03:24:36Z</dcterms:modified>
</cp:coreProperties>
</file>