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78" r:id="rId4"/>
    <p:sldId id="280" r:id="rId5"/>
    <p:sldId id="281" r:id="rId6"/>
    <p:sldId id="270" r:id="rId7"/>
    <p:sldId id="264" r:id="rId8"/>
    <p:sldId id="273" r:id="rId9"/>
    <p:sldId id="261" r:id="rId10"/>
    <p:sldId id="267" r:id="rId11"/>
    <p:sldId id="269" r:id="rId12"/>
    <p:sldId id="265" r:id="rId13"/>
    <p:sldId id="283" r:id="rId14"/>
    <p:sldId id="282" r:id="rId15"/>
    <p:sldId id="284" r:id="rId16"/>
    <p:sldId id="285" r:id="rId17"/>
    <p:sldId id="286" r:id="rId18"/>
    <p:sldId id="287" r:id="rId19"/>
    <p:sldId id="292" r:id="rId20"/>
    <p:sldId id="288" r:id="rId21"/>
    <p:sldId id="293" r:id="rId22"/>
    <p:sldId id="289" r:id="rId23"/>
    <p:sldId id="294" r:id="rId24"/>
    <p:sldId id="300" r:id="rId25"/>
    <p:sldId id="305" r:id="rId26"/>
    <p:sldId id="302" r:id="rId27"/>
    <p:sldId id="306" r:id="rId28"/>
    <p:sldId id="303" r:id="rId29"/>
    <p:sldId id="307" r:id="rId30"/>
    <p:sldId id="304" r:id="rId31"/>
    <p:sldId id="317" r:id="rId32"/>
    <p:sldId id="309" r:id="rId33"/>
    <p:sldId id="313" r:id="rId34"/>
    <p:sldId id="315" r:id="rId35"/>
    <p:sldId id="316" r:id="rId36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xmlns="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50" d="100"/>
          <a:sy n="50" d="100"/>
        </p:scale>
        <p:origin x="-1956" y="-408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pPr lvl="0" eaLnBrk="1" fontAlgn="base" hangingPunct="1"/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://truongton.net/forum/vcheckvirus.php?url=http%3A%2F%2Fanhso.net" TargetMode="External"/><Relationship Id="rId3" Type="http://schemas.microsoft.com/office/2007/relationships/media" Target="../media/media10.mp3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7.jpeg"/><Relationship Id="rId1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openxmlformats.org/officeDocument/2006/relationships/video" Target="NULL" TargetMode="External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9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6.jpeg"/><Relationship Id="rId14" Type="http://schemas.openxmlformats.org/officeDocument/2006/relationships/image" Target="../media/image48.jpeg"/><Relationship Id="rId2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microsoft.com/office/2007/relationships/media" Target="../media/media16.mp3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openxmlformats.org/officeDocument/2006/relationships/video" Target="NULL" TargetMode="Externa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=http%3A%2F%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7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microsoft.com/office/2007/relationships/media" Target="../media/media18.mp3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openxmlformats.org/officeDocument/2006/relationships/video" Target="NULL" TargetMode="Externa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=http%3A%2F%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microsoft.com/office/2007/relationships/media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9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microsoft.com/office/2007/relationships/media" Target="../media/media20.mp3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3.jpeg"/><Relationship Id="rId1" Type="http://schemas.openxmlformats.org/officeDocument/2006/relationships/video" Target="NULL" TargetMode="External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1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microsoft.com/office/2007/relationships/media" Target="../media/media22.mp3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openxmlformats.org/officeDocument/2006/relationships/video" Target="NULL" TargetMode="External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=http%3A%2F%2F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microsoft.com/office/2007/relationships/media" Target="../media/media24.mp3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5.jpe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44.jpeg"/><Relationship Id="rId20" Type="http://schemas.openxmlformats.org/officeDocument/2006/relationships/hyperlink" Target="http://truongton.net/forum/vcheckvirus.php?url=http://truongton.net/forum/vcheckvirus.php?url=http%3A%2F%2Fanhso.net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43.jpeg"/><Relationship Id="rId2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5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microsoft.com/office/2007/relationships/media" Target="../media/media26.mp3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5.jpe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44.jpeg"/><Relationship Id="rId20" Type="http://schemas.openxmlformats.org/officeDocument/2006/relationships/hyperlink" Target="http://truongton.net/forum/vcheckvirus.php?url=http://truongton.net/forum/vcheckvirus.php?url=http%3A%2F%2Fanhso.net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43.jpeg"/><Relationship Id="rId2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7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41.jpeg"/><Relationship Id="rId18" Type="http://schemas.openxmlformats.org/officeDocument/2006/relationships/image" Target="../media/image45.jpeg"/><Relationship Id="rId3" Type="http://schemas.microsoft.com/office/2007/relationships/media" Target="../media/media28.mp3"/><Relationship Id="rId21" Type="http://schemas.openxmlformats.org/officeDocument/2006/relationships/hyperlink" Target="http://truongton.net/forum/vcheckvirus.php?url=http://truongton.net/forum/vcheckvirus.php?url=http%3A%2F%2Fanhso.net" TargetMode="External"/><Relationship Id="rId7" Type="http://schemas.openxmlformats.org/officeDocument/2006/relationships/image" Target="../media/image28.jpeg"/><Relationship Id="rId12" Type="http://schemas.openxmlformats.org/officeDocument/2006/relationships/image" Target="../media/image21.jpeg"/><Relationship Id="rId17" Type="http://schemas.openxmlformats.org/officeDocument/2006/relationships/image" Target="../media/image44.jpe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38.jpeg"/><Relationship Id="rId20" Type="http://schemas.openxmlformats.org/officeDocument/2006/relationships/image" Target="../media/image24.jpeg"/><Relationship Id="rId1" Type="http://schemas.openxmlformats.org/officeDocument/2006/relationships/video" Target="NULL" TargetMode="Externa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24" Type="http://schemas.openxmlformats.org/officeDocument/2006/relationships/image" Target="../media/image33.jpeg"/><Relationship Id="rId5" Type="http://schemas.microsoft.com/office/2007/relationships/media" Target="../media/media9.mp3"/><Relationship Id="rId15" Type="http://schemas.openxmlformats.org/officeDocument/2006/relationships/image" Target="../media/image43.jpeg"/><Relationship Id="rId23" Type="http://schemas.openxmlformats.org/officeDocument/2006/relationships/image" Target="../media/image31.png"/><Relationship Id="rId10" Type="http://schemas.openxmlformats.org/officeDocument/2006/relationships/image" Target="../media/image18.jpeg"/><Relationship Id="rId19" Type="http://schemas.openxmlformats.org/officeDocument/2006/relationships/image" Target="../media/image40.gif"/><Relationship Id="rId4" Type="http://schemas.openxmlformats.org/officeDocument/2006/relationships/image" Target="../media/image1.png"/><Relationship Id="rId9" Type="http://schemas.openxmlformats.org/officeDocument/2006/relationships/image" Target="../media/image23.jpeg"/><Relationship Id="rId14" Type="http://schemas.openxmlformats.org/officeDocument/2006/relationships/image" Target="../media/image42.jpeg"/><Relationship Id="rId22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51.jpeg"/><Relationship Id="rId5" Type="http://schemas.microsoft.com/office/2007/relationships/media" Target="../media/media30.mp3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://truongton.net/forum/vcheckvirus.php?url=http%3A%2F%2Fanhso.net" TargetMode="External"/><Relationship Id="rId3" Type="http://schemas.microsoft.com/office/2007/relationships/media" Target="../media/media30.mp3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7.jpeg"/><Relationship Id="rId17" Type="http://schemas.openxmlformats.org/officeDocument/2006/relationships/image" Target="../media/image21.jpe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openxmlformats.org/officeDocument/2006/relationships/video" Target="NULL" TargetMode="External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24" Type="http://schemas.openxmlformats.org/officeDocument/2006/relationships/image" Target="../media/image52.gif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9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6.jpeg"/><Relationship Id="rId14" Type="http://schemas.openxmlformats.org/officeDocument/2006/relationships/image" Target="../media/image48.jpeg"/><Relationship Id="rId2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hyperlink" Target="http://truongton.net/forum/vcheckvirus.php?url=http://truongton.net/forum/vcheckvirus.php?url=http%3A%2F%2Fanhso.net" TargetMode="External"/><Relationship Id="rId3" Type="http://schemas.microsoft.com/office/2007/relationships/media" Target="../media/media4.mp3"/><Relationship Id="rId21" Type="http://schemas.openxmlformats.org/officeDocument/2006/relationships/image" Target="../media/image21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png"/><Relationship Id="rId20" Type="http://schemas.openxmlformats.org/officeDocument/2006/relationships/image" Target="../media/image20.jpeg"/><Relationship Id="rId1" Type="http://schemas.openxmlformats.org/officeDocument/2006/relationships/video" Target="NULL" TargetMode="External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24" Type="http://schemas.openxmlformats.org/officeDocument/2006/relationships/image" Target="../media/image24.jpeg"/><Relationship Id="rId5" Type="http://schemas.openxmlformats.org/officeDocument/2006/relationships/image" Target="../media/image6.gif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10" Type="http://schemas.openxmlformats.org/officeDocument/2006/relationships/image" Target="../media/image11.pn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microsoft.com/office/2007/relationships/media" Target="../media/media5.mp3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openxmlformats.org/officeDocument/2006/relationships/video" Target="NULL" TargetMode="Externa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=http%3A%2F%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microsoft.com/office/2007/relationships/media" Target="../media/media6.mp3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jpeg"/><Relationship Id="rId1" Type="http://schemas.openxmlformats.org/officeDocument/2006/relationships/video" Target="NULL" TargetMode="External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microsoft.com/office/2007/relationships/media" Target="../media/media7.mp3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openxmlformats.org/officeDocument/2006/relationships/video" Target="NULL" TargetMode="External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=http%3A%2F%2F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hyperlink" Target="http://truongton.net/forum/vcheckvirus.php?url=http://truongton.net/forum/vcheckvirus.php?url=http%3A%2F%2Fanhso.net" TargetMode="External"/><Relationship Id="rId3" Type="http://schemas.microsoft.com/office/2007/relationships/media" Target="../media/media8.mp3"/><Relationship Id="rId21" Type="http://schemas.openxmlformats.org/officeDocument/2006/relationships/image" Target="../media/image38.jpeg"/><Relationship Id="rId7" Type="http://schemas.openxmlformats.org/officeDocument/2006/relationships/image" Target="../media/image22.jpeg"/><Relationship Id="rId12" Type="http://schemas.openxmlformats.org/officeDocument/2006/relationships/image" Target="../media/image30.jpeg"/><Relationship Id="rId17" Type="http://schemas.openxmlformats.org/officeDocument/2006/relationships/image" Target="../media/image40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jpeg"/><Relationship Id="rId20" Type="http://schemas.openxmlformats.org/officeDocument/2006/relationships/image" Target="../media/image31.png"/><Relationship Id="rId1" Type="http://schemas.openxmlformats.org/officeDocument/2006/relationships/video" Target="NULL" TargetMode="External"/><Relationship Id="rId6" Type="http://schemas.openxmlformats.org/officeDocument/2006/relationships/image" Target="../media/image27.jpeg"/><Relationship Id="rId11" Type="http://schemas.openxmlformats.org/officeDocument/2006/relationships/image" Target="../media/image18.jpeg"/><Relationship Id="rId5" Type="http://schemas.openxmlformats.org/officeDocument/2006/relationships/image" Target="../media/image25.jpeg"/><Relationship Id="rId15" Type="http://schemas.openxmlformats.org/officeDocument/2006/relationships/image" Target="../media/image41.jpeg"/><Relationship Id="rId23" Type="http://schemas.openxmlformats.org/officeDocument/2006/relationships/image" Target="../media/image33.jpeg"/><Relationship Id="rId10" Type="http://schemas.openxmlformats.org/officeDocument/2006/relationships/image" Target="../media/image23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29.jpeg"/><Relationship Id="rId14" Type="http://schemas.openxmlformats.org/officeDocument/2006/relationships/image" Target="../media/image24.jpeg"/><Relationship Id="rId22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microsoft.com/office/2007/relationships/media" Target="../media/media9.mp3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4.jpeg"/><Relationship Id="rId20" Type="http://schemas.openxmlformats.org/officeDocument/2006/relationships/hyperlink" Target="http://truongton.net/forum/vcheckvirus.php?url=http://truongton.net/forum/vcheckvirus.php?url=http%3A%2F%2Fanhso.net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43.jpeg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3_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07500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1828483" y="609283"/>
            <a:ext cx="5137945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000" b="1" dirty="0" smtClean="0">
                <a:latin typeface="Times New Roman" panose="02020603050405020304" charset="0"/>
                <a:cs typeface="Times New Roman" panose="02020603050405020304" charset="0"/>
              </a:rPr>
              <a:t>UỶ BANH NHÂN DÂN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000" b="1" dirty="0" smtClean="0">
                <a:latin typeface="Times New Roman" panose="02020603050405020304" charset="0"/>
                <a:cs typeface="Times New Roman" panose="02020603050405020304" charset="0"/>
              </a:rPr>
              <a:t>TRƯỜNG MẦM NON THƯỢNG THANH</a:t>
            </a:r>
            <a:endParaRPr lang="en-US" altLang="vi-VN" sz="2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1059130" y="1997382"/>
            <a:ext cx="679005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 ngữ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2590800" y="3261360"/>
            <a:ext cx="481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i: </a:t>
            </a:r>
            <a:r>
              <a:rPr lang="en-US" dirty="0">
                <a:solidFill>
                  <a:srgbClr val="002060"/>
                </a:solidFill>
                <a:latin typeface="Times New Roman" panose="02020603050405020304" charset="0"/>
              </a:rPr>
              <a:t>Truyện Kiến con đi ô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charset="0"/>
              </a:rPr>
              <a:t>tô</a:t>
            </a:r>
            <a:endParaRPr lang="en-GB" altLang="x-none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 viên: </a:t>
            </a:r>
            <a:r>
              <a:rPr lang="en-US" altLang="x-none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Trần</a:t>
            </a:r>
            <a:r>
              <a:rPr lang="en-US" altLang="x-none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altLang="x-none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dirty="0" err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thùy</a:t>
            </a:r>
            <a:endParaRPr lang="en-US" altLang="en-GB" dirty="0">
              <a:solidFill>
                <a:srgbClr val="00206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-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Đáp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án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: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Câu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truyện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: “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Kiến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con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đi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xe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 ô </a:t>
            </a:r>
            <a:r>
              <a:rPr lang="en-US" altLang="zh-CN" sz="2800" dirty="0" err="1">
                <a:solidFill>
                  <a:srgbClr val="0D0D0D"/>
                </a:solidFill>
                <a:latin typeface="Times New Roman" panose="02020603050405020304" charset="0"/>
              </a:rPr>
              <a:t>tô</a:t>
            </a:r>
            <a:r>
              <a:rPr lang="en-US" altLang="zh-CN" sz="2800" dirty="0">
                <a:solidFill>
                  <a:srgbClr val="0D0D0D"/>
                </a:solidFill>
                <a:latin typeface="Times New Roman" panose="02020603050405020304" charset="0"/>
              </a:rPr>
              <a:t>”.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340" grpId="0"/>
      <p:bldP spid="143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364" grpId="0"/>
      <p:bldP spid="153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388" grpId="0"/>
      <p:bldP spid="1638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7412" grpId="0"/>
      <p:bldP spid="174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1"/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bậc phục huynh và các 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267</Words>
  <Application>WPS Presentation</Application>
  <PresentationFormat>On-screen Show (4:3)</PresentationFormat>
  <Paragraphs>35</Paragraphs>
  <Slides>33</Slides>
  <Notes>0</Notes>
  <HiddenSlides>0</HiddenSlides>
  <MMClips>37</MMClips>
  <ScaleCrop>false</ScaleCrop>
  <HeadingPairs>
    <vt:vector size="6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37" baseType="lpstr">
      <vt:lpstr>Default Design</vt:lpstr>
      <vt:lpstr>1_Default Design</vt:lpstr>
      <vt:lpstr>2_Default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Custom Show 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acer</cp:lastModifiedBy>
  <cp:revision>48</cp:revision>
  <dcterms:created xsi:type="dcterms:W3CDTF">2004-12-31T20:22:00Z</dcterms:created>
  <dcterms:modified xsi:type="dcterms:W3CDTF">2023-03-31T02:36:52Z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