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9F61-4781-4949-937F-31C81D4B11C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X2Convert.com%20dem_qua_em_mo_gap_bac_ho_bai_hat_hay_ve_bac_ho_-7391454633216026329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_Ho_1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UỶ BAN NHÂN DÂN QUẬN LONG BIÊN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 TRƯỜNG MẦM NON </a:t>
            </a:r>
            <a:r>
              <a:rPr lang="en-US" sz="2400" b="1" dirty="0" smtClean="0">
                <a:solidFill>
                  <a:srgbClr val="002060"/>
                </a:solidFill>
              </a:rPr>
              <a:t>THƯỢNG THANH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667000"/>
            <a:ext cx="624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MGB 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c437bfc02a1221355f209989cb1d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599" y="381000"/>
            <a:ext cx="2895601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2667000"/>
            <a:ext cx="5943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treo ảnh Bác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Hồ,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 là một lá cờ đỏ tươi.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Bác mỉm miệng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cười,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 chúng cháu vui chơi trong nhà.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 có mấy con gà,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 vườn có mấy quả na chín rồi.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như Bác dạy lời,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 ơi đừng có chơi bời đâu xa.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 quét bếp đuổi gà,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 tàu bay Mĩ nhớ ra hầm ngồi.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 bao việc trên đời,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này Bác vẫn mỉm cười với em.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0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 BÁC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thiet-ke-bai-gia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914400"/>
            <a:ext cx="747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“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X2Convert.com dem_qua_em_mo_gap_bac_ho_bai_hat_hay_ve_bac_ho_-739145463321602632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- 2021-05-07T161931.0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ac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ac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ac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168</Words>
  <Application>Microsoft Office PowerPoint</Application>
  <PresentationFormat>On-screen Show (4:3)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3</cp:revision>
  <dcterms:created xsi:type="dcterms:W3CDTF">2021-05-07T08:46:10Z</dcterms:created>
  <dcterms:modified xsi:type="dcterms:W3CDTF">2023-05-15T14:55:52Z</dcterms:modified>
</cp:coreProperties>
</file>