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408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 THANH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GV: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2022 - 2023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67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</cp:revision>
  <dcterms:created xsi:type="dcterms:W3CDTF">2021-05-20T09:17:41Z</dcterms:created>
  <dcterms:modified xsi:type="dcterms:W3CDTF">2023-05-15T15:23:23Z</dcterms:modified>
</cp:coreProperties>
</file>