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199-140A-4E30-A1CF-686A6EBAE60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99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9909" y="0"/>
            <a:ext cx="85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5" y="1122363"/>
            <a:ext cx="1019946" cy="1019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4948" y="2927623"/>
            <a:ext cx="8930640" cy="19056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800" b="1" cap="none" spc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48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4121" y="3608116"/>
            <a:ext cx="649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</a:t>
            </a:r>
          </a:p>
          <a:p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126" y="6481675"/>
            <a:ext cx="3905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sz="2000" b="1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5" y="2767280"/>
            <a:ext cx="4621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3" y="1577067"/>
            <a:ext cx="5903072" cy="4196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02243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121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6" y="2767280"/>
            <a:ext cx="462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6" y="1487120"/>
            <a:ext cx="5809844" cy="409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6" y="0"/>
            <a:ext cx="1054043" cy="10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26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288928" y="2147350"/>
            <a:ext cx="5384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2055813"/>
            <a:ext cx="5903072" cy="419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61536"/>
            <a:ext cx="983033" cy="10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2255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9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230" y="2894152"/>
            <a:ext cx="5637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881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525" y="2967335"/>
            <a:ext cx="63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con !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619" y="260847"/>
            <a:ext cx="5285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3600" b="1" i="0" u="none" strike="noStrike" kern="1200" cap="none" spc="0" normalizeH="0" noProof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042" y="869613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52" y="2054810"/>
            <a:ext cx="6230440" cy="47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92997"/>
            <a:ext cx="8563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pp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5400" b="1" i="0" u="none" strike="noStrike" kern="1200" cap="none" spc="0" normalizeH="0" noProof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221578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086881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3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8741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134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848"/>
            <a:ext cx="1066692" cy="11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6155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78142" cy="10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631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án gỗ Vẽ biểu Ngữ nghệ thuật Clip - bảng hiệu png tải về - Miễn phí trong  suốt Máy Tính Nền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1444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362970">
            <a:off x="2616521" y="1690688"/>
            <a:ext cx="6958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 nội dung bài thơ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Đồ Thị Vector Vẽ Minh Họa Cho Quang Cảnh Thành Phố Pieces-vector Cảnh  Quan-miễn Phí Vector Miễn Phí Tải V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42"/>
            <a:ext cx="12192001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377" y="322144"/>
            <a:ext cx="17876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6500" y="760271"/>
            <a:ext cx="593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2238591"/>
            <a:ext cx="12255302" cy="4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2022-12-01T14:54:17Z</dcterms:created>
  <dcterms:modified xsi:type="dcterms:W3CDTF">2022-12-01T14:54:46Z</dcterms:modified>
</cp:coreProperties>
</file>