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5" r:id="rId3"/>
    <p:sldId id="286" r:id="rId4"/>
    <p:sldId id="288" r:id="rId5"/>
    <p:sldId id="258" r:id="rId6"/>
    <p:sldId id="259" r:id="rId7"/>
    <p:sldId id="260" r:id="rId8"/>
    <p:sldId id="296" r:id="rId9"/>
    <p:sldId id="262" r:id="rId10"/>
    <p:sldId id="299" r:id="rId11"/>
    <p:sldId id="303" r:id="rId12"/>
    <p:sldId id="281" r:id="rId13"/>
    <p:sldId id="283" r:id="rId14"/>
    <p:sldId id="267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microsoft.com/office/2007/relationships/media" Target="file:///D:\nguyen%20lieu\am%20thanh\ca%20nhac%20thieu%20nhi\giao%20thong\duong%20va%20chan-%20hoang%20long.wma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D:\nguyen%20lieu\am%20thanh\ca%20nhac%20thieu%20nhi\giao%20thong\nhung%20con%20duong%20em%20yeu-hoang%20van%20yen.wma" TargetMode="External"/><Relationship Id="rId1" Type="http://schemas.microsoft.com/office/2007/relationships/media" Target="file:///D:\nguyen%20lieu\am%20thanh\ca%20nhac%20thieu%20nhi\giao%20thong\nhung%20con%20duong%20em%20yeu-hoang%20van%20yen.wma" TargetMode="External"/><Relationship Id="rId6" Type="http://schemas.openxmlformats.org/officeDocument/2006/relationships/audio" Target="file:///D:\nguyen%20lieu\am%20thanh\ca%20nhac%20thieu%20nhi\giao%20thong\am%20thanh%20duong%20pho-hoang%20luong.wma" TargetMode="External"/><Relationship Id="rId5" Type="http://schemas.microsoft.com/office/2007/relationships/media" Target="file:///D:\nguyen%20lieu\am%20thanh\ca%20nhac%20thieu%20nhi\giao%20thong\am%20thanh%20duong%20pho-hoang%20luong.wma" TargetMode="External"/><Relationship Id="rId4" Type="http://schemas.openxmlformats.org/officeDocument/2006/relationships/audio" Target="file:///D:\nguyen%20lieu\am%20thanh\ca%20nhac%20thieu%20nhi\giao%20thong\duong%20va%20chan-%20hoang%20long.wma" TargetMode="Externa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/>
          </a:p>
        </p:txBody>
      </p:sp>
      <p:pic>
        <p:nvPicPr>
          <p:cNvPr id="25602" name="Picture 41987" descr="image3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2700"/>
            <a:ext cx="9163050" cy="687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2" name="Rectangles 41991"/>
          <p:cNvSpPr/>
          <p:nvPr/>
        </p:nvSpPr>
        <p:spPr>
          <a:xfrm>
            <a:off x="914400" y="937260"/>
            <a:ext cx="5575935" cy="9448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2"/>
              </a:avLst>
            </a:prstTxWarp>
            <a:noAutofit/>
          </a:bodyPr>
          <a:lstStyle/>
          <a:p>
            <a:pPr algn="ctr" fontAlgn="base"/>
            <a:r>
              <a:rPr lang="en-US" sz="3500" b="1" noProof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.VnTime" panose="020B7200000000000000" charset="0"/>
                <a:cs typeface="Times New Roman" panose="02020603050405020304" charset="0"/>
              </a:rPr>
              <a:t>UBND QUẬN LONG BIÊN</a:t>
            </a:r>
            <a:endParaRPr lang="en-US" sz="35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Time" panose="020B7200000000000000" charset="0"/>
              <a:ea typeface=".VnTime" panose="020B7200000000000000" charset="0"/>
            </a:endParaRPr>
          </a:p>
          <a:p>
            <a:pPr algn="ctr" fontAlgn="base"/>
            <a:r>
              <a:rPr lang="en-US" sz="3500" b="1" strike="noStrike" noProof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.VnTime" panose="020B7200000000000000" charset="0"/>
                <a:cs typeface="Times New Roman" panose="02020603050405020304" charset="0"/>
              </a:rPr>
              <a:t>TRƯỜNG MẦM NON TUỔI HOA</a:t>
            </a:r>
            <a:endParaRPr lang="en-US" sz="35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.VnTime" panose="020B7200000000000000" charset="0"/>
              <a:cs typeface="Times New Roman" panose="02020603050405020304" charset="0"/>
            </a:endParaRPr>
          </a:p>
        </p:txBody>
      </p:sp>
      <p:pic>
        <p:nvPicPr>
          <p:cNvPr id="25604" name="nhung con duong em yeu-hoang van yen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" y="-3810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duong va chan- hoang long.wma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" y="-3810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am thanh duong pho-hoang luong.wma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" y="-3810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7" name="Rectangles 14343"/>
          <p:cNvSpPr/>
          <p:nvPr/>
        </p:nvSpPr>
        <p:spPr>
          <a:xfrm>
            <a:off x="990600" y="2971800"/>
            <a:ext cx="5402263" cy="157797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charset="0"/>
                <a:ea typeface="Times New Roman" panose="02020603050405020304" charset="0"/>
              </a:rPr>
              <a:t>Truyện : Bé Mai ở nhà </a:t>
            </a:r>
          </a:p>
        </p:txBody>
      </p:sp>
      <p:sp>
        <p:nvSpPr>
          <p:cNvPr id="14346" name="Rectangles 14345"/>
          <p:cNvSpPr/>
          <p:nvPr/>
        </p:nvSpPr>
        <p:spPr>
          <a:xfrm>
            <a:off x="1325245" y="4886960"/>
            <a:ext cx="4846955" cy="135191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  <a:normAutofit fontScale="55000" lnSpcReduction="20000"/>
          </a:bodyPr>
          <a:lstStyle/>
          <a:p>
            <a:pPr algn="ctr" fontAlgn="base"/>
            <a:r>
              <a:rPr lang="en-US" sz="360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Lứa tuổi 24 - 36 tháng</a:t>
            </a:r>
            <a:endParaRPr lang="en-US" sz="360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 fontAlgn="base"/>
            <a:r>
              <a:rPr lang="en-US" sz="360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Giáo viên : </a:t>
            </a:r>
            <a:r>
              <a:rPr lang="en-US" sz="3600" noProof="1" smtClean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Trần Thị Uyên</a:t>
            </a:r>
          </a:p>
          <a:p>
            <a:pPr algn="ctr" fontAlgn="base"/>
            <a:endParaRPr lang="en-US" sz="360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  <a:cs typeface="+mn-cs"/>
            </a:endParaRPr>
          </a:p>
          <a:p>
            <a:pPr algn="ctr" fontAlgn="base"/>
            <a:endParaRPr lang="en-US" sz="3600" noProof="1" smtClean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 fontAlgn="base"/>
            <a:r>
              <a:rPr lang="en-US" sz="3600" strike="noStrike" noProof="1" smtClean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Năm học: 2022 - 2023 </a:t>
            </a:r>
            <a:endParaRPr lang="en-US" sz="360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  <a:p>
            <a:pPr algn="ctr" fontAlgn="base"/>
            <a:endParaRPr lang="en-US" sz="360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5604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560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audio>
          </p:childTnLst>
        </p:cTn>
      </p:par>
    </p:tnLst>
    <p:bldLst>
      <p:bldP spid="41992" grpId="0"/>
      <p:bldP spid="4199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0244" descr="IMG_2692a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-228600"/>
            <a:ext cx="882015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1268" descr="IMG_2692b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225" y="-228600"/>
            <a:ext cx="969645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/>
          </a:p>
        </p:txBody>
      </p:sp>
      <p:sp>
        <p:nvSpPr>
          <p:cNvPr id="48130" name="Text Placeholder 12290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lstStyle/>
          <a:p>
            <a:endParaRPr lang="en-US"/>
          </a:p>
        </p:txBody>
      </p:sp>
      <p:pic>
        <p:nvPicPr>
          <p:cNvPr id="48131" name="Picture 12292" descr="IMG_2695a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3319" descr="doi-gio-giao-m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Rectangles 13320"/>
          <p:cNvSpPr/>
          <p:nvPr/>
        </p:nvSpPr>
        <p:spPr>
          <a:xfrm>
            <a:off x="1066800" y="0"/>
            <a:ext cx="8077200" cy="3429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8889"/>
              </a:avLst>
            </a:prstTxWarp>
            <a:normAutofit/>
          </a:bodyPr>
          <a:lstStyle/>
          <a:p>
            <a:pPr algn="ctr" fontAlgn="base"/>
            <a:r>
              <a:rPr lang="en-US" sz="3600" b="1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+mn-cs"/>
              </a:rPr>
              <a:t>Chân thành cảm ơn các cô giáo </a:t>
            </a:r>
            <a:endParaRPr lang="en-US" sz="3600" b="1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  <a:p>
            <a:pPr algn="ctr" fontAlgn="base"/>
            <a:r>
              <a:rPr lang="en-US" sz="3600" b="1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+mn-cs"/>
              </a:rPr>
              <a:t>đã về dự giờ thăm lớp </a:t>
            </a:r>
            <a:endParaRPr lang="en-US" sz="3600" b="1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052" descr="IMG_2690a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66675"/>
            <a:ext cx="9753600" cy="6991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076" descr="IMG_2690b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04787"/>
            <a:ext cx="9753600" cy="7267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Placeholder 4098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lstStyle/>
          <a:p>
            <a:endParaRPr lang="en-US"/>
          </a:p>
        </p:txBody>
      </p:sp>
      <p:pic>
        <p:nvPicPr>
          <p:cNvPr id="30722" name="Picture 4100" descr="IMG_2691a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newsflash/>
      </p:transition>
    </mc:Choice>
    <mc:Fallback xmlns="">
      <p:transition spd="med">
        <p:newsfla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124" descr="IMG_2691b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275" y="-228600"/>
            <a:ext cx="973455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148" descr="IMG_2693a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28575"/>
            <a:ext cx="9753600" cy="6800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172" descr="IMG_2694b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71450"/>
            <a:ext cx="9753600" cy="720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8196" descr="IMG_2693b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75" y="-228600"/>
            <a:ext cx="965835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/>
          </a:p>
        </p:txBody>
      </p:sp>
      <p:pic>
        <p:nvPicPr>
          <p:cNvPr id="40962" name="Content Placeholder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" y="0"/>
            <a:ext cx="9121775" cy="6858000"/>
          </a:xfrm>
          <a:ln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On-screen Show (4:3)</PresentationFormat>
  <Paragraphs>10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.VnTime</vt:lpstr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TUNG</dc:creator>
  <cp:lastModifiedBy>Hoàng Văn Quyết</cp:lastModifiedBy>
  <cp:revision>8</cp:revision>
  <dcterms:created xsi:type="dcterms:W3CDTF">2014-11-25T14:01:35Z</dcterms:created>
  <dcterms:modified xsi:type="dcterms:W3CDTF">2022-12-08T14:33:01Z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1A2FE2085C6441D09FAC8D4D0A1D71B9</vt:lpwstr>
  </property>
  <property fmtid="{D5CDD505-2E9C-101B-9397-08002B2CF9AE}" pid="3" name="KSOProductBuildVer">
    <vt:lpwstr>1033-11.2.0.11074</vt:lpwstr>
  </property>
</Properties>
</file>