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8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9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9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5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8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8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7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1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5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6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D9A52-9E15-4922-939C-16AD8A646CE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7745"/>
            <a:ext cx="12192000" cy="6945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294" y="110339"/>
            <a:ext cx="5773412" cy="1012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057" y="1165640"/>
            <a:ext cx="1255885" cy="10790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5418" y="2497970"/>
            <a:ext cx="6816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 NĂNG SỐNG</a:t>
            </a:r>
          </a:p>
          <a:p>
            <a:pPr algn="ctr"/>
            <a:r>
              <a:rPr lang="en-US" sz="3600" b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 CHƠI AN TOÀN</a:t>
            </a:r>
            <a:endParaRPr lang="en-US" sz="3600" b="1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0073" y="3805558"/>
            <a:ext cx="6862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:Nguyễn Thu Thủy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:Mẫu giáo lớn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2022 - 2023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0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5" y="2944019"/>
            <a:ext cx="2686050" cy="211455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421" y="0"/>
            <a:ext cx="12193057" cy="677599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81891" y="131980"/>
            <a:ext cx="11028218" cy="7177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4109" y="131979"/>
            <a:ext cx="1117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2: Các con hãy chọn câu trả lời đúng cho bức tranh?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38512" y="5058569"/>
            <a:ext cx="3013364" cy="9093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76800" y="4876800"/>
            <a:ext cx="2964873" cy="683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452370" y="5058569"/>
            <a:ext cx="3241521" cy="9323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B.Chơi nguy hiểm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085755" y="5058569"/>
            <a:ext cx="3201081" cy="89426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62181" y="5247473"/>
            <a:ext cx="2327563" cy="535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62" y="1378293"/>
            <a:ext cx="7180593" cy="31314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57298" y="5357306"/>
            <a:ext cx="2775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A.Chơi đúng chỗ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8321" y="4985993"/>
            <a:ext cx="3168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C.Chơi không đúng chỗ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15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 animBg="1"/>
      <p:bldP spid="11" grpId="1" animBg="1"/>
      <p:bldP spid="13" grpId="0" animBg="1"/>
      <p:bldP spid="13" grpId="1" build="allAtOnce" animBg="1"/>
      <p:bldP spid="14" grpId="0" animBg="1"/>
      <p:bldP spid="14" grpId="1" animBg="1"/>
      <p:bldP spid="18" grpId="0"/>
      <p:bldP spid="18" grpId="1"/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3498"/>
            <a:ext cx="1233054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3381" y="-272184"/>
            <a:ext cx="7352146" cy="127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32873" y="230188"/>
            <a:ext cx="10353963" cy="8906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80654" y="213437"/>
            <a:ext cx="9809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Hãy qua sát bức tranh sau có thể hiện cách vui chơi an toàn không ?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4582" y="1962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381" y="1351036"/>
            <a:ext cx="7943273" cy="3429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84582" y="5176400"/>
            <a:ext cx="2845955" cy="8275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502400" y="5176400"/>
            <a:ext cx="2733963" cy="8275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33436" y="5201640"/>
            <a:ext cx="2401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Có</a:t>
            </a:r>
            <a:endParaRPr 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6753" y="5232417"/>
            <a:ext cx="1954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B.Không</a:t>
            </a:r>
            <a:endParaRPr lang="en-US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7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450" y="2342356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con!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52436" y="2706255"/>
            <a:ext cx="8525164" cy="21890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63274" y="2942074"/>
            <a:ext cx="7786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cùng xem tranh với cô nhé!</a:t>
            </a:r>
            <a:endParaRPr lang="en-US" sz="5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3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983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6655" cy="6858000"/>
          </a:xfrm>
        </p:spPr>
      </p:pic>
    </p:spTree>
    <p:extLst>
      <p:ext uri="{BB962C8B-B14F-4D97-AF65-F5344CB8AC3E}">
        <p14:creationId xmlns:p14="http://schemas.microsoft.com/office/powerpoint/2010/main" val="46614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656"/>
            <a:ext cx="12192000" cy="7028873"/>
          </a:xfrm>
        </p:spPr>
      </p:pic>
    </p:spTree>
    <p:extLst>
      <p:ext uri="{BB962C8B-B14F-4D97-AF65-F5344CB8AC3E}">
        <p14:creationId xmlns:p14="http://schemas.microsoft.com/office/powerpoint/2010/main" val="325110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5127" cy="6742545"/>
          </a:xfrm>
        </p:spPr>
      </p:pic>
    </p:spTree>
    <p:extLst>
      <p:ext uri="{BB962C8B-B14F-4D97-AF65-F5344CB8AC3E}">
        <p14:creationId xmlns:p14="http://schemas.microsoft.com/office/powerpoint/2010/main" val="29969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46050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36718" y="2641601"/>
            <a:ext cx="8609973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1891" y="2967335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Thử tài bé yêu</a:t>
            </a:r>
            <a:endParaRPr lang="en-US" sz="5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0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309"/>
            <a:ext cx="12192000" cy="66963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11564" y="129309"/>
            <a:ext cx="10307781" cy="831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96290" y="64792"/>
            <a:ext cx="9857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 Trong các bức tranh  dưới đây ,bức tranh nào thể hiện bé vui chơi an toàn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9" y="1254715"/>
            <a:ext cx="5394036" cy="2474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18" y="1384024"/>
            <a:ext cx="5403273" cy="2474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0" y="4152335"/>
            <a:ext cx="5394036" cy="2256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6" y="4152335"/>
            <a:ext cx="5495635" cy="226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120</Words>
  <Application>Microsoft Office PowerPoint</Application>
  <PresentationFormat>Widescreen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KHANH PRO</cp:lastModifiedBy>
  <cp:revision>9</cp:revision>
  <dcterms:created xsi:type="dcterms:W3CDTF">2022-11-20T02:15:51Z</dcterms:created>
  <dcterms:modified xsi:type="dcterms:W3CDTF">2022-11-20T03:22:16Z</dcterms:modified>
</cp:coreProperties>
</file>