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3638"/>
      </p:ext>
    </p:extLst>
  </p:cSld>
  <p:clrMapOvr>
    <a:masterClrMapping/>
  </p:clrMapOvr>
  <p:transition spd="slow" advTm="1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46445"/>
      </p:ext>
    </p:extLst>
  </p:cSld>
  <p:clrMapOvr>
    <a:masterClrMapping/>
  </p:clrMapOvr>
  <p:transition spd="slow" advTm="1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0247"/>
      </p:ext>
    </p:extLst>
  </p:cSld>
  <p:clrMapOvr>
    <a:masterClrMapping/>
  </p:clrMapOvr>
  <p:transition spd="slow" advTm="1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p:transition spd="slow" advTm="1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p:transition spd="slow" advTm="1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p:transition spd="slow" advTm="11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p:transition spd="slow" advTm="11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p:transition spd="slow" advTm="1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p:transition spd="slow" advTm="11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p:transition spd="slow" advTm="1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p:transition spd="slow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0294"/>
      </p:ext>
    </p:extLst>
  </p:cSld>
  <p:clrMapOvr>
    <a:masterClrMapping/>
  </p:clrMapOvr>
  <p:transition spd="slow" advTm="11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p:transition spd="slow" advTm="1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p:transition spd="slow" advTm="11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p:transition spd="slow" advTm="11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p:transition spd="slow" advTm="11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p:transition spd="slow" advTm="11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p:transition spd="slow" advTm="11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p:transition spd="slow" advTm="11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p:transition spd="slow" advTm="11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p:transition spd="slow" advTm="11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p:transition spd="slow" advTm="1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54485"/>
      </p:ext>
    </p:extLst>
  </p:cSld>
  <p:clrMapOvr>
    <a:masterClrMapping/>
  </p:clrMapOvr>
  <p:transition spd="slow" advTm="11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p:transition spd="slow" advTm="11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p:transition spd="slow" advTm="11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p:transition spd="slow" advTm="11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p:transition spd="slow" advTm="1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5390"/>
      </p:ext>
    </p:extLst>
  </p:cSld>
  <p:clrMapOvr>
    <a:masterClrMapping/>
  </p:clrMapOvr>
  <p:transition spd="slow" advTm="1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22165"/>
      </p:ext>
    </p:extLst>
  </p:cSld>
  <p:clrMapOvr>
    <a:masterClrMapping/>
  </p:clrMapOvr>
  <p:transition spd="slow" advTm="1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29663"/>
      </p:ext>
    </p:extLst>
  </p:cSld>
  <p:clrMapOvr>
    <a:masterClrMapping/>
  </p:clrMapOvr>
  <p:transition spd="slow" advTm="1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5393"/>
      </p:ext>
    </p:extLst>
  </p:cSld>
  <p:clrMapOvr>
    <a:masterClrMapping/>
  </p:clrMapOvr>
  <p:transition spd="slow" advTm="1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06733"/>
      </p:ext>
    </p:extLst>
  </p:cSld>
  <p:clrMapOvr>
    <a:masterClrMapping/>
  </p:clrMapOvr>
  <p:transition spd="slow" advTm="1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4606"/>
      </p:ext>
    </p:extLst>
  </p:cSld>
  <p:clrMapOvr>
    <a:masterClrMapping/>
  </p:clrMapOvr>
  <p:transition spd="slow" advTm="1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DC63A-BD99-48E7-B990-EE55D84D7171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6A84-336B-4E10-88EC-F4E831B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4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100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1000"/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33800" y="39846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2713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2640013"/>
            <a:ext cx="75438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5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GIÁO DỤC NẾP SỐNG THANH LỊCH, VĂN MINH</a:t>
            </a:r>
          </a:p>
          <a:p>
            <a:pPr algn="ctr">
              <a:defRPr/>
            </a:pPr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năng lịch sự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38800" y="4191000"/>
            <a:ext cx="47998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</a:t>
            </a:r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 Thanh Hiền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915049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147"/>
            <a:ext cx="12192000" cy="694733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08" y="291510"/>
            <a:ext cx="8198182" cy="61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36125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39" y="1439114"/>
            <a:ext cx="7774957" cy="457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86383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189" y="906285"/>
            <a:ext cx="8609973" cy="53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6819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7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68" y="917899"/>
            <a:ext cx="8170565" cy="53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38865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|5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15</cp:revision>
  <dcterms:created xsi:type="dcterms:W3CDTF">2022-10-20T13:44:39Z</dcterms:created>
  <dcterms:modified xsi:type="dcterms:W3CDTF">2023-11-12T10:57:49Z</dcterms:modified>
</cp:coreProperties>
</file>