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0" r:id="rId5"/>
    <p:sldId id="271" r:id="rId6"/>
    <p:sldId id="272" r:id="rId7"/>
    <p:sldId id="273" r:id="rId8"/>
    <p:sldId id="262"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3190603" y="94871"/>
            <a:ext cx="5773412" cy="1012024"/>
          </a:xfrm>
          <a:prstGeom prst="rect">
            <a:avLst/>
          </a:prstGeom>
        </p:spPr>
      </p:pic>
      <p:pic>
        <p:nvPicPr>
          <p:cNvPr id="8" name="Picture 7"/>
          <p:cNvPicPr>
            <a:picLocks noChangeAspect="1"/>
          </p:cNvPicPr>
          <p:nvPr/>
        </p:nvPicPr>
        <p:blipFill>
          <a:blip r:embed="rId4"/>
          <a:stretch>
            <a:fillRect/>
          </a:stretch>
        </p:blipFill>
        <p:spPr>
          <a:xfrm>
            <a:off x="5468057" y="922752"/>
            <a:ext cx="1255885" cy="1079086"/>
          </a:xfrm>
          <a:prstGeom prst="rect">
            <a:avLst/>
          </a:prstGeom>
        </p:spPr>
      </p:pic>
      <p:pic>
        <p:nvPicPr>
          <p:cNvPr id="9" name="Picture 8"/>
          <p:cNvPicPr>
            <a:picLocks noChangeAspect="1"/>
          </p:cNvPicPr>
          <p:nvPr/>
        </p:nvPicPr>
        <p:blipFill>
          <a:blip r:embed="rId5"/>
          <a:stretch>
            <a:fillRect/>
          </a:stretch>
        </p:blipFill>
        <p:spPr>
          <a:xfrm>
            <a:off x="3464886" y="3923907"/>
            <a:ext cx="5310076" cy="1012024"/>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smtClean="0">
                <a:solidFill>
                  <a:srgbClr val="0070C0"/>
                </a:solidFill>
                <a:latin typeface="Times New Roman" panose="02020603050405020304" pitchFamily="18" charset="0"/>
                <a:cs typeface="Times New Roman" panose="02020603050405020304" pitchFamily="18" charset="0"/>
              </a:rPr>
              <a:t>Giáo viên: Nguyễn </a:t>
            </a:r>
            <a:r>
              <a:rPr lang="en-US" sz="2800" smtClean="0">
                <a:solidFill>
                  <a:srgbClr val="0070C0"/>
                </a:solidFill>
                <a:latin typeface="Times New Roman" panose="02020603050405020304" pitchFamily="18" charset="0"/>
                <a:cs typeface="Times New Roman" panose="02020603050405020304" pitchFamily="18" charset="0"/>
              </a:rPr>
              <a:t>Thi Chuyên</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NỤ CƯỜI THÂN THIỆN</a:t>
            </a: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9"/>
            <a:ext cx="2705100" cy="2114550"/>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pic>
        <p:nvPicPr>
          <p:cNvPr id="9" name="Picture 8"/>
          <p:cNvPicPr>
            <a:picLocks noChangeAspect="1"/>
          </p:cNvPicPr>
          <p:nvPr/>
        </p:nvPicPr>
        <p:blipFill>
          <a:blip r:embed="rId4"/>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1" y="1095660"/>
            <a:ext cx="4092286" cy="230041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5575" y="1128590"/>
            <a:ext cx="4186251" cy="223455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150" y="3860800"/>
            <a:ext cx="4092286" cy="2464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4983" y="4001294"/>
            <a:ext cx="4071372" cy="2455191"/>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được nhận quà từ người thân bé cần làm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A.Quay mặt đi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B.Cười tươi và nói lời cảm ơn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C.Xua tay ,sợ hãi</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smtClean="0">
                <a:solidFill>
                  <a:srgbClr val="7030A0"/>
                </a:solidFill>
                <a:latin typeface="Times New Roman" panose="02020603050405020304" pitchFamily="18" charset="0"/>
                <a:cs typeface="Times New Roman" panose="02020603050405020304" pitchFamily="18" charset="0"/>
              </a:rPr>
              <a:t>Một nụ cười bằng mười thang thuốc bổ</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19487" y="-130434"/>
            <a:ext cx="1408298" cy="1158340"/>
          </a:xfrm>
          <a:prstGeom prst="rect">
            <a:avLst/>
          </a:prstGeom>
        </p:spPr>
      </p:pic>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244887" y="0"/>
            <a:ext cx="1408298" cy="1158340"/>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pic>
        <p:nvPicPr>
          <p:cNvPr id="5" name="Picture 4"/>
          <p:cNvPicPr>
            <a:picLocks noChangeAspect="1"/>
          </p:cNvPicPr>
          <p:nvPr/>
        </p:nvPicPr>
        <p:blipFill>
          <a:blip r:embed="rId3"/>
          <a:stretch>
            <a:fillRect/>
          </a:stretch>
        </p:blipFill>
        <p:spPr>
          <a:xfrm>
            <a:off x="219487" y="-6927"/>
            <a:ext cx="1408298" cy="1158340"/>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pic>
        <p:nvPicPr>
          <p:cNvPr id="5" name="Picture 4"/>
          <p:cNvPicPr>
            <a:picLocks noChangeAspect="1"/>
          </p:cNvPicPr>
          <p:nvPr/>
        </p:nvPicPr>
        <p:blipFill>
          <a:blip r:embed="rId3"/>
          <a:stretch>
            <a:fillRect/>
          </a:stretch>
        </p:blipFill>
        <p:spPr>
          <a:xfrm>
            <a:off x="201014" y="0"/>
            <a:ext cx="1408298" cy="1158340"/>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73891"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90460" y="1552228"/>
            <a:ext cx="8737600" cy="3970318"/>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155</Words>
  <Application>Microsoft Office PowerPoint</Application>
  <PresentationFormat>Widescreen</PresentationFormat>
  <Paragraphs>13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KHANH PRO</cp:lastModifiedBy>
  <cp:revision>20</cp:revision>
  <dcterms:created xsi:type="dcterms:W3CDTF">2022-10-16T01:53:31Z</dcterms:created>
  <dcterms:modified xsi:type="dcterms:W3CDTF">2023-01-07T14:02:48Z</dcterms:modified>
</cp:coreProperties>
</file>