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  <p:sldId id="28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7" y="-51376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7484" y="2500461"/>
            <a:ext cx="740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91" y="1276239"/>
            <a:ext cx="733815" cy="73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5800" y="2500461"/>
            <a:ext cx="7315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LỊCH, VĂN MINH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MINH KHI ĐI THANG MÁY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5- 6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5" y="925688"/>
            <a:ext cx="5416868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49</Words>
  <Application>Microsoft Office PowerPoint</Application>
  <PresentationFormat>On-screen Show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108</cp:revision>
  <dcterms:created xsi:type="dcterms:W3CDTF">2016-11-01T06:02:57Z</dcterms:created>
  <dcterms:modified xsi:type="dcterms:W3CDTF">2023-02-02T02:11:21Z</dcterms:modified>
</cp:coreProperties>
</file>