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60" r:id="rId4"/>
    <p:sldId id="258" r:id="rId5"/>
    <p:sldId id="259" r:id="rId6"/>
    <p:sldId id="262" r:id="rId7"/>
    <p:sldId id="266" r:id="rId8"/>
    <p:sldId id="267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7" r:id="rId18"/>
    <p:sldId id="288" r:id="rId19"/>
    <p:sldId id="279" r:id="rId20"/>
    <p:sldId id="282" r:id="rId21"/>
    <p:sldId id="281" r:id="rId22"/>
    <p:sldId id="284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95750" y="3031331"/>
            <a:ext cx="54292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 </a:t>
            </a:r>
            <a:endParaRPr lang="vi-VN" sz="3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3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tài:</a:t>
            </a:r>
            <a:r>
              <a:rPr lang="en-US" sz="3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vi-VN" sz="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 chữ </a:t>
            </a:r>
            <a:r>
              <a:rPr lang="vi-VN" sz="3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3000" b="1" smtClean="0">
                <a:ln w="0"/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p,q</a:t>
            </a:r>
            <a:endParaRPr lang="vi-VN" sz="30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vi-VN" sz="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5- 6 tuổi</a:t>
            </a:r>
            <a:endParaRPr lang="en-US" sz="3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533400"/>
            <a:ext cx="6205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rgbClr val="2F1311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defRPr/>
            </a:pPr>
            <a:r>
              <a:rPr lang="en-US" sz="2400" b="1" dirty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rgbClr val="2F1311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pic>
        <p:nvPicPr>
          <p:cNvPr id="410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1" y="1595438"/>
            <a:ext cx="140017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4123135" y="4516042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Vũ Thị Hương</a:t>
            </a:r>
            <a:r>
              <a:rPr lang="en-US" alt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52600" y="24962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q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-202324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13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76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q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0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6915808" y="1594945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12191999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6306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4961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00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b="1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7086600" y="2167415"/>
            <a:ext cx="2191408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545022" y="1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</a:t>
            </a: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p-q</a:t>
            </a:r>
            <a:endParaRPr lang="en-US" altLang="en-US" sz="4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505200" y="758798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505200" y="137406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33458" y="233856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9038897" y="2057400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694464" y="233856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3800802" y="2065421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nền Powerpoint đơn giản tinh tế dễ thương mở đầu slide |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914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</a:rPr>
              <a:t>Phần </a:t>
            </a:r>
            <a:r>
              <a:rPr lang="vi-VN" sz="6000" b="1">
                <a:solidFill>
                  <a:srgbClr val="FF0000"/>
                </a:solidFill>
              </a:rPr>
              <a:t>3</a:t>
            </a:r>
            <a:r>
              <a:rPr lang="en-US" sz="6000" b="1">
                <a:solidFill>
                  <a:srgbClr val="FF0000"/>
                </a:solidFill>
              </a:rPr>
              <a:t>: </a:t>
            </a:r>
            <a:br>
              <a:rPr lang="en-US" sz="6000" b="1">
                <a:solidFill>
                  <a:srgbClr val="FF0000"/>
                </a:solidFill>
              </a:rPr>
            </a:br>
            <a:r>
              <a:rPr lang="vi-VN" sz="6000" b="1">
                <a:solidFill>
                  <a:srgbClr val="FF0000"/>
                </a:solidFill>
              </a:rPr>
              <a:t>Trò chơi củng cố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1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57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88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066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/>
              <a:t>p-q</a:t>
            </a:r>
            <a:endParaRPr lang="en-US" sz="5300"/>
          </a:p>
        </p:txBody>
      </p:sp>
      <p:sp>
        <p:nvSpPr>
          <p:cNvPr id="14" name="Freeform 13"/>
          <p:cNvSpPr/>
          <p:nvPr/>
        </p:nvSpPr>
        <p:spPr>
          <a:xfrm>
            <a:off x="4727528" y="1744297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/>
              <a:t>i-t-c</a:t>
            </a:r>
            <a:endParaRPr lang="en-US" sz="5300"/>
          </a:p>
        </p:txBody>
      </p:sp>
      <p:sp>
        <p:nvSpPr>
          <p:cNvPr id="15" name="Freeform 14"/>
          <p:cNvSpPr/>
          <p:nvPr/>
        </p:nvSpPr>
        <p:spPr>
          <a:xfrm>
            <a:off x="7315200" y="1749984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/>
              <a:t>b-d-đ</a:t>
            </a:r>
            <a:endParaRPr lang="en-US" sz="53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31" y="3011776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07779" y="47297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4600" y="685801"/>
            <a:ext cx="7391400" cy="365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Bµi th¬: ®i ch¬i 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VÞt cïng gµ, ®i ch¬i 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 ®Ìn ®á, dõng l¹i th«i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Kh«ng </a:t>
            </a:r>
            <a:r>
              <a:rPr lang="en-US" sz="3200" b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ua véi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®Ìn vµng råi, tiÕp ®Ìn xanh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Nµo nhanh ch©n, ®i </a:t>
            </a:r>
            <a:r>
              <a:rPr lang="en-US" sz="3200" b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ua nhÐ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«i vui </a:t>
            </a:r>
            <a:r>
              <a:rPr lang="en-US" sz="3200" b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u¸, s¸ng h«m nay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Bao ®iÒu hay, nghe ®Õn thÝch</a:t>
            </a:r>
            <a:endParaRPr lang="en-US" sz="3200" b="1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134549" y="4258701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/>
              <a:t>1 chữ p và 1 chữ q</a:t>
            </a:r>
            <a:endParaRPr lang="en-US" sz="3400"/>
          </a:p>
        </p:txBody>
      </p:sp>
      <p:sp>
        <p:nvSpPr>
          <p:cNvPr id="17" name="Freeform 16"/>
          <p:cNvSpPr/>
          <p:nvPr/>
        </p:nvSpPr>
        <p:spPr>
          <a:xfrm>
            <a:off x="4909729" y="4258701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/>
              <a:t>2 chữ p và 2 chữ q</a:t>
            </a:r>
            <a:endParaRPr lang="en-US" sz="3400"/>
          </a:p>
        </p:txBody>
      </p:sp>
      <p:sp>
        <p:nvSpPr>
          <p:cNvPr id="18" name="Freeform 17"/>
          <p:cNvSpPr/>
          <p:nvPr/>
        </p:nvSpPr>
        <p:spPr>
          <a:xfrm>
            <a:off x="7684908" y="4258701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/>
              <a:t>3 chữ p và 3 chữ q</a:t>
            </a:r>
            <a:endParaRPr lang="en-US" sz="34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36" y="5362574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29" y="5362575"/>
            <a:ext cx="1640271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362576"/>
            <a:ext cx="1640271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1981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9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8800" y="15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ô màu hồng nhé.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8728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1021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48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22140" y="464422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5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72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29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86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74021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05433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65493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08493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22140" y="2474796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158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57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098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</a:rPr>
              <a:t>Phần 1: </a:t>
            </a:r>
            <a:br>
              <a:rPr lang="en-US" sz="6000" b="1">
                <a:solidFill>
                  <a:srgbClr val="FF0000"/>
                </a:solidFill>
              </a:rPr>
            </a:br>
            <a:r>
              <a:rPr lang="en-US" sz="6000" b="1">
                <a:solidFill>
                  <a:srgbClr val="FF0000"/>
                </a:solidFill>
              </a:rPr>
              <a:t>Làm quen với chữ cái p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7569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8194" name="Picture 2" descr="Tải hình ảnh Powerpoint trai cay 175b1888f79e08a tại kho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8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93" y="838200"/>
            <a:ext cx="6286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53066" y="4572000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9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4572000"/>
            <a:ext cx="3781282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346E-6 L 0.00521 0.1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1" animBg="1"/>
      <p:bldP spid="1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8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9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07027"/>
            <a:ext cx="7162800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29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9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t¸o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38400" y="31242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bậc phụ huynh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các con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657601" y="990600"/>
            <a:ext cx="6019799" cy="2133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luôn chăm ngoan học 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47768"/>
            <a:ext cx="82296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</a:rPr>
              <a:t>Con hãy trả lời câu đố của cô.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371600"/>
            <a:ext cx="35814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solidFill>
                  <a:srgbClr val="0070C0"/>
                </a:solidFill>
              </a:rPr>
              <a:t>Xe gì hai bánh</a:t>
            </a:r>
          </a:p>
          <a:p>
            <a:pPr algn="l"/>
            <a:r>
              <a:rPr lang="en-US" sz="4000" b="1">
                <a:solidFill>
                  <a:srgbClr val="0070C0"/>
                </a:solidFill>
              </a:rPr>
              <a:t>Đạp chạy bon bon</a:t>
            </a:r>
          </a:p>
          <a:p>
            <a:pPr algn="l"/>
            <a:r>
              <a:rPr lang="en-US" sz="4000" b="1">
                <a:solidFill>
                  <a:srgbClr val="0070C0"/>
                </a:solidFill>
              </a:rPr>
              <a:t>Chuông kêu kính koong</a:t>
            </a:r>
          </a:p>
          <a:p>
            <a:pPr algn="l"/>
            <a:r>
              <a:rPr lang="en-US" sz="4000" b="1">
                <a:solidFill>
                  <a:srgbClr val="0070C0"/>
                </a:solidFill>
              </a:rPr>
              <a:t>Đứng yên thì đổ</a:t>
            </a:r>
          </a:p>
          <a:p>
            <a:pPr algn="l"/>
            <a:r>
              <a:rPr lang="en-US" sz="4000" b="1">
                <a:solidFill>
                  <a:srgbClr val="0070C0"/>
                </a:solidFill>
              </a:rPr>
              <a:t>Đố bé xe gì?</a:t>
            </a:r>
            <a:endParaRPr lang="en-US" sz="4000" b="1">
              <a:solidFill>
                <a:srgbClr val="0070C0"/>
              </a:solidFill>
            </a:endParaRP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52" y="1143001"/>
            <a:ext cx="3200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64" y="3191444"/>
            <a:ext cx="3273937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52" y="5114926"/>
            <a:ext cx="3174242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12191999" cy="68534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54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83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41994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76400" y="28904"/>
            <a:ext cx="3657600" cy="119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p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-60960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13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2"/>
            <a:ext cx="12192000" cy="6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76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</a:t>
            </a:r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4958273" y="1507422"/>
            <a:ext cx="67788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89977" y="-609600"/>
            <a:ext cx="23883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67759" y="47297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p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676400" y="565364"/>
            <a:ext cx="303749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600" b="1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4713890" y="1828801"/>
            <a:ext cx="2430517" cy="3647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7467600" y="1418898"/>
            <a:ext cx="2873922" cy="4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ownload 77 Background Awan Clipart Gratis Terbaru -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457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</a:rPr>
              <a:t>Phần 2: </a:t>
            </a:r>
            <a:br>
              <a:rPr lang="en-US" sz="6000" b="1">
                <a:solidFill>
                  <a:srgbClr val="FF0000"/>
                </a:solidFill>
              </a:rPr>
            </a:br>
            <a:r>
              <a:rPr lang="en-US" sz="6000" b="1">
                <a:solidFill>
                  <a:srgbClr val="FF0000"/>
                </a:solidFill>
              </a:rPr>
              <a:t>Làm quen với chữ cái q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53759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54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83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81800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3998" cy="50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184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417674" y="5114027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061433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359</Words>
  <Application>Microsoft Office PowerPoint</Application>
  <PresentationFormat>Widescreen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.VnAvant</vt:lpstr>
      <vt:lpstr>Aharoni</vt:lpstr>
      <vt:lpstr>Arial</vt:lpstr>
      <vt:lpstr>Arial Narrow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62</cp:revision>
  <dcterms:created xsi:type="dcterms:W3CDTF">2020-04-19T04:04:52Z</dcterms:created>
  <dcterms:modified xsi:type="dcterms:W3CDTF">2023-03-08T12:21:50Z</dcterms:modified>
</cp:coreProperties>
</file>