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1"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3/3/2023</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3/3/2023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7" name="Rectangle 6"/>
          <p:cNvSpPr/>
          <p:nvPr/>
        </p:nvSpPr>
        <p:spPr>
          <a:xfrm>
            <a:off x="2286000" y="1720840"/>
            <a:ext cx="4572000" cy="3416320"/>
          </a:xfrm>
          <a:prstGeom prst="rect">
            <a:avLst/>
          </a:prstGeom>
        </p:spPr>
        <p:txBody>
          <a:bodyPr>
            <a:spAutoFit/>
          </a:bodyPr>
          <a:lstStyle/>
          <a:p>
            <a:pPr algn="ctr">
              <a:lnSpc>
                <a:spcPct val="200000"/>
              </a:lnSpc>
            </a:pPr>
            <a:r>
              <a:rPr lang="en-US"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 vực phát triển nhận thức</a:t>
            </a:r>
          </a:p>
          <a:p>
            <a:pPr algn="ctr">
              <a:lnSpc>
                <a:spcPct val="200000"/>
              </a:lnSpc>
            </a:pPr>
            <a:r>
              <a:rPr lang="en-US"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 đề: giao thông</a:t>
            </a:r>
          </a:p>
          <a:p>
            <a:pPr algn="ctr">
              <a:lnSpc>
                <a:spcPct val="200000"/>
              </a:lnSpc>
            </a:pPr>
            <a:r>
              <a:rPr lang="en-US"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 tài: tìm hiểu một số luật lệ giao thông phổ biến</a:t>
            </a:r>
          </a:p>
          <a:p>
            <a:pPr algn="ctr">
              <a:lnSpc>
                <a:spcPct val="200000"/>
              </a:lnSpc>
            </a:pPr>
            <a:r>
              <a:rPr lang="en-US"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 tuổi: 5-6 tuổi</a:t>
            </a:r>
          </a:p>
          <a:p>
            <a:pPr algn="ctr">
              <a:lnSpc>
                <a:spcPct val="200000"/>
              </a:lnSpc>
            </a:pPr>
            <a:r>
              <a:rPr lang="en-US"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 viên: nguyễn thỊ CHUYÊN</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3739" y="1121966"/>
            <a:ext cx="1016522" cy="72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07704" y="188640"/>
            <a:ext cx="5328592" cy="830997"/>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UBND QUẬN LONG BIÊN</a:t>
            </a:r>
            <a:br>
              <a:rPr lang="en-US" sz="2400" b="1" smtClean="0">
                <a:solidFill>
                  <a:srgbClr val="FF0000"/>
                </a:solidFill>
                <a:latin typeface="Times New Roman" panose="02020603050405020304" pitchFamily="18" charset="0"/>
                <a:cs typeface="Times New Roman" panose="02020603050405020304" pitchFamily="18" charset="0"/>
              </a:rPr>
            </a:br>
            <a:r>
              <a:rPr lang="en-US" sz="2400" b="1" smtClean="0">
                <a:solidFill>
                  <a:srgbClr val="FF0000"/>
                </a:solidFill>
                <a:latin typeface="Times New Roman" panose="02020603050405020304" pitchFamily="18" charset="0"/>
                <a:cs typeface="Times New Roman" panose="02020603050405020304" pitchFamily="18" charset="0"/>
              </a:rPr>
              <a:t>TRƯỜNG MẦM NON TUỔI HOA</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27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277</TotalTime>
  <Words>153</Words>
  <Application>Microsoft Office PowerPoint</Application>
  <PresentationFormat>On-screen Show (4:3)</PresentationFormat>
  <Paragraphs>31</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KHANH PRO</cp:lastModifiedBy>
  <cp:revision>20</cp:revision>
  <dcterms:created xsi:type="dcterms:W3CDTF">2017-11-13T02:24:17Z</dcterms:created>
  <dcterms:modified xsi:type="dcterms:W3CDTF">2023-03-03T12:56:03Z</dcterms:modified>
</cp:coreProperties>
</file>