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64" r:id="rId5"/>
    <p:sldId id="267" r:id="rId6"/>
    <p:sldId id="272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150692"/>
            <a:ext cx="724739" cy="7247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tới lớp</a:t>
            </a:r>
          </a:p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</a:p>
          <a:p>
            <a:pPr algn="ctr"/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46" y="690180"/>
            <a:ext cx="955490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93" y="266258"/>
            <a:ext cx="959301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618733"/>
            <a:ext cx="9421540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04" y="285311"/>
            <a:ext cx="9259592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26</cp:revision>
  <dcterms:created xsi:type="dcterms:W3CDTF">2022-10-20T13:44:39Z</dcterms:created>
  <dcterms:modified xsi:type="dcterms:W3CDTF">2023-03-08T09:21:19Z</dcterms:modified>
</cp:coreProperties>
</file>