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58" r:id="rId4"/>
    <p:sldId id="26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11-29T02:05:32.4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2034 3671 0,'0'-25'16,"0"-49"-16,25-100 31,0 50-31,-1-25 16,1 50-16,0-50 15,0-24-15,-25 123 16,0-74-16,0 99 15,0-49 1,0 74 0,25-25-1,-25 0-15,0 0 16,0 25-1,0-24 17,24 24 92,26 24-108,-25 51-16,74 49 16,-49-50-1,49 75-15,-25-50 16,26 75-16,-51-100 15,26 50 1,-26-49-16,-24 24 16,0-49-1,24-1-15,-49 1 0,25-50 16,-25 25-16,0-25 31,0 0 94,-25-25-110,-49 0-15,-75-25 32,25 26-32,-25-26 15,50 0-15,-25 1 16,-25-1-16,100 1 15,-51-1-15,51 25 16,-1 0-16,1-24 16,-26 24-16,50 0 31,-24 0-31,49 25 15,-25 0-15,25-24 16,0 24-16,-25 0 16,25-25-16,0 25 15,-25-25-15,0 25 16,25 0-16,-24-25 31,24 25-31,0 0 94,0 0-79,49 0-15,26 0 16,-1 0-16,25-25 15,75 1-15,-25 24 32,24-25-32,1 25 15,49-25-15,-123 0 16,123 0-16,-149 1 31,-49 24-31,0 0 16,-25 0-16,0-25 171,0 25-62,-75 74-93,-49-24-16,0 49 16,75-49 15,-75 49-31,74-50 15,-49 26-15,74-50 0,-25 24 16,1-24-16,24 25 16,-25-26-1,26 1-15,-26-25 16,0 50-16,26-25 0,-51-25 15,75 0 1,-25 24 0,-24-24-1,49 0-15,-25 0 109,25 25-93,-25-25-16,0 0 16,25 0-1,0 0 16,-24 0-31,24 25 156,-124 25-140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AF325-BA14-410A-A6D3-90AE4A5650B4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EDFF-F4F5-4035-A613-C08793C30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91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081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18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47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80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7A432-A18E-42D6-B59A-BF91E86806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3DBB1-5765-4AC8-8604-E4EB7AE6E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350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7A432-A18E-42D6-B59A-BF91E86806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3DBB1-5765-4AC8-8604-E4EB7AE6E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180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7A432-A18E-42D6-B59A-BF91E86806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3DBB1-5765-4AC8-8604-E4EB7AE6E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873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7A432-A18E-42D6-B59A-BF91E86806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3DBB1-5765-4AC8-8604-E4EB7AE6E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711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7A432-A18E-42D6-B59A-BF91E86806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3DBB1-5765-4AC8-8604-E4EB7AE6E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20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7A432-A18E-42D6-B59A-BF91E86806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3DBB1-5765-4AC8-8604-E4EB7AE6E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822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7A432-A18E-42D6-B59A-BF91E86806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3DBB1-5765-4AC8-8604-E4EB7AE6E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75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7A432-A18E-42D6-B59A-BF91E86806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3DBB1-5765-4AC8-8604-E4EB7AE6E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69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72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7A432-A18E-42D6-B59A-BF91E86806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3DBB1-5765-4AC8-8604-E4EB7AE6E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377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7A432-A18E-42D6-B59A-BF91E86806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3DBB1-5765-4AC8-8604-E4EB7AE6E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786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7A432-A18E-42D6-B59A-BF91E86806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3DBB1-5765-4AC8-8604-E4EB7AE6E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38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6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1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3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5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D997E-189A-498E-B489-98B948C3FC3B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Hình ảnh PowerPoint đẹp - Du Học Mỹ Âu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1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94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7A432-A18E-42D6-B59A-BF91E86806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3DBB1-5765-4AC8-8604-E4EB7AE6E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150+ Hình Nền Slide PowerPoint Đẹp Nhất 202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2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ổng hợp hình nền powerpoint đẹp mê ly cho máy tí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48490" y="3921020"/>
            <a:ext cx="7917786" cy="194881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72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41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16"/>
          <a:stretch/>
        </p:blipFill>
        <p:spPr>
          <a:xfrm>
            <a:off x="465621" y="0"/>
            <a:ext cx="11362964" cy="175846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500554" y="785446"/>
            <a:ext cx="1535723" cy="11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99385" y="785447"/>
            <a:ext cx="2098430" cy="117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073662" y="773723"/>
            <a:ext cx="1535723" cy="11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1207478"/>
            <a:ext cx="3845169" cy="234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780929" y="1250136"/>
            <a:ext cx="2729753" cy="4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500554" y="1641232"/>
            <a:ext cx="574430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189521" y="2834850"/>
            <a:ext cx="2187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 sáng  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 chiều 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 flipV="1">
            <a:off x="3425051" y="3794719"/>
            <a:ext cx="3983530" cy="176543"/>
            <a:chOff x="2960483" y="3186819"/>
            <a:chExt cx="3983530" cy="176543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 flipH="1">
            <a:off x="3425056" y="3179360"/>
            <a:ext cx="3983530" cy="176543"/>
            <a:chOff x="2960483" y="3186819"/>
            <a:chExt cx="3983530" cy="176543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 flipH="1">
            <a:off x="7408582" y="3179361"/>
            <a:ext cx="1485904" cy="172016"/>
            <a:chOff x="2960483" y="3186819"/>
            <a:chExt cx="3983530" cy="176543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/>
          <p:cNvCxnSpPr/>
          <p:nvPr/>
        </p:nvCxnSpPr>
        <p:spPr>
          <a:xfrm flipH="1">
            <a:off x="7426438" y="3252888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 flipV="1">
            <a:off x="3427642" y="3874444"/>
            <a:ext cx="3963072" cy="581002"/>
            <a:chOff x="2963074" y="2143679"/>
            <a:chExt cx="3963072" cy="581002"/>
          </a:xfrm>
        </p:grpSpPr>
        <p:grpSp>
          <p:nvGrpSpPr>
            <p:cNvPr id="83" name="Group 82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85" name="Freeform 84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86" name="Freeform 85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 flipV="1">
              <a:off x="3544724" y="2143679"/>
              <a:ext cx="2657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……….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4869795" y="2016369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3425051" y="2604018"/>
            <a:ext cx="6001337" cy="1556554"/>
            <a:chOff x="2963074" y="2071093"/>
            <a:chExt cx="4379303" cy="1556554"/>
          </a:xfrm>
        </p:grpSpPr>
        <p:grpSp>
          <p:nvGrpSpPr>
            <p:cNvPr id="89" name="Group 88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92" name="Freeform 91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93" name="Freeform 92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4217839" y="2071093"/>
              <a:ext cx="2095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…………….</a:t>
              </a:r>
              <a:endPara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869941" y="3104427"/>
              <a:ext cx="1472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</a:t>
              </a:r>
              <a:endPara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4" name="Freeform 93"/>
          <p:cNvSpPr/>
          <p:nvPr/>
        </p:nvSpPr>
        <p:spPr>
          <a:xfrm flipV="1">
            <a:off x="7408794" y="3235723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 flipH="1" flipV="1">
            <a:off x="8649384" y="3255072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465621" y="4655415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……………………………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…………..= ……… (……..)</a:t>
            </a:r>
          </a:p>
          <a:p>
            <a:pPr algn="ctr"/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…………….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97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87" grpId="0"/>
      <p:bldP spid="94" grpId="0" animBg="1"/>
      <p:bldP spid="95" grpId="0" animBg="1"/>
      <p:bldP spid="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&amp;quot;Hoạt hình siêu dễ thương&amp;quot; chất lượng cao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8409" y="1420559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7992" y="2190583"/>
            <a:ext cx="72236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73)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74).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77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ộ hình nền &amp;quot;Hoạt hình siêu dễ thương 2&amp;quot; chất lượng cao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0"/>
            <a:ext cx="12188952" cy="685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463669" y="1794234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407591" y="2687401"/>
            <a:ext cx="1045371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 tập (tiếp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– </a:t>
            </a:r>
            <a:r>
              <a:rPr lang="en-US" sz="4400" b="1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trang</a:t>
            </a: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73)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6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ọn Bộ 11 Chủ Đề Hình Ảnh Đẹp Làm Powerpoint, 230 Hình Nền Powerpoint Ý  Tưở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679106" y="1074456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5178" y="1903583"/>
            <a:ext cx="1028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  Roman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vi 100.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nhẩm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Phát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triển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lực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80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925972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8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ình ảnh PowerPoint đẹp - Du Học Mỹ Â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1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0" y="0"/>
            <a:ext cx="10125209" cy="4922191"/>
          </a:xfrm>
          <a:prstGeom prst="rect">
            <a:avLst/>
          </a:prstGeom>
        </p:spPr>
      </p:pic>
      <p:sp>
        <p:nvSpPr>
          <p:cNvPr id="5" name="Text Box 5"/>
          <p:cNvSpPr txBox="1"/>
          <p:nvPr/>
        </p:nvSpPr>
        <p:spPr>
          <a:xfrm>
            <a:off x="4663520" y="4555508"/>
            <a:ext cx="101483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/>
          <p:nvPr/>
        </p:nvSpPr>
        <p:spPr>
          <a:xfrm>
            <a:off x="1596289" y="4819160"/>
            <a:ext cx="13680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3"/>
          <p:cNvSpPr txBox="1"/>
          <p:nvPr/>
        </p:nvSpPr>
        <p:spPr>
          <a:xfrm>
            <a:off x="4331938" y="4863423"/>
            <a:ext cx="11339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7329739" y="4567117"/>
            <a:ext cx="96688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4</a:t>
            </a:r>
            <a:endParaRPr lang="en-US" sz="32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 Box 15"/>
          <p:cNvSpPr txBox="1"/>
          <p:nvPr/>
        </p:nvSpPr>
        <p:spPr>
          <a:xfrm>
            <a:off x="7113349" y="4922191"/>
            <a:ext cx="13680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6"/>
          <p:cNvSpPr txBox="1"/>
          <p:nvPr/>
        </p:nvSpPr>
        <p:spPr>
          <a:xfrm>
            <a:off x="9529645" y="4576335"/>
            <a:ext cx="98595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9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7"/>
          <p:cNvSpPr txBox="1"/>
          <p:nvPr/>
        </p:nvSpPr>
        <p:spPr>
          <a:xfrm>
            <a:off x="9332664" y="4931409"/>
            <a:ext cx="136808" cy="7425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"/>
          <p:cNvSpPr txBox="1"/>
          <p:nvPr/>
        </p:nvSpPr>
        <p:spPr>
          <a:xfrm>
            <a:off x="1986712" y="4486118"/>
            <a:ext cx="1765037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US" sz="36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7</a:t>
            </a:r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80730" y="2199559"/>
            <a:ext cx="295275" cy="419100"/>
          </a:xfrm>
          <a:prstGeom prst="round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381403" y="975592"/>
            <a:ext cx="5600700" cy="885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303499" y="2215381"/>
            <a:ext cx="295275" cy="419100"/>
          </a:xfrm>
          <a:prstGeom prst="round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399301" y="1724469"/>
            <a:ext cx="5736372" cy="6323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flipH="1" flipV="1">
            <a:off x="3410863" y="1900469"/>
            <a:ext cx="80545" cy="691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66590" y="2692833"/>
            <a:ext cx="5499334" cy="885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426926" y="3752605"/>
            <a:ext cx="11765074" cy="31159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ình ảnh PowerPoint đẹp - Du Học Mỹ Â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1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0" y="0"/>
            <a:ext cx="10125209" cy="4922191"/>
          </a:xfrm>
          <a:prstGeom prst="rect">
            <a:avLst/>
          </a:prstGeom>
        </p:spPr>
      </p:pic>
      <p:sp>
        <p:nvSpPr>
          <p:cNvPr id="5" name="Text Box 5"/>
          <p:cNvSpPr txBox="1"/>
          <p:nvPr/>
        </p:nvSpPr>
        <p:spPr>
          <a:xfrm>
            <a:off x="4663520" y="4555508"/>
            <a:ext cx="101483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/>
          <p:nvPr/>
        </p:nvSpPr>
        <p:spPr>
          <a:xfrm>
            <a:off x="1596289" y="4819160"/>
            <a:ext cx="13680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3"/>
          <p:cNvSpPr txBox="1"/>
          <p:nvPr/>
        </p:nvSpPr>
        <p:spPr>
          <a:xfrm>
            <a:off x="4331938" y="4863423"/>
            <a:ext cx="11339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7329739" y="4567117"/>
            <a:ext cx="96688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4</a:t>
            </a:r>
            <a:endParaRPr lang="en-US" sz="32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 Box 15"/>
          <p:cNvSpPr txBox="1"/>
          <p:nvPr/>
        </p:nvSpPr>
        <p:spPr>
          <a:xfrm>
            <a:off x="7113349" y="4922191"/>
            <a:ext cx="13680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6"/>
          <p:cNvSpPr txBox="1"/>
          <p:nvPr/>
        </p:nvSpPr>
        <p:spPr>
          <a:xfrm>
            <a:off x="9529645" y="4576335"/>
            <a:ext cx="98595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9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7"/>
          <p:cNvSpPr txBox="1"/>
          <p:nvPr/>
        </p:nvSpPr>
        <p:spPr>
          <a:xfrm>
            <a:off x="9113721" y="4931409"/>
            <a:ext cx="136808" cy="7425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"/>
          <p:cNvSpPr txBox="1"/>
          <p:nvPr/>
        </p:nvSpPr>
        <p:spPr>
          <a:xfrm>
            <a:off x="1986712" y="4486118"/>
            <a:ext cx="1765037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US" sz="36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7</a:t>
            </a:r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3878" y="6027320"/>
            <a:ext cx="8652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75422" y="5705468"/>
            <a:ext cx="45719" cy="50104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600"/>
          </a:p>
        </p:txBody>
      </p:sp>
      <p:sp>
        <p:nvSpPr>
          <p:cNvPr id="15" name="TextBox 14"/>
          <p:cNvSpPr txBox="1"/>
          <p:nvPr/>
        </p:nvSpPr>
        <p:spPr>
          <a:xfrm>
            <a:off x="2225140" y="6027320"/>
            <a:ext cx="3038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2010" y="6001108"/>
            <a:ext cx="8652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31726" y="5597235"/>
            <a:ext cx="45719" cy="50104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600"/>
          </a:p>
        </p:txBody>
      </p:sp>
      <p:sp>
        <p:nvSpPr>
          <p:cNvPr id="18" name="TextBox 17"/>
          <p:cNvSpPr txBox="1"/>
          <p:nvPr/>
        </p:nvSpPr>
        <p:spPr>
          <a:xfrm>
            <a:off x="4838963" y="6001108"/>
            <a:ext cx="8652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99837" y="5945235"/>
            <a:ext cx="8652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69079" y="5627087"/>
            <a:ext cx="45719" cy="50104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600"/>
          </a:p>
        </p:txBody>
      </p:sp>
      <p:sp>
        <p:nvSpPr>
          <p:cNvPr id="21" name="TextBox 20"/>
          <p:cNvSpPr txBox="1"/>
          <p:nvPr/>
        </p:nvSpPr>
        <p:spPr>
          <a:xfrm>
            <a:off x="7536790" y="5945235"/>
            <a:ext cx="8652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35476" y="5916598"/>
            <a:ext cx="5324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888908" y="5602548"/>
            <a:ext cx="45719" cy="50104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600"/>
          </a:p>
        </p:txBody>
      </p:sp>
      <p:sp>
        <p:nvSpPr>
          <p:cNvPr id="24" name="TextBox 23"/>
          <p:cNvSpPr txBox="1"/>
          <p:nvPr/>
        </p:nvSpPr>
        <p:spPr>
          <a:xfrm>
            <a:off x="9672429" y="5916598"/>
            <a:ext cx="31371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69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4" y="-209597"/>
            <a:ext cx="11841973" cy="4254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0872" y="3782852"/>
            <a:ext cx="5628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31631" y="691662"/>
            <a:ext cx="14536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916615" y="726831"/>
            <a:ext cx="27080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5445" y="4468667"/>
            <a:ext cx="8839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688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4" y="-209597"/>
            <a:ext cx="12356124" cy="530913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996462" y="914400"/>
            <a:ext cx="14536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256585" y="914400"/>
            <a:ext cx="27080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865077" y="2264658"/>
            <a:ext cx="5486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77934" y="2657471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600"/>
          </a:p>
        </p:txBody>
      </p:sp>
      <p:sp>
        <p:nvSpPr>
          <p:cNvPr id="11" name="Oval 10"/>
          <p:cNvSpPr/>
          <p:nvPr/>
        </p:nvSpPr>
        <p:spPr>
          <a:xfrm>
            <a:off x="7627352" y="2739533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7321378" y="2942492"/>
            <a:ext cx="328247" cy="42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35661" y="2919047"/>
            <a:ext cx="328247" cy="422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59408" y="2919045"/>
            <a:ext cx="274320" cy="42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5088" y="2919045"/>
            <a:ext cx="274320" cy="42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62680" y="839520"/>
              <a:ext cx="589680" cy="482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3320" y="830160"/>
                <a:ext cx="608400" cy="50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440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7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21" y="0"/>
            <a:ext cx="11362964" cy="520504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500554" y="785446"/>
            <a:ext cx="1535723" cy="11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99385" y="785447"/>
            <a:ext cx="2098430" cy="117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073662" y="773723"/>
            <a:ext cx="1535723" cy="11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1207478"/>
            <a:ext cx="3845169" cy="234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073662" y="1230923"/>
            <a:ext cx="249701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500554" y="1641232"/>
            <a:ext cx="574430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72307" y="5205046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cho biết những gì? Bài toán hỏi gì?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72307" y="5787499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thuộc dạng toán nào đã học?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72307" y="6323058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xác định số lớn, số bé và phần ít hơn.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10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240</Words>
  <Application>Microsoft Office PowerPoint</Application>
  <PresentationFormat>Widescreen</PresentationFormat>
  <Paragraphs>66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微软雅黑</vt:lpstr>
      <vt:lpstr>SimSun</vt:lpstr>
      <vt:lpstr>Arial</vt:lpstr>
      <vt:lpstr>Calibri</vt:lpstr>
      <vt:lpstr>Calibri Light</vt:lpstr>
      <vt:lpstr>Time  Roman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19</cp:revision>
  <dcterms:created xsi:type="dcterms:W3CDTF">2021-11-24T09:30:38Z</dcterms:created>
  <dcterms:modified xsi:type="dcterms:W3CDTF">2021-11-29T02:31:53Z</dcterms:modified>
</cp:coreProperties>
</file>