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56" r:id="rId3"/>
    <p:sldId id="278" r:id="rId4"/>
    <p:sldId id="282" r:id="rId5"/>
    <p:sldId id="279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" y="19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8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92793" y="3042192"/>
            <a:ext cx="7750861" cy="1564616"/>
            <a:chOff x="5395118" y="3904156"/>
            <a:chExt cx="7597890" cy="13563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/>
          </p:nvSpPr>
          <p:spPr>
            <a:xfrm>
              <a:off x="5395118" y="39041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MI- LI-LÍT( </a:t>
              </a:r>
              <a:r>
                <a:rPr lang="en-US" sz="4267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1)</a:t>
              </a:r>
              <a:endPara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2042319" y="-70753"/>
            <a:ext cx="12192000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23" y="5638805"/>
            <a:ext cx="9439745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40" y="4782609"/>
            <a:ext cx="2638084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202255" y="-25272"/>
            <a:ext cx="12032064" cy="1785208"/>
          </a:xfrm>
          <a:prstGeom prst="rect">
            <a:avLst/>
          </a:prstGeom>
          <a:noFill/>
        </p:spPr>
        <p:txBody>
          <a:bodyPr wrap="square" lIns="121896" tIns="60948" rIns="121896" bIns="6094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506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506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506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506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6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06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5067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3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8919" y="4379247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– LI – LÍT.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38C804-8923-4C65-BE86-9118CF0FA797}"/>
              </a:ext>
            </a:extLst>
          </p:cNvPr>
          <p:cNvGrpSpPr/>
          <p:nvPr/>
        </p:nvGrpSpPr>
        <p:grpSpPr>
          <a:xfrm>
            <a:off x="1613273" y="1911391"/>
            <a:ext cx="5561484" cy="651417"/>
            <a:chOff x="1393882" y="2244225"/>
            <a:chExt cx="5561484" cy="65141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625048FB-0D4E-48DA-8631-2606969D4DA2}"/>
                </a:ext>
              </a:extLst>
            </p:cNvPr>
            <p:cNvSpPr/>
            <p:nvPr/>
          </p:nvSpPr>
          <p:spPr>
            <a:xfrm>
              <a:off x="1393882" y="2244225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FF3ECB-46AA-4002-8AD8-57639970340A}"/>
                </a:ext>
              </a:extLst>
            </p:cNvPr>
            <p:cNvSpPr txBox="1"/>
            <p:nvPr/>
          </p:nvSpPr>
          <p:spPr>
            <a:xfrm>
              <a:off x="2078566" y="2310867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70C0"/>
                  </a:solidFill>
                </a:rPr>
                <a:t>a) Tính: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95AC70-6BD4-4EEE-BD1A-985DF33202B4}"/>
              </a:ext>
            </a:extLst>
          </p:cNvPr>
          <p:cNvSpPr/>
          <p:nvPr/>
        </p:nvSpPr>
        <p:spPr>
          <a:xfrm>
            <a:off x="1840935" y="2936128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300ml + 400ml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ABEDB7-1EA0-410F-87D6-E3DB35691283}"/>
              </a:ext>
            </a:extLst>
          </p:cNvPr>
          <p:cNvSpPr/>
          <p:nvPr/>
        </p:nvSpPr>
        <p:spPr>
          <a:xfrm>
            <a:off x="1889919" y="3682334"/>
            <a:ext cx="333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/>
              <a:t>550ml – 200ml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9453F4-9EA1-4F48-BE25-FDB9DD3CE1D5}"/>
              </a:ext>
            </a:extLst>
          </p:cNvPr>
          <p:cNvSpPr/>
          <p:nvPr/>
        </p:nvSpPr>
        <p:spPr>
          <a:xfrm>
            <a:off x="9778464" y="3063452"/>
            <a:ext cx="1484702" cy="48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7 ml x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5987E0-438E-4565-B4BD-129DFCC17418}"/>
              </a:ext>
            </a:extLst>
          </p:cNvPr>
          <p:cNvSpPr/>
          <p:nvPr/>
        </p:nvSpPr>
        <p:spPr>
          <a:xfrm>
            <a:off x="9836577" y="3809659"/>
            <a:ext cx="1608133" cy="48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/>
              <a:t>40ml : 8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AAAF13-F0A0-4A61-87FB-7500CB3FC1B2}"/>
              </a:ext>
            </a:extLst>
          </p:cNvPr>
          <p:cNvSpPr/>
          <p:nvPr/>
        </p:nvSpPr>
        <p:spPr>
          <a:xfrm>
            <a:off x="1840935" y="4559218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b="1">
                <a:solidFill>
                  <a:srgbClr val="0070C0"/>
                </a:solidFill>
              </a:rPr>
              <a:t>b) &gt;, &lt;,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D162BC-27C9-4723-B353-F801693C7A9C}"/>
              </a:ext>
            </a:extLst>
          </p:cNvPr>
          <p:cNvSpPr/>
          <p:nvPr/>
        </p:nvSpPr>
        <p:spPr>
          <a:xfrm>
            <a:off x="2084197" y="5943600"/>
            <a:ext cx="4475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/>
              <a:t>300ml + 700ml …. 1ℓ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5F9B20-83F9-4CAF-A841-964E76525924}"/>
              </a:ext>
            </a:extLst>
          </p:cNvPr>
          <p:cNvSpPr/>
          <p:nvPr/>
        </p:nvSpPr>
        <p:spPr>
          <a:xfrm>
            <a:off x="2084197" y="6714417"/>
            <a:ext cx="4347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/>
              <a:t>600ml + 40ml …. 1ℓ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5BAA9A-5A2C-4C27-8A52-F954A7856B6D}"/>
              </a:ext>
            </a:extLst>
          </p:cNvPr>
          <p:cNvSpPr/>
          <p:nvPr/>
        </p:nvSpPr>
        <p:spPr>
          <a:xfrm>
            <a:off x="9838700" y="5943600"/>
            <a:ext cx="3437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/>
              <a:t>1ℓ….. 200ml x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0258659-EF83-4A04-A8A5-54742CA03A39}"/>
              </a:ext>
            </a:extLst>
          </p:cNvPr>
          <p:cNvSpPr/>
          <p:nvPr/>
        </p:nvSpPr>
        <p:spPr>
          <a:xfrm>
            <a:off x="9763623" y="6759172"/>
            <a:ext cx="4591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/>
              <a:t>1ℓ….. 1000ml – 10ml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047533-C78F-4982-9727-7D2812345F46}"/>
              </a:ext>
            </a:extLst>
          </p:cNvPr>
          <p:cNvSpPr/>
          <p:nvPr/>
        </p:nvSpPr>
        <p:spPr>
          <a:xfrm>
            <a:off x="5357074" y="2987944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= 700ml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5C5089B-E4CD-47B8-832E-8E71FFF9598C}"/>
              </a:ext>
            </a:extLst>
          </p:cNvPr>
          <p:cNvSpPr/>
          <p:nvPr/>
        </p:nvSpPr>
        <p:spPr>
          <a:xfrm>
            <a:off x="5345923" y="3777555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rgbClr val="FF0000"/>
                </a:solidFill>
              </a:rPr>
              <a:t>= 350ml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54BF711-84EB-4978-B778-88E92DA21BE6}"/>
              </a:ext>
            </a:extLst>
          </p:cNvPr>
          <p:cNvSpPr/>
          <p:nvPr/>
        </p:nvSpPr>
        <p:spPr>
          <a:xfrm>
            <a:off x="11338719" y="3048000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rgbClr val="FF0000"/>
                </a:solidFill>
              </a:rPr>
              <a:t>= 28ml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159B63D-E80B-4E14-8B1C-36CFC2B345D7}"/>
              </a:ext>
            </a:extLst>
          </p:cNvPr>
          <p:cNvSpPr/>
          <p:nvPr/>
        </p:nvSpPr>
        <p:spPr>
          <a:xfrm>
            <a:off x="11379685" y="3733800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rgbClr val="FF0000"/>
                </a:solidFill>
              </a:rPr>
              <a:t>= 5ml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CB19787-430F-4DAC-9318-4389AD0966A6}"/>
              </a:ext>
            </a:extLst>
          </p:cNvPr>
          <p:cNvSpPr/>
          <p:nvPr/>
        </p:nvSpPr>
        <p:spPr>
          <a:xfrm>
            <a:off x="6012172" y="5097827"/>
            <a:ext cx="312297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Đổi: 1ℓ = 1 000 ml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20BE1E-DFB8-41E7-89BA-11F85CA6D6D0}"/>
              </a:ext>
            </a:extLst>
          </p:cNvPr>
          <p:cNvSpPr txBox="1"/>
          <p:nvPr/>
        </p:nvSpPr>
        <p:spPr>
          <a:xfrm>
            <a:off x="5345923" y="594638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410CA96-1FCE-4925-A8FB-F77C90121C46}"/>
              </a:ext>
            </a:extLst>
          </p:cNvPr>
          <p:cNvSpPr txBox="1"/>
          <p:nvPr/>
        </p:nvSpPr>
        <p:spPr>
          <a:xfrm>
            <a:off x="5090319" y="6745069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00586B1-A0DB-46CB-8ECF-BD5F0B1B4E7F}"/>
              </a:ext>
            </a:extLst>
          </p:cNvPr>
          <p:cNvSpPr txBox="1"/>
          <p:nvPr/>
        </p:nvSpPr>
        <p:spPr>
          <a:xfrm>
            <a:off x="10500519" y="5953156"/>
            <a:ext cx="47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61C8DD-FF26-45BA-BD3D-14826B2C0FDB}"/>
              </a:ext>
            </a:extLst>
          </p:cNvPr>
          <p:cNvSpPr txBox="1"/>
          <p:nvPr/>
        </p:nvSpPr>
        <p:spPr>
          <a:xfrm>
            <a:off x="10500519" y="6745069"/>
            <a:ext cx="47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5" grpId="0"/>
      <p:bldP spid="26" grpId="0"/>
      <p:bldP spid="27" grpId="0"/>
      <p:bldP spid="39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3074" name="Picture 2" descr="https://img.loigiaihay.com/picture/2022/0322/bai-4_3.PNG">
            <a:extLst>
              <a:ext uri="{FF2B5EF4-FFF2-40B4-BE49-F238E27FC236}">
                <a16:creationId xmlns:a16="http://schemas.microsoft.com/office/drawing/2014/main" xmlns="" id="{A68A13F9-2A75-4D4B-8307-1095A5EB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8" y="3048000"/>
            <a:ext cx="13416032" cy="51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63CA895-6753-46E3-845B-F1EB71558A46}"/>
              </a:ext>
            </a:extLst>
          </p:cNvPr>
          <p:cNvGrpSpPr/>
          <p:nvPr/>
        </p:nvGrpSpPr>
        <p:grpSpPr>
          <a:xfrm>
            <a:off x="1585118" y="1928567"/>
            <a:ext cx="13625472" cy="670487"/>
            <a:chOff x="1585119" y="1655539"/>
            <a:chExt cx="13335001" cy="10430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F94149B-60EC-469B-BA72-50F76D90615B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4</a:t>
              </a:r>
              <a:endParaRPr lang="vi-VN" sz="3600" b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52A3C24-33CC-4611-AB6F-F9408CD85BD8}"/>
                </a:ext>
              </a:extLst>
            </p:cNvPr>
            <p:cNvSpPr/>
            <p:nvPr/>
          </p:nvSpPr>
          <p:spPr>
            <a:xfrm>
              <a:off x="2390444" y="1693117"/>
              <a:ext cx="12529676" cy="1005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/>
                <a:t>Ước lượng rồi chọn số đo thích hợp với mỗi đồ vật sau: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153AC58-8E19-473D-90D3-6BD0B72BF37F}"/>
              </a:ext>
            </a:extLst>
          </p:cNvPr>
          <p:cNvSpPr/>
          <p:nvPr/>
        </p:nvSpPr>
        <p:spPr>
          <a:xfrm>
            <a:off x="6538119" y="6858000"/>
            <a:ext cx="1250461" cy="8804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4F47A55-BADB-432F-A9A0-A7ECEF94F71B}"/>
              </a:ext>
            </a:extLst>
          </p:cNvPr>
          <p:cNvSpPr/>
          <p:nvPr/>
        </p:nvSpPr>
        <p:spPr>
          <a:xfrm>
            <a:off x="13015119" y="3810000"/>
            <a:ext cx="1250461" cy="8804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F76BBE-50AC-4EB7-8A04-5238187CA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0" t="22500" r="27500" b="69055"/>
          <a:stretch/>
        </p:blipFill>
        <p:spPr>
          <a:xfrm>
            <a:off x="1368243" y="1557077"/>
            <a:ext cx="12399212" cy="1229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84388FE-2701-4FF2-A9EF-64366A63A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0" t="30249" r="28089" b="46846"/>
          <a:stretch/>
        </p:blipFill>
        <p:spPr>
          <a:xfrm>
            <a:off x="1368243" y="2499037"/>
            <a:ext cx="13780476" cy="49079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1534CC1-7EF3-4891-A065-E816631A4323}"/>
              </a:ext>
            </a:extLst>
          </p:cNvPr>
          <p:cNvSpPr/>
          <p:nvPr/>
        </p:nvSpPr>
        <p:spPr>
          <a:xfrm>
            <a:off x="746919" y="6386344"/>
            <a:ext cx="35493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Muỗng </a:t>
            </a:r>
            <a:r>
              <a:rPr lang="en-US" sz="3200">
                <a:solidFill>
                  <a:srgbClr val="FF0000"/>
                </a:solidFill>
              </a:rPr>
              <a:t>uống thuốc,</a:t>
            </a:r>
          </a:p>
          <a:p>
            <a:r>
              <a:rPr lang="en-US" sz="3200">
                <a:solidFill>
                  <a:srgbClr val="FF0000"/>
                </a:solidFill>
              </a:rPr>
              <a:t> pha sữa, gia vị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73449F-5B4A-4793-9FFB-31CC22FF12B2}"/>
              </a:ext>
            </a:extLst>
          </p:cNvPr>
          <p:cNvSpPr/>
          <p:nvPr/>
        </p:nvSpPr>
        <p:spPr>
          <a:xfrm>
            <a:off x="4785519" y="4926174"/>
            <a:ext cx="3028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Cốc uống nước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384E436-E29F-4B64-ADAB-B2DC6533A4E7}"/>
              </a:ext>
            </a:extLst>
          </p:cNvPr>
          <p:cNvSpPr/>
          <p:nvPr/>
        </p:nvSpPr>
        <p:spPr>
          <a:xfrm>
            <a:off x="6700105" y="6632565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Xi lanh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A9B9926-D5D4-4C58-B36B-D116A288D5D5}"/>
              </a:ext>
            </a:extLst>
          </p:cNvPr>
          <p:cNvSpPr/>
          <p:nvPr/>
        </p:nvSpPr>
        <p:spPr>
          <a:xfrm>
            <a:off x="9281319" y="7294535"/>
            <a:ext cx="3188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Bình đựng nước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64194A1-32DA-42A3-8FF0-B872009397A1}"/>
              </a:ext>
            </a:extLst>
          </p:cNvPr>
          <p:cNvSpPr/>
          <p:nvPr/>
        </p:nvSpPr>
        <p:spPr>
          <a:xfrm>
            <a:off x="12884443" y="7406938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Bình pha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164</Words>
  <Application>Microsoft Office PowerPoint</Application>
  <PresentationFormat>Custom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566</cp:revision>
  <dcterms:created xsi:type="dcterms:W3CDTF">2022-07-10T01:37:20Z</dcterms:created>
  <dcterms:modified xsi:type="dcterms:W3CDTF">2022-12-20T04:35:00Z</dcterms:modified>
</cp:coreProperties>
</file>