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700" r:id="rId4"/>
  </p:sldMasterIdLst>
  <p:notesMasterIdLst>
    <p:notesMasterId r:id="rId16"/>
  </p:notesMasterIdLst>
  <p:sldIdLst>
    <p:sldId id="280" r:id="rId5"/>
    <p:sldId id="278" r:id="rId6"/>
    <p:sldId id="279" r:id="rId7"/>
    <p:sldId id="269" r:id="rId8"/>
    <p:sldId id="271" r:id="rId9"/>
    <p:sldId id="281" r:id="rId10"/>
    <p:sldId id="273" r:id="rId11"/>
    <p:sldId id="274" r:id="rId12"/>
    <p:sldId id="260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49B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C2422-1355-4BD7-BFC9-67E1AB963E3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1C7D-C81A-4228-9A3B-64CF0A5CC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82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053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060" indent="0" algn="ctr">
              <a:buNone/>
              <a:defRPr sz="1931"/>
            </a:lvl2pPr>
            <a:lvl3pPr marL="886123" indent="0" algn="ctr">
              <a:buNone/>
              <a:defRPr sz="1782"/>
            </a:lvl3pPr>
            <a:lvl4pPr marL="1329184" indent="0" algn="ctr">
              <a:buNone/>
              <a:defRPr sz="1559"/>
            </a:lvl4pPr>
            <a:lvl5pPr marL="1772244" indent="0" algn="ctr">
              <a:buNone/>
              <a:defRPr sz="1559"/>
            </a:lvl5pPr>
            <a:lvl6pPr marL="2215307" indent="0" algn="ctr">
              <a:buNone/>
              <a:defRPr sz="1559"/>
            </a:lvl6pPr>
            <a:lvl7pPr marL="2658368" indent="0" algn="ctr">
              <a:buNone/>
              <a:defRPr sz="1559"/>
            </a:lvl7pPr>
            <a:lvl8pPr marL="3101429" indent="0" algn="ctr">
              <a:buNone/>
              <a:defRPr sz="1559"/>
            </a:lvl8pPr>
            <a:lvl9pPr marL="3544491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1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7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02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137" indent="0" algn="ctr">
              <a:buNone/>
              <a:defRPr sz="1931"/>
            </a:lvl2pPr>
            <a:lvl3pPr marL="886275" indent="0" algn="ctr">
              <a:buNone/>
              <a:defRPr sz="1782"/>
            </a:lvl3pPr>
            <a:lvl4pPr marL="1329412" indent="0" algn="ctr">
              <a:buNone/>
              <a:defRPr sz="1559"/>
            </a:lvl4pPr>
            <a:lvl5pPr marL="1772549" indent="0" algn="ctr">
              <a:buNone/>
              <a:defRPr sz="1559"/>
            </a:lvl5pPr>
            <a:lvl6pPr marL="2215687" indent="0" algn="ctr">
              <a:buNone/>
              <a:defRPr sz="1559"/>
            </a:lvl6pPr>
            <a:lvl7pPr marL="2658824" indent="0" algn="ctr">
              <a:buNone/>
              <a:defRPr sz="1559"/>
            </a:lvl7pPr>
            <a:lvl8pPr marL="3101961" indent="0" algn="ctr">
              <a:buNone/>
              <a:defRPr sz="1559"/>
            </a:lvl8pPr>
            <a:lvl9pPr marL="3545099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82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20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137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275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41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54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568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882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196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509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3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99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137" indent="0">
              <a:buNone/>
              <a:defRPr sz="1931" b="1"/>
            </a:lvl2pPr>
            <a:lvl3pPr marL="886275" indent="0">
              <a:buNone/>
              <a:defRPr sz="1782" b="1"/>
            </a:lvl3pPr>
            <a:lvl4pPr marL="1329412" indent="0">
              <a:buNone/>
              <a:defRPr sz="1559" b="1"/>
            </a:lvl4pPr>
            <a:lvl5pPr marL="1772549" indent="0">
              <a:buNone/>
              <a:defRPr sz="1559" b="1"/>
            </a:lvl5pPr>
            <a:lvl6pPr marL="2215687" indent="0">
              <a:buNone/>
              <a:defRPr sz="1559" b="1"/>
            </a:lvl6pPr>
            <a:lvl7pPr marL="2658824" indent="0">
              <a:buNone/>
              <a:defRPr sz="1559" b="1"/>
            </a:lvl7pPr>
            <a:lvl8pPr marL="3101961" indent="0">
              <a:buNone/>
              <a:defRPr sz="1559" b="1"/>
            </a:lvl8pPr>
            <a:lvl9pPr marL="3545099" indent="0">
              <a:buNone/>
              <a:defRPr sz="15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137" indent="0">
              <a:buNone/>
              <a:defRPr sz="1931" b="1"/>
            </a:lvl2pPr>
            <a:lvl3pPr marL="886275" indent="0">
              <a:buNone/>
              <a:defRPr sz="1782" b="1"/>
            </a:lvl3pPr>
            <a:lvl4pPr marL="1329412" indent="0">
              <a:buNone/>
              <a:defRPr sz="1559" b="1"/>
            </a:lvl4pPr>
            <a:lvl5pPr marL="1772549" indent="0">
              <a:buNone/>
              <a:defRPr sz="1559" b="1"/>
            </a:lvl5pPr>
            <a:lvl6pPr marL="2215687" indent="0">
              <a:buNone/>
              <a:defRPr sz="1559" b="1"/>
            </a:lvl6pPr>
            <a:lvl7pPr marL="2658824" indent="0">
              <a:buNone/>
              <a:defRPr sz="1559" b="1"/>
            </a:lvl7pPr>
            <a:lvl8pPr marL="3101961" indent="0">
              <a:buNone/>
              <a:defRPr sz="1559" b="1"/>
            </a:lvl8pPr>
            <a:lvl9pPr marL="3545099" indent="0">
              <a:buNone/>
              <a:defRPr sz="15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82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58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137" indent="0">
              <a:buNone/>
              <a:defRPr sz="1337"/>
            </a:lvl2pPr>
            <a:lvl3pPr marL="886275" indent="0">
              <a:buNone/>
              <a:defRPr sz="1188"/>
            </a:lvl3pPr>
            <a:lvl4pPr marL="1329412" indent="0">
              <a:buNone/>
              <a:defRPr sz="965"/>
            </a:lvl4pPr>
            <a:lvl5pPr marL="1772549" indent="0">
              <a:buNone/>
              <a:defRPr sz="965"/>
            </a:lvl5pPr>
            <a:lvl6pPr marL="2215687" indent="0">
              <a:buNone/>
              <a:defRPr sz="965"/>
            </a:lvl6pPr>
            <a:lvl7pPr marL="2658824" indent="0">
              <a:buNone/>
              <a:defRPr sz="965"/>
            </a:lvl7pPr>
            <a:lvl8pPr marL="3101961" indent="0">
              <a:buNone/>
              <a:defRPr sz="965"/>
            </a:lvl8pPr>
            <a:lvl9pPr marL="3545099" indent="0">
              <a:buNone/>
              <a:defRPr sz="9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3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01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137" indent="0">
              <a:buNone/>
              <a:defRPr sz="2747"/>
            </a:lvl2pPr>
            <a:lvl3pPr marL="886275" indent="0">
              <a:buNone/>
              <a:defRPr sz="2302"/>
            </a:lvl3pPr>
            <a:lvl4pPr marL="1329412" indent="0">
              <a:buNone/>
              <a:defRPr sz="1931"/>
            </a:lvl4pPr>
            <a:lvl5pPr marL="1772549" indent="0">
              <a:buNone/>
              <a:defRPr sz="1931"/>
            </a:lvl5pPr>
            <a:lvl6pPr marL="2215687" indent="0">
              <a:buNone/>
              <a:defRPr sz="1931"/>
            </a:lvl6pPr>
            <a:lvl7pPr marL="2658824" indent="0">
              <a:buNone/>
              <a:defRPr sz="1931"/>
            </a:lvl7pPr>
            <a:lvl8pPr marL="3101961" indent="0">
              <a:buNone/>
              <a:defRPr sz="1931"/>
            </a:lvl8pPr>
            <a:lvl9pPr marL="3545099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137" indent="0">
              <a:buNone/>
              <a:defRPr sz="1337"/>
            </a:lvl2pPr>
            <a:lvl3pPr marL="886275" indent="0">
              <a:buNone/>
              <a:defRPr sz="1188"/>
            </a:lvl3pPr>
            <a:lvl4pPr marL="1329412" indent="0">
              <a:buNone/>
              <a:defRPr sz="965"/>
            </a:lvl4pPr>
            <a:lvl5pPr marL="1772549" indent="0">
              <a:buNone/>
              <a:defRPr sz="965"/>
            </a:lvl5pPr>
            <a:lvl6pPr marL="2215687" indent="0">
              <a:buNone/>
              <a:defRPr sz="965"/>
            </a:lvl6pPr>
            <a:lvl7pPr marL="2658824" indent="0">
              <a:buNone/>
              <a:defRPr sz="965"/>
            </a:lvl7pPr>
            <a:lvl8pPr marL="3101961" indent="0">
              <a:buNone/>
              <a:defRPr sz="965"/>
            </a:lvl8pPr>
            <a:lvl9pPr marL="3545099" indent="0">
              <a:buNone/>
              <a:defRPr sz="9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85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38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21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63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25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10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9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05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06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3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060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123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18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24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530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8368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142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449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05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87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55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23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40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92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4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8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26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0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1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68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7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0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0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6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06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2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57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2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3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5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8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8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0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8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060" indent="0">
              <a:buNone/>
              <a:defRPr sz="2747"/>
            </a:lvl2pPr>
            <a:lvl3pPr marL="886123" indent="0">
              <a:buNone/>
              <a:defRPr sz="2302"/>
            </a:lvl3pPr>
            <a:lvl4pPr marL="1329184" indent="0">
              <a:buNone/>
              <a:defRPr sz="1931"/>
            </a:lvl4pPr>
            <a:lvl5pPr marL="1772244" indent="0">
              <a:buNone/>
              <a:defRPr sz="1931"/>
            </a:lvl5pPr>
            <a:lvl6pPr marL="2215307" indent="0">
              <a:buNone/>
              <a:defRPr sz="1931"/>
            </a:lvl6pPr>
            <a:lvl7pPr marL="2658368" indent="0">
              <a:buNone/>
              <a:defRPr sz="1931"/>
            </a:lvl7pPr>
            <a:lvl8pPr marL="3101429" indent="0">
              <a:buNone/>
              <a:defRPr sz="1931"/>
            </a:lvl8pPr>
            <a:lvl9pPr marL="3544491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1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6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86123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31" indent="-221531" algn="l" defTabSz="886123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59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7653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0714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377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683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79898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2960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602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06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123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18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24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5307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8368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1429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4491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275"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2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886275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69" indent="-221569" algn="l" defTabSz="886275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705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7843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0980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4118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7256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80392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3530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6668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137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275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412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549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5687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8824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1961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5099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3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00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4148927" y="1434790"/>
            <a:ext cx="5339629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962984" y="115820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3142580" y="133834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AEE5CF-07EE-48F6-AFA8-C1568679C0C9}"/>
              </a:ext>
            </a:extLst>
          </p:cNvPr>
          <p:cNvSpPr txBox="1"/>
          <p:nvPr/>
        </p:nvSpPr>
        <p:spPr>
          <a:xfrm>
            <a:off x="4148927" y="1673168"/>
            <a:ext cx="507529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962984" y="2647110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VÀ CÂU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6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138807" y="936930"/>
            <a:ext cx="5175852" cy="1012809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9207"/>
            <a:r>
              <a:rPr lang="en-US" sz="6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6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2DC013-6417-402B-BF84-9A6216556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93" y="4134227"/>
            <a:ext cx="1855607" cy="2745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D1AB56-E0F1-4199-957A-AFDC137E0B48}"/>
              </a:ext>
            </a:extLst>
          </p:cNvPr>
          <p:cNvSpPr txBox="1"/>
          <p:nvPr/>
        </p:nvSpPr>
        <p:spPr>
          <a:xfrm>
            <a:off x="1082587" y="2167175"/>
            <a:ext cx="8870635" cy="2582470"/>
          </a:xfrm>
          <a:prstGeom prst="rect">
            <a:avLst/>
          </a:prstGeom>
          <a:noFill/>
        </p:spPr>
        <p:txBody>
          <a:bodyPr wrap="square" lIns="88614" tIns="44307" rIns="88614" bIns="44307">
            <a:spAutoFit/>
          </a:bodyPr>
          <a:lstStyle/>
          <a:p>
            <a:pPr marL="443060" indent="-443060" defTabSz="886123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43060" indent="-443060" defTabSz="886123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43060" indent="-443060" defTabSz="886123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72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0C618FC6-B775-4937-B7AB-D5E524818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234" y="3082205"/>
            <a:ext cx="3308766" cy="3775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094704" y="1395486"/>
            <a:ext cx="8062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87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744967"/>
              </p:ext>
            </p:extLst>
          </p:nvPr>
        </p:nvGraphicFramePr>
        <p:xfrm>
          <a:off x="988655" y="329888"/>
          <a:ext cx="9947275" cy="559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Presentation" r:id="rId3" imgW="2333159" imgH="1313721" progId="PowerPoint.Show.12">
                  <p:embed/>
                </p:oleObj>
              </mc:Choice>
              <mc:Fallback>
                <p:oleObj name="Presentation" r:id="rId3" imgW="2333159" imgH="1313721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8655" y="329888"/>
                        <a:ext cx="9947275" cy="559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40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361531"/>
            <a:ext cx="11165984" cy="272093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06451" y="788402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124" y="2178733"/>
            <a:ext cx="11064437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buFontTx/>
              <a:buChar char="-"/>
            </a:pP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triển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vốn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571500" indent="-571500" algn="just">
              <a:lnSpc>
                <a:spcPct val="107000"/>
              </a:lnSpc>
              <a:buFontTx/>
              <a:buChar char="-"/>
            </a:pP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Luyện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dấu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phẩy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21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111721" y="114030"/>
            <a:ext cx="1215245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88529" y="135838"/>
            <a:ext cx="9703211" cy="828097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31108" y="1540240"/>
          <a:ext cx="7740496" cy="8993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70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956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7896" marR="67896" marT="33948" marB="33948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7896" marR="67896" marT="33948" marB="3394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57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7896" marR="67896" marT="33948" marB="33948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7896" marR="67896" marT="33948" marB="3394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9944" r="19755" b="31582"/>
          <a:stretch/>
        </p:blipFill>
        <p:spPr bwMode="auto">
          <a:xfrm>
            <a:off x="2148922" y="963935"/>
            <a:ext cx="7247894" cy="3477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029069"/>
              </p:ext>
            </p:extLst>
          </p:nvPr>
        </p:nvGraphicFramePr>
        <p:xfrm>
          <a:off x="2148922" y="4522879"/>
          <a:ext cx="7247894" cy="1599629"/>
        </p:xfrm>
        <a:graphic>
          <a:graphicData uri="http://schemas.openxmlformats.org/drawingml/2006/table">
            <a:tbl>
              <a:tblPr/>
              <a:tblGrid>
                <a:gridCol w="1698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9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3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chơi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F0"/>
                      </a:solidFill>
                      <a:prstDash val="soli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điểm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F0"/>
                      </a:solidFill>
                      <a:prstDash val="soli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86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bóng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B0F0"/>
                      </a:solidFill>
                      <a:prstDash val="soli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pha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trắng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A1D40C-1287-43C9-8933-F217DE463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9944" r="19755" b="31582"/>
          <a:stretch/>
        </p:blipFill>
        <p:spPr bwMode="auto">
          <a:xfrm>
            <a:off x="-1" y="2114841"/>
            <a:ext cx="3818405" cy="2551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595513"/>
              </p:ext>
            </p:extLst>
          </p:nvPr>
        </p:nvGraphicFramePr>
        <p:xfrm>
          <a:off x="3818404" y="1207294"/>
          <a:ext cx="8211671" cy="4936330"/>
        </p:xfrm>
        <a:graphic>
          <a:graphicData uri="http://schemas.openxmlformats.org/drawingml/2006/table">
            <a:tbl>
              <a:tblPr firstRow="1" bandRow="1"/>
              <a:tblGrid>
                <a:gridCol w="2854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7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5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chơi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gấu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bông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ô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tô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bay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nạ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91877" y="299738"/>
            <a:ext cx="9703211" cy="828097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A1D40C-1287-43C9-8933-F217DE463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9944" r="19755" b="31582"/>
          <a:stretch/>
        </p:blipFill>
        <p:spPr bwMode="auto">
          <a:xfrm>
            <a:off x="-1" y="2114841"/>
            <a:ext cx="3818405" cy="2551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062646" y="1207298"/>
          <a:ext cx="7740495" cy="4250030"/>
        </p:xfrm>
        <a:graphic>
          <a:graphicData uri="http://schemas.openxmlformats.org/drawingml/2006/table">
            <a:tbl>
              <a:tblPr firstRow="1" bandRow="1"/>
              <a:tblGrid>
                <a:gridCol w="2690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chơi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gấu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bông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ô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tô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bay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nạ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 marL="67896" marR="67896" marT="33948" marB="33948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714AE1E-E087-408F-97AB-B44484489F38}"/>
              </a:ext>
            </a:extLst>
          </p:cNvPr>
          <p:cNvSpPr txBox="1"/>
          <p:nvPr/>
        </p:nvSpPr>
        <p:spPr>
          <a:xfrm>
            <a:off x="6833980" y="1773141"/>
            <a:ext cx="46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xoe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400" baseline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aseline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baseline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aseline="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</a:t>
            </a:r>
            <a:r>
              <a:rPr lang="en-US" sz="2400" baseline="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400" baseline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570290-F9EA-4115-BEE9-A3F3A468F9A5}"/>
              </a:ext>
            </a:extLst>
          </p:cNvPr>
          <p:cNvSpPr txBox="1"/>
          <p:nvPr/>
        </p:nvSpPr>
        <p:spPr>
          <a:xfrm>
            <a:off x="6589739" y="2396015"/>
            <a:ext cx="46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CA7BD1-2EBC-468D-9219-BE12CA0C498F}"/>
              </a:ext>
            </a:extLst>
          </p:cNvPr>
          <p:cNvSpPr txBox="1"/>
          <p:nvPr/>
        </p:nvSpPr>
        <p:spPr>
          <a:xfrm>
            <a:off x="6711859" y="3012432"/>
            <a:ext cx="46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B4D03C-8128-4F71-9B41-6684DF87B10F}"/>
              </a:ext>
            </a:extLst>
          </p:cNvPr>
          <p:cNvSpPr txBox="1"/>
          <p:nvPr/>
        </p:nvSpPr>
        <p:spPr>
          <a:xfrm>
            <a:off x="7197153" y="3628849"/>
            <a:ext cx="355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loáng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B3BE01-01C8-4BA1-A549-70FE38A5D0B2}"/>
              </a:ext>
            </a:extLst>
          </p:cNvPr>
          <p:cNvSpPr txBox="1"/>
          <p:nvPr/>
        </p:nvSpPr>
        <p:spPr>
          <a:xfrm>
            <a:off x="7009153" y="4157153"/>
            <a:ext cx="32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dương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A49B0C-0F48-4E26-9EF9-023993651C5B}"/>
              </a:ext>
            </a:extLst>
          </p:cNvPr>
          <p:cNvSpPr txBox="1"/>
          <p:nvPr/>
        </p:nvSpPr>
        <p:spPr>
          <a:xfrm>
            <a:off x="6589739" y="4796040"/>
            <a:ext cx="466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sặc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sỡ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0694" y="5591481"/>
            <a:ext cx="10235227" cy="828097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877" y="299738"/>
            <a:ext cx="9703211" cy="828097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0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4244" y="551777"/>
            <a:ext cx="9524117" cy="581875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99246" y="1687803"/>
            <a:ext cx="7725237" cy="739657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defTabSz="886123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mềm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796258" y="2391335"/>
            <a:ext cx="13579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41194" y="2355400"/>
            <a:ext cx="1259186" cy="62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98776" y="2670930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5742003" y="1003484"/>
            <a:ext cx="177431" cy="2983427"/>
          </a:xfrm>
          <a:prstGeom prst="rightBrace">
            <a:avLst>
              <a:gd name="adj1" fmla="val 21556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86123"/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1104" y="3429001"/>
            <a:ext cx="10806805" cy="523220"/>
            <a:chOff x="2332653" y="5756165"/>
            <a:chExt cx="14554170" cy="704651"/>
          </a:xfrm>
        </p:grpSpPr>
        <p:sp>
          <p:nvSpPr>
            <p:cNvPr id="25" name="TextBox 24"/>
            <p:cNvSpPr txBox="1"/>
            <p:nvPr/>
          </p:nvSpPr>
          <p:spPr>
            <a:xfrm>
              <a:off x="3255349" y="5756165"/>
              <a:ext cx="13631474" cy="704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86123"/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Dấu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phẩy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giúp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ngăn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cách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giữa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hai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đặc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điểm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sz="2800" dirty="0" smtClean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dirty="0">
                  <a:solidFill>
                    <a:srgbClr val="3B449B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32653" y="5915609"/>
              <a:ext cx="727788" cy="49245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267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01067" y="1007087"/>
            <a:ext cx="9769609" cy="3044134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marL="551640" indent="-551640" algn="just" defTabSz="886123">
              <a:lnSpc>
                <a:spcPct val="200000"/>
              </a:lnSpc>
              <a:buFontTx/>
              <a:buAutoNum type="alphaLcPeriod"/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51640" indent="-551640" algn="just" defTabSz="886123">
              <a:lnSpc>
                <a:spcPct val="200000"/>
              </a:lnSpc>
              <a:buFontTx/>
              <a:buAutoNum type="alphaLcPeriod"/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551640" indent="-551640" algn="just" defTabSz="886123">
              <a:lnSpc>
                <a:spcPct val="200000"/>
              </a:lnSpc>
              <a:buFontTx/>
              <a:buAutoNum type="alphaLcPeriod"/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59885" y="1348138"/>
            <a:ext cx="280260" cy="59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123"/>
            <a:r>
              <a:rPr lang="en-US" sz="3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6864440" y="2355544"/>
            <a:ext cx="309093" cy="59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123"/>
            <a:r>
              <a:rPr lang="en-US" sz="3267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267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8105" y="3325426"/>
            <a:ext cx="285656" cy="595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3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100" y="3325425"/>
            <a:ext cx="285656" cy="595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3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874" y="425212"/>
            <a:ext cx="9524117" cy="581875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5933" y="4371486"/>
            <a:ext cx="10256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2800" dirty="0" err="1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sz="2800" dirty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ngăn</a:t>
            </a:r>
            <a:r>
              <a:rPr lang="en-US" sz="2800" dirty="0" smtClean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3B449B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  <p:bldP spid="20" grpId="0"/>
      <p:bldP spid="21" grpId="0"/>
      <p:bldP spid="2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13981" y="639886"/>
            <a:ext cx="10023213" cy="828097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3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3981" y="1610350"/>
            <a:ext cx="9818059" cy="2541113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algn="just" defTabSz="886123">
              <a:lnSpc>
                <a:spcPct val="200000"/>
              </a:lnSpc>
            </a:pPr>
            <a:r>
              <a:rPr lang="en-US" sz="2673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Chi. 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quà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đựng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Chi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6251" y="2688931"/>
            <a:ext cx="285656" cy="595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3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76399" y="2705620"/>
            <a:ext cx="285656" cy="595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123"/>
            <a:r>
              <a:rPr lang="en-US" sz="3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361</Words>
  <Application>Microsoft Office PowerPoint</Application>
  <PresentationFormat>Widescreen</PresentationFormat>
  <Paragraphs>69</Paragraphs>
  <Slides>11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Times New Roman</vt:lpstr>
      <vt:lpstr>1_Office Theme</vt:lpstr>
      <vt:lpstr>2_Office Theme</vt:lpstr>
      <vt:lpstr>3_Office Theme</vt:lpstr>
      <vt:lpstr>4_Office Theme</vt:lpstr>
      <vt:lpstr>Microsoft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71</cp:revision>
  <dcterms:created xsi:type="dcterms:W3CDTF">2021-07-21T10:52:00Z</dcterms:created>
  <dcterms:modified xsi:type="dcterms:W3CDTF">2022-12-01T04:01:18Z</dcterms:modified>
</cp:coreProperties>
</file>