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91" r:id="rId4"/>
    <p:sldId id="275" r:id="rId5"/>
    <p:sldId id="286" r:id="rId6"/>
    <p:sldId id="287" r:id="rId7"/>
    <p:sldId id="292" r:id="rId8"/>
    <p:sldId id="293" r:id="rId9"/>
    <p:sldId id="294" r:id="rId10"/>
    <p:sldId id="295" r:id="rId11"/>
    <p:sldId id="288" r:id="rId12"/>
    <p:sldId id="298" r:id="rId13"/>
    <p:sldId id="297" r:id="rId14"/>
    <p:sldId id="289" r:id="rId15"/>
    <p:sldId id="290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AA5E6-9FE8-46AB-BE6E-C953E0CD4215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107D3-DA85-43B0-866B-B7DC892C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4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0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76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2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2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633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8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70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576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01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0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61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33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2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3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27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20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7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2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4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8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-141668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81806" y="2430344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5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19897"/>
              </p:ext>
            </p:extLst>
          </p:nvPr>
        </p:nvGraphicFramePr>
        <p:xfrm>
          <a:off x="2653398" y="881494"/>
          <a:ext cx="6774536" cy="1372309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3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09" y="0"/>
            <a:ext cx="13011150" cy="731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75624" y="2383605"/>
            <a:ext cx="1210341" cy="152572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348507" y="2665406"/>
            <a:ext cx="7083380" cy="1568600"/>
            <a:chOff x="3638819" y="1730426"/>
            <a:chExt cx="4818734" cy="1103838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819" y="2091554"/>
              <a:ext cx="4818734" cy="368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ứng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khuyên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noProof="0" dirty="0" err="1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altLang="en-US" sz="28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ta</a:t>
              </a: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Cloud Callout 20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6505">
            <a:off x="469127" y="3738861"/>
            <a:ext cx="2188681" cy="2174375"/>
          </a:xfrm>
          <a:prstGeom prst="rect">
            <a:avLst/>
          </a:prstGeom>
        </p:spPr>
      </p:pic>
      <p:sp>
        <p:nvSpPr>
          <p:cNvPr id="23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845" y="4457013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…;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,…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909" y="0"/>
            <a:ext cx="13011150" cy="7315200"/>
          </a:xfrm>
          <a:prstGeom prst="rect">
            <a:avLst/>
          </a:prstGeom>
        </p:spPr>
      </p:pic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616" y="2726403"/>
            <a:ext cx="98757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145" y="5334439"/>
            <a:ext cx="56766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N, l, h, 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52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51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006" y="1769007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051605"/>
            <a:ext cx="86676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6646004-7F20-4BEF-8DD6-ED4B7B969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0"/>
            <a:ext cx="12192000" cy="7633252"/>
          </a:xfrm>
          <a:prstGeom prst="rect">
            <a:avLst/>
          </a:prstGeom>
        </p:spPr>
      </p:pic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48705" y="1944383"/>
            <a:ext cx="762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TẬP VIẾT: CHỮ HOA </a:t>
            </a:r>
            <a:r>
              <a:rPr kumimoji="0" lang="en-US" altLang="zh-CN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hay,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8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9269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34" y="2607506"/>
            <a:ext cx="11364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842248" y="1007021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 là nét móc ngược trái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4" y="376218"/>
            <a:ext cx="14536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6752020" y="2981261"/>
            <a:ext cx="5227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là nét thẳng xiên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6752020" y="3776823"/>
            <a:ext cx="5227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 là nét móc xuôi phải hơi nghiêng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258646" y="256359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id="{73418CA1-2144-481A-B0E6-39EC16B46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5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32" y="5977253"/>
            <a:ext cx="1008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N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7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id="{1A2AFE10-DE96-4564-99DD-6CB13643E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5" y="1204314"/>
            <a:ext cx="8684456" cy="746863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102455" y="1385454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23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265</Words>
  <Application>Microsoft Office PowerPoint</Application>
  <PresentationFormat>Widescreen</PresentationFormat>
  <Paragraphs>33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思源黑体 CN Bold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26</cp:revision>
  <dcterms:created xsi:type="dcterms:W3CDTF">2021-07-21T09:36:25Z</dcterms:created>
  <dcterms:modified xsi:type="dcterms:W3CDTF">2021-12-06T07:37:45Z</dcterms:modified>
</cp:coreProperties>
</file>