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7" r:id="rId4"/>
    <p:sldMasterId id="2147483726" r:id="rId5"/>
  </p:sldMasterIdLst>
  <p:notesMasterIdLst>
    <p:notesMasterId r:id="rId24"/>
  </p:notesMasterIdLst>
  <p:sldIdLst>
    <p:sldId id="390" r:id="rId6"/>
    <p:sldId id="388" r:id="rId7"/>
    <p:sldId id="365" r:id="rId8"/>
    <p:sldId id="392" r:id="rId9"/>
    <p:sldId id="396" r:id="rId10"/>
    <p:sldId id="391" r:id="rId11"/>
    <p:sldId id="258" r:id="rId12"/>
    <p:sldId id="274" r:id="rId13"/>
    <p:sldId id="273" r:id="rId14"/>
    <p:sldId id="384" r:id="rId15"/>
    <p:sldId id="264" r:id="rId16"/>
    <p:sldId id="399" r:id="rId17"/>
    <p:sldId id="403" r:id="rId18"/>
    <p:sldId id="402" r:id="rId19"/>
    <p:sldId id="261" r:id="rId20"/>
    <p:sldId id="404" r:id="rId21"/>
    <p:sldId id="405" r:id="rId22"/>
    <p:sldId id="40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DFD0-4B15-48FE-B00E-FEA30723A1C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5D988-BFAE-48A9-8F05-F715F6B81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3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80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70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6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9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1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7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86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47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6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35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5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4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9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0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47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75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8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99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88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90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98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54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06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83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3419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14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6657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302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697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573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49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1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0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7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3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03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88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23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55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25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648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37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91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15907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2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75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5809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01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685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78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33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01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144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01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851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7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51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71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310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082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0277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53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94367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42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2710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7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42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228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23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7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759" r:id="rId13"/>
    <p:sldLayoutId id="2147483758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00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23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4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0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9FE5C-0713-40BA-92DD-55A92116181E}"/>
              </a:ext>
            </a:extLst>
          </p:cNvPr>
          <p:cNvSpPr txBox="1"/>
          <p:nvPr/>
        </p:nvSpPr>
        <p:spPr>
          <a:xfrm>
            <a:off x="953037" y="902618"/>
            <a:ext cx="9440213" cy="19429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86EA3C06-A66F-415A-AE85-BF63D364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9" y="3429000"/>
            <a:ext cx="7566349" cy="3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2902" y="1705291"/>
            <a:ext cx="4038501" cy="101322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03757" y="933583"/>
            <a:ext cx="4064000" cy="6300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620F1-F83C-493C-B816-0758766D6881}"/>
              </a:ext>
            </a:extLst>
          </p:cNvPr>
          <p:cNvSpPr txBox="1"/>
          <p:nvPr/>
        </p:nvSpPr>
        <p:spPr>
          <a:xfrm>
            <a:off x="1872903" y="2687640"/>
            <a:ext cx="3587740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8EFD1-FD74-4B47-9468-0E8CAAA00B14}"/>
              </a:ext>
            </a:extLst>
          </p:cNvPr>
          <p:cNvSpPr txBox="1"/>
          <p:nvPr/>
        </p:nvSpPr>
        <p:spPr>
          <a:xfrm>
            <a:off x="1872902" y="3796144"/>
            <a:ext cx="3896834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CE440-94CD-4B13-B76D-C2D981C30982}"/>
              </a:ext>
            </a:extLst>
          </p:cNvPr>
          <p:cNvSpPr txBox="1"/>
          <p:nvPr/>
        </p:nvSpPr>
        <p:spPr>
          <a:xfrm>
            <a:off x="6165219" y="1796798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6E589B-891E-490C-A2EB-B04396ACBF10}"/>
              </a:ext>
            </a:extLst>
          </p:cNvPr>
          <p:cNvSpPr txBox="1"/>
          <p:nvPr/>
        </p:nvSpPr>
        <p:spPr>
          <a:xfrm>
            <a:off x="6165219" y="2844000"/>
            <a:ext cx="4165347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50368-CA9D-4079-BD7F-54874038DE06}"/>
              </a:ext>
            </a:extLst>
          </p:cNvPr>
          <p:cNvSpPr txBox="1"/>
          <p:nvPr/>
        </p:nvSpPr>
        <p:spPr>
          <a:xfrm>
            <a:off x="6203938" y="3822677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ircle&#10;&#10;Description automatically generated with low confidence">
            <a:extLst>
              <a:ext uri="{FF2B5EF4-FFF2-40B4-BE49-F238E27FC236}">
                <a16:creationId xmlns:a16="http://schemas.microsoft.com/office/drawing/2014/main" id="{072BE78D-7EE9-4CEF-B40D-4F99A39C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67" y="4081820"/>
            <a:ext cx="2005516" cy="25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9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157" y="515201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650" y="1428434"/>
            <a:ext cx="110874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ircle&#10;&#10;Description automatically generated with low confidence">
            <a:extLst>
              <a:ext uri="{FF2B5EF4-FFF2-40B4-BE49-F238E27FC236}">
                <a16:creationId xmlns:a16="http://schemas.microsoft.com/office/drawing/2014/main" id="{A356FCA7-A8B5-4249-A796-BAB044740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78" y="3972394"/>
            <a:ext cx="2356122" cy="30336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8650" y="3069747"/>
            <a:ext cx="7763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Na: </a:t>
            </a:r>
            <a:r>
              <a:rPr lang="en-US" sz="32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885" y="109417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793" y="503590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65271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229097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C43E1-55FA-42F1-9610-2CF4CAC5DBD2}"/>
              </a:ext>
            </a:extLst>
          </p:cNvPr>
          <p:cNvSpPr txBox="1"/>
          <p:nvPr/>
        </p:nvSpPr>
        <p:spPr>
          <a:xfrm>
            <a:off x="472801" y="6502506"/>
            <a:ext cx="465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094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868799"/>
            <a:ext cx="114193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1668" y="98476"/>
            <a:ext cx="776644" cy="71178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5318" y="284072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</p:spTree>
    <p:extLst>
      <p:ext uri="{BB962C8B-B14F-4D97-AF65-F5344CB8AC3E}">
        <p14:creationId xmlns:p14="http://schemas.microsoft.com/office/powerpoint/2010/main" val="297802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9381" y="1184331"/>
            <a:ext cx="3066710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dài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19246" y="2386537"/>
            <a:ext cx="11231576" cy="146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526591" y="2529223"/>
            <a:ext cx="82972" cy="380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02019" y="2909757"/>
            <a:ext cx="41325" cy="400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935394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23399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3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94274" y="50416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706" y="1858949"/>
            <a:ext cx="7248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loại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44" y="206062"/>
            <a:ext cx="3678219" cy="438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423D53-8E49-49F2-854D-DDE6A24C1A05}"/>
              </a:ext>
            </a:extLst>
          </p:cNvPr>
          <p:cNvSpPr/>
          <p:nvPr/>
        </p:nvSpPr>
        <p:spPr>
          <a:xfrm>
            <a:off x="0" y="5015721"/>
            <a:ext cx="498851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cs typeface="Times New Roman" pitchFamily="18" charset="0"/>
              </a:rPr>
              <a:t>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1C8EE-8EE0-4EF1-AFA9-C3260F4388AF}"/>
              </a:ext>
            </a:extLst>
          </p:cNvPr>
          <p:cNvSpPr txBox="1"/>
          <p:nvPr/>
        </p:nvSpPr>
        <p:spPr>
          <a:xfrm>
            <a:off x="4516984" y="5008681"/>
            <a:ext cx="7331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7647" y="869820"/>
            <a:ext cx="112877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8789" y="58267"/>
            <a:ext cx="862884" cy="711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5524" y="285093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8" name="Oval 7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321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Lâm Chí Dĩnh hóa thân thành ông b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13" y="943296"/>
            <a:ext cx="4191000" cy="40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9663" y="5288076"/>
            <a:ext cx="5885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phép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thuật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29113" y="73598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26634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190460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310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3F3EF-127C-4A45-ABE3-D662C43E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3" y="0"/>
            <a:ext cx="7219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0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3" y="3185267"/>
            <a:ext cx="2438332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146221" y="966966"/>
            <a:ext cx="7554480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724944" y="875320"/>
            <a:ext cx="1714086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888770" y="969790"/>
            <a:ext cx="1347604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3021629" y="1254493"/>
            <a:ext cx="687875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021629" y="2329625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37258"/>
            <a:ext cx="11294772" cy="421353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86756" y="38529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3514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EAFFA0-1901-41C8-8815-04FFA6CCEDBC}"/>
              </a:ext>
            </a:extLst>
          </p:cNvPr>
          <p:cNvSpPr/>
          <p:nvPr/>
        </p:nvSpPr>
        <p:spPr>
          <a:xfrm>
            <a:off x="5293217" y="873096"/>
            <a:ext cx="6898783" cy="6163309"/>
          </a:xfrm>
          <a:prstGeom prst="round2Diag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B7049-1268-4EB9-892D-D2D8E2AEB281}"/>
              </a:ext>
            </a:extLst>
          </p:cNvPr>
          <p:cNvSpPr txBox="1"/>
          <p:nvPr/>
        </p:nvSpPr>
        <p:spPr>
          <a:xfrm>
            <a:off x="5333518" y="1682494"/>
            <a:ext cx="61761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vang,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0F710ED-0298-4C07-88BD-9A55164B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5" y="1295403"/>
            <a:ext cx="4783166" cy="38424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925" y="66628"/>
            <a:ext cx="3449032" cy="94076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06400" y="150419"/>
            <a:ext cx="3265381" cy="791280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255" y="197256"/>
            <a:ext cx="6991272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CÙNG HÁT BÀI </a:t>
            </a:r>
            <a:r>
              <a:rPr kumimoji="0" lang="en-US" sz="2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CHỊ EM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0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197" y="1356127"/>
            <a:ext cx="8404597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38261" y="2159642"/>
            <a:ext cx="8906446" cy="3432016"/>
            <a:chOff x="3430208" y="56683"/>
            <a:chExt cx="10389089" cy="3020097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430208" y="56683"/>
              <a:ext cx="10389089" cy="3020097"/>
              <a:chOff x="4514264" y="613472"/>
              <a:chExt cx="3782405" cy="13754747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4264" y="613472"/>
                <a:ext cx="252560" cy="2703224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2787" y="11664995"/>
                <a:ext cx="243882" cy="2703224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ý: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sóc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835186" y="395899"/>
            <a:ext cx="10521627" cy="64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(</a:t>
            </a:r>
            <a:r>
              <a:rPr lang="en-US" sz="2000" i="1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2607" y="25758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49855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1463</Words>
  <Application>Microsoft Office PowerPoint</Application>
  <PresentationFormat>Widescreen</PresentationFormat>
  <Paragraphs>103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Times New Roman</vt:lpstr>
      <vt:lpstr>1_Office Theme</vt:lpstr>
      <vt:lpstr>2_Office Theme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43</cp:revision>
  <dcterms:created xsi:type="dcterms:W3CDTF">2021-07-21T14:12:44Z</dcterms:created>
  <dcterms:modified xsi:type="dcterms:W3CDTF">2022-12-07T08:24:16Z</dcterms:modified>
</cp:coreProperties>
</file>