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9" r:id="rId5"/>
    <p:sldId id="257" r:id="rId6"/>
    <p:sldId id="258" r:id="rId7"/>
    <p:sldId id="269" r:id="rId8"/>
    <p:sldId id="270" r:id="rId9"/>
    <p:sldId id="259" r:id="rId10"/>
    <p:sldId id="261" r:id="rId11"/>
    <p:sldId id="260" r:id="rId12"/>
    <p:sldId id="264" r:id="rId13"/>
    <p:sldId id="263" r:id="rId14"/>
    <p:sldId id="262" r:id="rId15"/>
    <p:sldId id="272" r:id="rId16"/>
    <p:sldId id="273" r:id="rId17"/>
    <p:sldId id="271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8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5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7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1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1E34-9CE9-47A8-943E-F7065EC1FC7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3796-3FFF-4A0E-8E53-18A10E38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9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91082835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A2FF09-9330-47B7-A04E-694F22AEA6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4"/>
          <a:stretch/>
        </p:blipFill>
        <p:spPr>
          <a:xfrm>
            <a:off x="0" y="0"/>
            <a:ext cx="9143999" cy="587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6019800"/>
            <a:ext cx="1676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B5190E-3268-4810-9DDA-CAFBC29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5993608"/>
            <a:ext cx="2209800" cy="738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3FE524-A0DA-4DC1-A1E8-1B7FF79A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9148762" cy="6096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29000" y="0"/>
            <a:ext cx="1981200" cy="1066800"/>
          </a:xfrm>
          <a:prstGeom prst="wedgeRoundRectCallout">
            <a:avLst>
              <a:gd name="adj1" fmla="val -56107"/>
              <a:gd name="adj2" fmla="val 45196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6010926"/>
            <a:ext cx="2286000" cy="814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-34636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6364707" cy="2743200"/>
          </a:xfrm>
          <a:prstGeom prst="rect">
            <a:avLst/>
          </a:prstGeom>
        </p:spPr>
      </p:pic>
      <p:pic>
        <p:nvPicPr>
          <p:cNvPr id="3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138113"/>
            <a:ext cx="1764383" cy="1589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3E9B00-5381-4766-8714-5D6540C14260}"/>
              </a:ext>
            </a:extLst>
          </p:cNvPr>
          <p:cNvSpPr txBox="1"/>
          <p:nvPr/>
        </p:nvSpPr>
        <p:spPr>
          <a:xfrm>
            <a:off x="1905000" y="1112329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05EF706-9574-4118-8E95-EE78F14C26CA}"/>
              </a:ext>
            </a:extLst>
          </p:cNvPr>
          <p:cNvSpPr/>
          <p:nvPr/>
        </p:nvSpPr>
        <p:spPr>
          <a:xfrm>
            <a:off x="439153" y="3082636"/>
            <a:ext cx="8534400" cy="347056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u="none" strike="noStrike" spc="0" dirty="0">
                <a:solidFill>
                  <a:schemeClr val="tx1"/>
                </a:solidFill>
                <a:effectLst/>
                <a:latin typeface="+mj-lt"/>
                <a:ea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vi-VN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Cách mua, bán </a:t>
            </a:r>
            <a:r>
              <a:rPr lang="en-US" sz="3200" u="none" strike="noStrike" spc="0" dirty="0" err="1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hàng</a:t>
            </a:r>
            <a:r>
              <a:rPr lang="en-US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3200" u="none" strike="noStrike" spc="0" dirty="0" err="1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hoá</a:t>
            </a:r>
            <a:r>
              <a:rPr lang="en-US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vi-VN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ở chợ: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ea typeface="Courier New" panose="02070309020205020404" pitchFamily="49" charset="0"/>
              <a:cs typeface="Times New Roman" pitchFamily="18" charset="0"/>
            </a:endParaRPr>
          </a:p>
          <a:p>
            <a:r>
              <a:rPr lang="vi-VN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- H</a:t>
            </a:r>
            <a:r>
              <a:rPr lang="vi-VN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ỏi giá hàng, lựa chọn hàng hoá</a:t>
            </a:r>
            <a:r>
              <a:rPr lang="en-US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- </a:t>
            </a:r>
            <a:r>
              <a:rPr lang="en-US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M</a:t>
            </a:r>
            <a:r>
              <a:rPr lang="vi-VN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ặc cả/trả giá, trả tiền cho người</a:t>
            </a:r>
            <a:r>
              <a:rPr lang="en-US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vi-VN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bán</a:t>
            </a:r>
            <a:r>
              <a:rPr lang="en-US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vi-VN" sz="3200" u="none" strike="noStrike" spc="0" dirty="0">
                <a:solidFill>
                  <a:srgbClr val="000099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hàng.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29" y="16258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2580"/>
            <a:ext cx="6364707" cy="2743200"/>
          </a:xfrm>
          <a:prstGeom prst="rect">
            <a:avLst/>
          </a:prstGeom>
        </p:spPr>
      </p:pic>
      <p:pic>
        <p:nvPicPr>
          <p:cNvPr id="5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84" y="928687"/>
            <a:ext cx="1764383" cy="1589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936B6A-D69B-4545-B75C-EFFC900D12F6}"/>
              </a:ext>
            </a:extLst>
          </p:cNvPr>
          <p:cNvSpPr txBox="1"/>
          <p:nvPr/>
        </p:nvSpPr>
        <p:spPr>
          <a:xfrm>
            <a:off x="1886953" y="1061616"/>
            <a:ext cx="5809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05EF706-9574-4118-8E95-EE78F14C26CA}"/>
              </a:ext>
            </a:extLst>
          </p:cNvPr>
          <p:cNvSpPr/>
          <p:nvPr/>
        </p:nvSpPr>
        <p:spPr>
          <a:xfrm>
            <a:off x="152400" y="3276600"/>
            <a:ext cx="8686800" cy="23622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none" strike="noStrike" spc="0" dirty="0">
                <a:solidFill>
                  <a:schemeClr val="tx1"/>
                </a:solidFill>
                <a:effectLst/>
                <a:latin typeface="+mj-lt"/>
                <a:ea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sz="4400" u="none" strike="noStrike" spc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Gia</a:t>
            </a:r>
            <a:r>
              <a:rPr lang="en-US" sz="4400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u="none" strike="noStrike" spc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đình</a:t>
            </a:r>
            <a:r>
              <a:rPr lang="en-US" sz="4400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u="none" strike="noStrike" spc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4400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u="none" strike="noStrike" spc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thường</a:t>
            </a:r>
            <a:r>
              <a:rPr lang="en-US" sz="4400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sz="4400" u="none" strike="noStrike" spc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mua</a:t>
            </a:r>
            <a:r>
              <a:rPr lang="en-US" sz="4400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en-US" sz="4400" u="none" strike="noStrike" spc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rau</a:t>
            </a:r>
            <a:r>
              <a:rPr lang="en-US" sz="4400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4400" u="none" strike="noStrike" spc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thịt</a:t>
            </a:r>
            <a:r>
              <a:rPr lang="en-US" sz="4400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4400" u="none" strike="noStrike" spc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</a:t>
            </a:r>
            <a:r>
              <a:rPr lang="en-US" sz="4400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4400" u="none" strike="noStrike" spc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trứng</a:t>
            </a:r>
            <a:r>
              <a:rPr lang="en-US" sz="4400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,…ở </a:t>
            </a:r>
            <a:r>
              <a:rPr lang="en-US" sz="4400" u="none" strike="noStrike" spc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chợ</a:t>
            </a:r>
            <a:r>
              <a:rPr lang="en-US" sz="4400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7B79BA-A731-4403-819E-A8C197699F27}"/>
              </a:ext>
            </a:extLst>
          </p:cNvPr>
          <p:cNvSpPr txBox="1"/>
          <p:nvPr/>
        </p:nvSpPr>
        <p:spPr>
          <a:xfrm>
            <a:off x="1295400" y="15276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" name="Picture 2" descr="Top 7+ phiên chợ vùng cao miền núi phía Bắc nổi tiếng ở Việt Nam">
            <a:extLst>
              <a:ext uri="{FF2B5EF4-FFF2-40B4-BE49-F238E27FC236}">
                <a16:creationId xmlns:a16="http://schemas.microsoft.com/office/drawing/2014/main" id="{1F6A7DC8-6A77-4D73-B9C1-10099A14F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"/>
          <a:stretch/>
        </p:blipFill>
        <p:spPr bwMode="auto">
          <a:xfrm>
            <a:off x="304800" y="790199"/>
            <a:ext cx="8458200" cy="51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C4BF651-D938-4505-A60C-DF6E58F4CD4F}"/>
              </a:ext>
            </a:extLst>
          </p:cNvPr>
          <p:cNvSpPr/>
          <p:nvPr/>
        </p:nvSpPr>
        <p:spPr>
          <a:xfrm>
            <a:off x="1066800" y="6116863"/>
            <a:ext cx="6248400" cy="43633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7B79BA-A731-4403-819E-A8C197699F27}"/>
              </a:ext>
            </a:extLst>
          </p:cNvPr>
          <p:cNvSpPr txBox="1"/>
          <p:nvPr/>
        </p:nvSpPr>
        <p:spPr>
          <a:xfrm>
            <a:off x="1295400" y="15276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C4BF651-D938-4505-A60C-DF6E58F4CD4F}"/>
              </a:ext>
            </a:extLst>
          </p:cNvPr>
          <p:cNvSpPr/>
          <p:nvPr/>
        </p:nvSpPr>
        <p:spPr>
          <a:xfrm>
            <a:off x="1447800" y="5983183"/>
            <a:ext cx="5762625" cy="49396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1607"/>
            <a:ext cx="8763000" cy="52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7B79BA-A731-4403-819E-A8C197699F27}"/>
              </a:ext>
            </a:extLst>
          </p:cNvPr>
          <p:cNvSpPr txBox="1"/>
          <p:nvPr/>
        </p:nvSpPr>
        <p:spPr>
          <a:xfrm>
            <a:off x="1295400" y="15276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" name="Picture 2" descr="Mùa nước nổi về trên chợ nổi Cái Răng và Làng nổi Tân Lập">
            <a:extLst>
              <a:ext uri="{FF2B5EF4-FFF2-40B4-BE49-F238E27FC236}">
                <a16:creationId xmlns:a16="http://schemas.microsoft.com/office/drawing/2014/main" id="{DE08FFCC-9CD6-494D-823B-6DF83C04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1607"/>
            <a:ext cx="8458200" cy="52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C4BF651-D938-4505-A60C-DF6E58F4CD4F}"/>
              </a:ext>
            </a:extLst>
          </p:cNvPr>
          <p:cNvSpPr/>
          <p:nvPr/>
        </p:nvSpPr>
        <p:spPr>
          <a:xfrm>
            <a:off x="2215302" y="6117960"/>
            <a:ext cx="4713396" cy="64636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7B79BA-A731-4403-819E-A8C197699F27}"/>
              </a:ext>
            </a:extLst>
          </p:cNvPr>
          <p:cNvSpPr txBox="1"/>
          <p:nvPr/>
        </p:nvSpPr>
        <p:spPr>
          <a:xfrm>
            <a:off x="1295400" y="15276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C4BF651-D938-4505-A60C-DF6E58F4CD4F}"/>
              </a:ext>
            </a:extLst>
          </p:cNvPr>
          <p:cNvSpPr/>
          <p:nvPr/>
        </p:nvSpPr>
        <p:spPr>
          <a:xfrm>
            <a:off x="1676400" y="6096000"/>
            <a:ext cx="6172200" cy="417731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1607"/>
            <a:ext cx="8686800" cy="52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2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2" y="804367"/>
            <a:ext cx="7367337" cy="44057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18209-01BD-4E9E-A4ED-98AF615FA236}"/>
              </a:ext>
            </a:extLst>
          </p:cNvPr>
          <p:cNvSpPr txBox="1"/>
          <p:nvPr/>
        </p:nvSpPr>
        <p:spPr>
          <a:xfrm>
            <a:off x="1295400" y="262134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825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70566" y="1436425"/>
            <a:ext cx="1263034" cy="123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6500" y="1638057"/>
            <a:ext cx="1383300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0" y="1600200"/>
            <a:ext cx="5486400" cy="84786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19739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80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53000"/>
            <a:ext cx="90820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2400" y="533400"/>
            <a:ext cx="436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83386" y="1304349"/>
            <a:ext cx="83153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383387" y="2263652"/>
            <a:ext cx="83153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7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3" y="1385435"/>
            <a:ext cx="5203417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9" y="4532894"/>
            <a:ext cx="2437094" cy="2241007"/>
          </a:xfrm>
          <a:prstGeom prst="rect">
            <a:avLst/>
          </a:prstGeom>
        </p:spPr>
      </p:pic>
      <p:pic>
        <p:nvPicPr>
          <p:cNvPr id="5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102698" cy="1022486"/>
          </a:xfrm>
          <a:prstGeom prst="rect">
            <a:avLst/>
          </a:prstGeom>
        </p:spPr>
      </p:pic>
      <p:sp>
        <p:nvSpPr>
          <p:cNvPr id="6" name="文本框 27"/>
          <p:cNvSpPr txBox="1"/>
          <p:nvPr/>
        </p:nvSpPr>
        <p:spPr>
          <a:xfrm>
            <a:off x="2721870" y="3039070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9180E"/>
                </a:solidFill>
                <a:effectLst/>
                <a:uLnTx/>
                <a:uFillTx/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Khởi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C9180E"/>
                </a:solidFill>
                <a:effectLst/>
                <a:uLnTx/>
                <a:uFillTx/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C9180E"/>
                </a:solidFill>
                <a:effectLst/>
                <a:uLnTx/>
                <a:uFillTx/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động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C9180E"/>
              </a:solidFill>
              <a:effectLst/>
              <a:uLnTx/>
              <a:uFillTx/>
              <a:latin typeface="Times New Roman" pitchFamily="18" charset="0"/>
              <a:ea typeface="汉仪小麦体简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3279407" cy="45178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5690031" y="1450420"/>
            <a:ext cx="463503" cy="619473"/>
            <a:chOff x="-2033679" y="889419"/>
            <a:chExt cx="463503" cy="619473"/>
          </a:xfrm>
        </p:grpSpPr>
        <p:pic>
          <p:nvPicPr>
            <p:cNvPr id="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21"/>
          <p:cNvGrpSpPr/>
          <p:nvPr/>
        </p:nvGrpSpPr>
        <p:grpSpPr>
          <a:xfrm>
            <a:off x="2057400" y="4142597"/>
            <a:ext cx="463503" cy="619473"/>
            <a:chOff x="-2033679" y="889419"/>
            <a:chExt cx="463503" cy="619473"/>
          </a:xfrm>
        </p:grpSpPr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63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2" y="126194"/>
            <a:ext cx="730991" cy="677818"/>
          </a:xfrm>
          <a:prstGeom prst="rect">
            <a:avLst/>
          </a:prstGeom>
        </p:spPr>
      </p:pic>
      <p:pic>
        <p:nvPicPr>
          <p:cNvPr id="3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5784336" cy="4267493"/>
          </a:xfrm>
          <a:prstGeom prst="rect">
            <a:avLst/>
          </a:prstGeom>
        </p:spPr>
      </p:pic>
      <p:pic>
        <p:nvPicPr>
          <p:cNvPr id="4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9" y="1447800"/>
            <a:ext cx="2362111" cy="22047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2362200" y="2480608"/>
            <a:ext cx="4407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9469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3" y="1385435"/>
            <a:ext cx="5203417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9" y="4532894"/>
            <a:ext cx="2437094" cy="2241007"/>
          </a:xfrm>
          <a:prstGeom prst="rect">
            <a:avLst/>
          </a:prstGeom>
        </p:spPr>
      </p:pic>
      <p:pic>
        <p:nvPicPr>
          <p:cNvPr id="5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102698" cy="1022486"/>
          </a:xfrm>
          <a:prstGeom prst="rect">
            <a:avLst/>
          </a:prstGeom>
        </p:spPr>
      </p:pic>
      <p:sp>
        <p:nvSpPr>
          <p:cNvPr id="6" name="文本框 27"/>
          <p:cNvSpPr txBox="1"/>
          <p:nvPr/>
        </p:nvSpPr>
        <p:spPr>
          <a:xfrm>
            <a:off x="2721067" y="3039070"/>
            <a:ext cx="3320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Khám</a:t>
            </a:r>
            <a:r>
              <a:rPr lang="en-US" altLang="zh-CN" sz="5400" b="1" dirty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phá</a:t>
            </a:r>
            <a:endParaRPr lang="en-US" altLang="zh-CN" sz="5400" b="1" dirty="0">
              <a:solidFill>
                <a:srgbClr val="C9180E"/>
              </a:solidFill>
              <a:latin typeface="Times New Roman" pitchFamily="18" charset="0"/>
              <a:ea typeface="汉仪小麦体简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3279407" cy="45178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5690031" y="1450420"/>
            <a:ext cx="463503" cy="619473"/>
            <a:chOff x="-2033679" y="889419"/>
            <a:chExt cx="463503" cy="619473"/>
          </a:xfrm>
        </p:grpSpPr>
        <p:pic>
          <p:nvPicPr>
            <p:cNvPr id="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21"/>
          <p:cNvGrpSpPr/>
          <p:nvPr/>
        </p:nvGrpSpPr>
        <p:grpSpPr>
          <a:xfrm>
            <a:off x="2057400" y="4142597"/>
            <a:ext cx="463503" cy="619473"/>
            <a:chOff x="-2033679" y="889419"/>
            <a:chExt cx="463503" cy="619473"/>
          </a:xfrm>
        </p:grpSpPr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402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7BCF14A-E9C5-4F9E-A491-5F8C8363E2BC}"/>
              </a:ext>
            </a:extLst>
          </p:cNvPr>
          <p:cNvSpPr/>
          <p:nvPr/>
        </p:nvSpPr>
        <p:spPr>
          <a:xfrm>
            <a:off x="0" y="2"/>
            <a:ext cx="9144000" cy="16009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816058" y="767778"/>
            <a:ext cx="744155" cy="646331"/>
          </a:xfrm>
          <a:prstGeom prst="flowChartConnector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1560213" y="743149"/>
            <a:ext cx="689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7D79C6-7FE5-46EE-BAAA-79AE88421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1818"/>
            <a:ext cx="9144000" cy="5197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D527F-6C26-419E-9F13-17FD9518A693}"/>
              </a:ext>
            </a:extLst>
          </p:cNvPr>
          <p:cNvSpPr txBox="1"/>
          <p:nvPr/>
        </p:nvSpPr>
        <p:spPr>
          <a:xfrm>
            <a:off x="1066800" y="156896"/>
            <a:ext cx="664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DF5CC82E-2758-4E57-8461-CBDCE9F69E57}"/>
              </a:ext>
            </a:extLst>
          </p:cNvPr>
          <p:cNvSpPr/>
          <p:nvPr/>
        </p:nvSpPr>
        <p:spPr>
          <a:xfrm>
            <a:off x="306665" y="185471"/>
            <a:ext cx="607735" cy="557677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3E9B00-5381-4766-8714-5D6540C14260}"/>
              </a:ext>
            </a:extLst>
          </p:cNvPr>
          <p:cNvSpPr txBox="1"/>
          <p:nvPr/>
        </p:nvSpPr>
        <p:spPr>
          <a:xfrm>
            <a:off x="1588558" y="1218598"/>
            <a:ext cx="6521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680505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7BCF14A-E9C5-4F9E-A491-5F8C8363E2BC}"/>
              </a:ext>
            </a:extLst>
          </p:cNvPr>
          <p:cNvSpPr/>
          <p:nvPr/>
        </p:nvSpPr>
        <p:spPr>
          <a:xfrm>
            <a:off x="0" y="2"/>
            <a:ext cx="9144000" cy="16009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816058" y="767778"/>
            <a:ext cx="744155" cy="646331"/>
          </a:xfrm>
          <a:prstGeom prst="flowChartConnector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1560213" y="743149"/>
            <a:ext cx="689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7D79C6-7FE5-46EE-BAAA-79AE88421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8" y="1347059"/>
            <a:ext cx="9144000" cy="5524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D527F-6C26-419E-9F13-17FD9518A693}"/>
              </a:ext>
            </a:extLst>
          </p:cNvPr>
          <p:cNvSpPr txBox="1"/>
          <p:nvPr/>
        </p:nvSpPr>
        <p:spPr>
          <a:xfrm>
            <a:off x="816058" y="123824"/>
            <a:ext cx="728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DF5CC82E-2758-4E57-8461-CBDCE9F69E57}"/>
              </a:ext>
            </a:extLst>
          </p:cNvPr>
          <p:cNvSpPr/>
          <p:nvPr/>
        </p:nvSpPr>
        <p:spPr>
          <a:xfrm>
            <a:off x="55923" y="152400"/>
            <a:ext cx="665863" cy="615378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E8D86977-3602-48CB-8741-EBDE3C3DCC15}"/>
              </a:ext>
            </a:extLst>
          </p:cNvPr>
          <p:cNvSpPr/>
          <p:nvPr/>
        </p:nvSpPr>
        <p:spPr>
          <a:xfrm>
            <a:off x="3870251" y="3429000"/>
            <a:ext cx="1138955" cy="653902"/>
          </a:xfrm>
          <a:prstGeom prst="cloudCallout">
            <a:avLst>
              <a:gd name="adj1" fmla="val -78537"/>
              <a:gd name="adj2" fmla="val 4065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hought Bubble: Cloud 41">
            <a:extLst>
              <a:ext uri="{FF2B5EF4-FFF2-40B4-BE49-F238E27FC236}">
                <a16:creationId xmlns:a16="http://schemas.microsoft.com/office/drawing/2014/main" id="{04E519B6-E7F5-47BD-A09D-DE68549F71BA}"/>
              </a:ext>
            </a:extLst>
          </p:cNvPr>
          <p:cNvSpPr/>
          <p:nvPr/>
        </p:nvSpPr>
        <p:spPr>
          <a:xfrm>
            <a:off x="5181600" y="2936385"/>
            <a:ext cx="1066800" cy="492615"/>
          </a:xfrm>
          <a:prstGeom prst="cloudCallout">
            <a:avLst>
              <a:gd name="adj1" fmla="val -3964"/>
              <a:gd name="adj2" fmla="val 14224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4A469C25-993E-4DC2-B7A3-A35B8E0E38FF}"/>
              </a:ext>
            </a:extLst>
          </p:cNvPr>
          <p:cNvSpPr/>
          <p:nvPr/>
        </p:nvSpPr>
        <p:spPr>
          <a:xfrm>
            <a:off x="55922" y="4082902"/>
            <a:ext cx="2534878" cy="495857"/>
          </a:xfrm>
          <a:prstGeom prst="cloudCallout">
            <a:avLst>
              <a:gd name="adj1" fmla="val 7962"/>
              <a:gd name="adj2" fmla="val 1038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hought Bubble: Cloud 43">
            <a:extLst>
              <a:ext uri="{FF2B5EF4-FFF2-40B4-BE49-F238E27FC236}">
                <a16:creationId xmlns:a16="http://schemas.microsoft.com/office/drawing/2014/main" id="{1DA0D359-2D69-4C07-864E-96599C95698E}"/>
              </a:ext>
            </a:extLst>
          </p:cNvPr>
          <p:cNvSpPr/>
          <p:nvPr/>
        </p:nvSpPr>
        <p:spPr>
          <a:xfrm>
            <a:off x="697083" y="5411973"/>
            <a:ext cx="1436517" cy="841364"/>
          </a:xfrm>
          <a:prstGeom prst="cloudCallout">
            <a:avLst>
              <a:gd name="adj1" fmla="val -61945"/>
              <a:gd name="adj2" fmla="val 251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đao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hought Bubble: Cloud 44">
            <a:extLst>
              <a:ext uri="{FF2B5EF4-FFF2-40B4-BE49-F238E27FC236}">
                <a16:creationId xmlns:a16="http://schemas.microsoft.com/office/drawing/2014/main" id="{B78F1EEA-D452-487B-ABB3-D4F8EFDCA10E}"/>
              </a:ext>
            </a:extLst>
          </p:cNvPr>
          <p:cNvSpPr/>
          <p:nvPr/>
        </p:nvSpPr>
        <p:spPr>
          <a:xfrm>
            <a:off x="2342170" y="5638800"/>
            <a:ext cx="1696430" cy="762000"/>
          </a:xfrm>
          <a:prstGeom prst="cloudCallout">
            <a:avLst>
              <a:gd name="adj1" fmla="val -66468"/>
              <a:gd name="adj2" fmla="val 512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hought Bubble: Cloud 45">
            <a:extLst>
              <a:ext uri="{FF2B5EF4-FFF2-40B4-BE49-F238E27FC236}">
                <a16:creationId xmlns:a16="http://schemas.microsoft.com/office/drawing/2014/main" id="{0C520FFC-146E-4419-B496-5B0AAC9961C4}"/>
              </a:ext>
            </a:extLst>
          </p:cNvPr>
          <p:cNvSpPr/>
          <p:nvPr/>
        </p:nvSpPr>
        <p:spPr>
          <a:xfrm>
            <a:off x="4192437" y="5842408"/>
            <a:ext cx="1674963" cy="821857"/>
          </a:xfrm>
          <a:prstGeom prst="cloudCallout">
            <a:avLst>
              <a:gd name="adj1" fmla="val 47227"/>
              <a:gd name="adj2" fmla="val 5756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43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inhthangpc.V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897"/>
            <a:ext cx="730991" cy="677818"/>
          </a:xfrm>
          <a:prstGeom prst="rect">
            <a:avLst/>
          </a:prstGeom>
        </p:spPr>
      </p:pic>
      <p:pic>
        <p:nvPicPr>
          <p:cNvPr id="3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35" y="962240"/>
            <a:ext cx="5600927" cy="3886493"/>
          </a:xfrm>
          <a:prstGeom prst="rect">
            <a:avLst/>
          </a:prstGeom>
        </p:spPr>
      </p:pic>
      <p:pic>
        <p:nvPicPr>
          <p:cNvPr id="4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1145539"/>
            <a:ext cx="1950102" cy="1671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2185058" y="2438400"/>
            <a:ext cx="4773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 số hoạt động mua bán ở chợ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596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347</Words>
  <Application>Microsoft Office PowerPoint</Application>
  <PresentationFormat>On-screen Show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HP</cp:lastModifiedBy>
  <cp:revision>58</cp:revision>
  <dcterms:created xsi:type="dcterms:W3CDTF">2021-12-05T01:47:54Z</dcterms:created>
  <dcterms:modified xsi:type="dcterms:W3CDTF">2022-12-07T08:25:12Z</dcterms:modified>
</cp:coreProperties>
</file>