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4" r:id="rId3"/>
  </p:sldMasterIdLst>
  <p:notesMasterIdLst>
    <p:notesMasterId r:id="rId27"/>
  </p:notesMasterIdLst>
  <p:sldIdLst>
    <p:sldId id="376" r:id="rId4"/>
    <p:sldId id="365" r:id="rId5"/>
    <p:sldId id="380" r:id="rId6"/>
    <p:sldId id="379" r:id="rId7"/>
    <p:sldId id="387" r:id="rId8"/>
    <p:sldId id="388" r:id="rId9"/>
    <p:sldId id="258" r:id="rId10"/>
    <p:sldId id="308" r:id="rId11"/>
    <p:sldId id="341" r:id="rId12"/>
    <p:sldId id="342" r:id="rId13"/>
    <p:sldId id="382" r:id="rId14"/>
    <p:sldId id="381" r:id="rId15"/>
    <p:sldId id="385" r:id="rId16"/>
    <p:sldId id="383" r:id="rId17"/>
    <p:sldId id="389" r:id="rId18"/>
    <p:sldId id="317" r:id="rId19"/>
    <p:sldId id="318" r:id="rId20"/>
    <p:sldId id="344" r:id="rId21"/>
    <p:sldId id="386" r:id="rId22"/>
    <p:sldId id="268" r:id="rId23"/>
    <p:sldId id="319" r:id="rId24"/>
    <p:sldId id="390" r:id="rId25"/>
    <p:sldId id="286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0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12-08T03:01:18.6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10740 5705 0,'0'0'0,"25"0"15,-25 0-15,25-25 16,0 25 0,0 0-16,-25 0 15,49 0-15,-24 0 16,0-25-16,24 25 15,-49 0-15,25 0 16,0 0 0,0 0-16,-25 0 15,25 0 1,-25 0-16,24 0 0,1 0 78,-25 0 78,-49 0-141,-26 0 1</inkml:trace>
  <inkml:trace contextRef="#ctx0" brushRef="#br0" timeOffset="73591.2091">1215 1637 0,'0'25'16,"0"-25"31,0-50-32,25-24-15,25 24 32,-25-74-32,-1 75 0,1-1 15,0-24-15,-25-1 16,0 1-16,0 49 31,0-49-31,0 24 0,0 0 16,25 26-16,-25-1 15,0 0-15,0 25 31,0-25-31,25 25 16,-25-25-16,0 25 31,0-24 0,24 24 141,26 99-156,24-25-16,51 174 31,-51-149-31,0-24 15,1 98-15,-26-98 32,-49-50-32,25-1 15,0 26-15,-25-25 16,0 0-1,25-25-15,-25 25 16,0-1-16,0-48 140,-50-1-124,25 0-16,-49-25 31,-75-24-31,75 49 16,-125-74-16,75 24 15,50 51 1,-25-26 0,24 0-16,50 50 31,1-24-31,-1-1 15,0 0 1,0 25 0,-24-50-16,49 50 31,0 0-16,-25 0-15,25 0 32,-25 0-32,25 0 15,-25-24-15,50 24 125,74 0-94,100 0-31,-100 0 0,74 0 16,-98 0-16,-1-25 31,-24 25-31,-50 0 0,50 0 16,-26 0-16,1 0 31,0 0-31,-25 0 15,25 0-15,0 0 32,-1 0-32,-24 0 0,25 0 15,-25 0-15,25 0 31,0 0-31,-25 0 0,25 0 16,-25 0 234,-50 49-235,0 1-15,-24-25 31,49 24-31,0-24 0,1 0 16,-1-25-16,0 25 16,0 0-16,25-1 31,-50 1-31,50 0 0,-24-25 31,24 0-31,0 0 16,0 25-1,-75 24 1,26-24-1,24 25-15,-25-25 16,25-1-16,1 1 16,24-25 62,0 25-47,-25-25-16,25 0 126,0 0-110,0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A3CA1-3D79-4391-9300-4EEA4F4C77C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94AD7-FFF3-4388-89DD-9896200F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7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767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596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848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09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7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4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93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6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04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99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96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74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25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049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03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168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66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33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31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52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73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09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5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7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5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66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19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92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776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927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408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36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174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943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90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62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5389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043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947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48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9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55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71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00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4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5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3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92" r:id="rId20"/>
    <p:sldLayoutId id="214748368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2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55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21.png"/><Relationship Id="rId7" Type="http://schemas.openxmlformats.org/officeDocument/2006/relationships/customXml" Target="../ink/ink1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4.png"/><Relationship Id="rId5" Type="http://schemas.openxmlformats.org/officeDocument/2006/relationships/tags" Target="../tags/tag6.xml"/><Relationship Id="rId10" Type="http://schemas.openxmlformats.org/officeDocument/2006/relationships/image" Target="../media/image23.png"/><Relationship Id="rId4" Type="http://schemas.openxmlformats.org/officeDocument/2006/relationships/tags" Target="../tags/tag5.xml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Isosceles Triangle 20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9FE5C-0713-40BA-92DD-55A92116181E}"/>
              </a:ext>
            </a:extLst>
          </p:cNvPr>
          <p:cNvSpPr txBox="1"/>
          <p:nvPr/>
        </p:nvSpPr>
        <p:spPr>
          <a:xfrm>
            <a:off x="4783853" y="620329"/>
            <a:ext cx="7408147" cy="31145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 VỚI TIẾT TIẾNG VIỆT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86EA3C06-A66F-415A-AE85-BF63D364C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0" y="2773754"/>
            <a:ext cx="4652553" cy="34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8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A02C5F-233F-4451-99DF-3E363B22C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45" y="-1"/>
            <a:ext cx="13857493" cy="73714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C7A539-FB62-41E3-8AE5-D5C731DAF811}"/>
              </a:ext>
            </a:extLst>
          </p:cNvPr>
          <p:cNvSpPr/>
          <p:nvPr/>
        </p:nvSpPr>
        <p:spPr>
          <a:xfrm>
            <a:off x="2964174" y="220502"/>
            <a:ext cx="9098695" cy="6047776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5776" y="912919"/>
            <a:ext cx="5257956" cy="572457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5536" y="1128362"/>
            <a:ext cx="5200800" cy="48628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(Minh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Đăng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6506" y="351973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MANG VỀ YÊU THƯƠNG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6CACFC5-E64F-4C8F-93CD-6CF1D7E4BE7F}"/>
              </a:ext>
            </a:extLst>
          </p:cNvPr>
          <p:cNvSpPr/>
          <p:nvPr/>
        </p:nvSpPr>
        <p:spPr>
          <a:xfrm>
            <a:off x="3057027" y="556184"/>
            <a:ext cx="370560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7FE4D9-D0A1-4048-8DB6-82937053DD7B}"/>
              </a:ext>
            </a:extLst>
          </p:cNvPr>
          <p:cNvSpPr/>
          <p:nvPr/>
        </p:nvSpPr>
        <p:spPr>
          <a:xfrm>
            <a:off x="2938347" y="3617959"/>
            <a:ext cx="370560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29ADD2-7E89-4A92-841A-F6E6C474F937}"/>
              </a:ext>
            </a:extLst>
          </p:cNvPr>
          <p:cNvSpPr/>
          <p:nvPr/>
        </p:nvSpPr>
        <p:spPr>
          <a:xfrm>
            <a:off x="7334642" y="967639"/>
            <a:ext cx="430132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3DF4CC-7EC8-4233-BA1E-47E56B4E461A}"/>
              </a:ext>
            </a:extLst>
          </p:cNvPr>
          <p:cNvSpPr/>
          <p:nvPr/>
        </p:nvSpPr>
        <p:spPr>
          <a:xfrm>
            <a:off x="7301737" y="3378724"/>
            <a:ext cx="423568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7" name="Picture 1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3F5EB1CF-4A76-489E-83BD-8BE12FAB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7739" y="4208929"/>
            <a:ext cx="3575174" cy="2989515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7859558" y="5280512"/>
            <a:ext cx="2629147" cy="902317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5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A02C5F-233F-4451-99DF-3E363B22C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45" y="-1"/>
            <a:ext cx="13857493" cy="73714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C7A539-FB62-41E3-8AE5-D5C731DAF811}"/>
              </a:ext>
            </a:extLst>
          </p:cNvPr>
          <p:cNvSpPr/>
          <p:nvPr/>
        </p:nvSpPr>
        <p:spPr>
          <a:xfrm>
            <a:off x="2964174" y="220502"/>
            <a:ext cx="9098695" cy="6047776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5776" y="912919"/>
            <a:ext cx="5257956" cy="572457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5536" y="1128362"/>
            <a:ext cx="5200800" cy="48628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(Minh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Đăng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6506" y="351973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MANG VỀ YÊU THƯƠNG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6CACFC5-E64F-4C8F-93CD-6CF1D7E4BE7F}"/>
              </a:ext>
            </a:extLst>
          </p:cNvPr>
          <p:cNvSpPr/>
          <p:nvPr/>
        </p:nvSpPr>
        <p:spPr>
          <a:xfrm>
            <a:off x="3057027" y="556184"/>
            <a:ext cx="370560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7FE4D9-D0A1-4048-8DB6-82937053DD7B}"/>
              </a:ext>
            </a:extLst>
          </p:cNvPr>
          <p:cNvSpPr/>
          <p:nvPr/>
        </p:nvSpPr>
        <p:spPr>
          <a:xfrm>
            <a:off x="2938347" y="3617959"/>
            <a:ext cx="370560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29ADD2-7E89-4A92-841A-F6E6C474F937}"/>
              </a:ext>
            </a:extLst>
          </p:cNvPr>
          <p:cNvSpPr/>
          <p:nvPr/>
        </p:nvSpPr>
        <p:spPr>
          <a:xfrm>
            <a:off x="7334642" y="967639"/>
            <a:ext cx="430132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3DF4CC-7EC8-4233-BA1E-47E56B4E461A}"/>
              </a:ext>
            </a:extLst>
          </p:cNvPr>
          <p:cNvSpPr/>
          <p:nvPr/>
        </p:nvSpPr>
        <p:spPr>
          <a:xfrm>
            <a:off x="7301737" y="3566982"/>
            <a:ext cx="423568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7" name="Picture 1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3F5EB1CF-4A76-489E-83BD-8BE12FAB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7739" y="3413609"/>
            <a:ext cx="4526301" cy="3784835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7185536" y="5445197"/>
            <a:ext cx="3040591" cy="823081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66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1387" y="305763"/>
            <a:ext cx="2902437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441" y="2487926"/>
            <a:ext cx="5301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vi-VN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phần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mái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ngoài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altLang="vi-V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52" y="161364"/>
            <a:ext cx="7167283" cy="669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id="{C597E369-9056-4DD6-BAF8-98EEE1873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76" y="113219"/>
            <a:ext cx="9060154" cy="6744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2B9C8E-9998-4E1B-96A0-34E3E0FBA272}"/>
              </a:ext>
            </a:extLst>
          </p:cNvPr>
          <p:cNvSpPr txBox="1"/>
          <p:nvPr/>
        </p:nvSpPr>
        <p:spPr>
          <a:xfrm>
            <a:off x="4636395" y="4195081"/>
            <a:ext cx="38402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800" b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33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A02C5F-233F-4451-99DF-3E363B22C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45" y="-1"/>
            <a:ext cx="13857493" cy="73714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C7A539-FB62-41E3-8AE5-D5C731DAF811}"/>
              </a:ext>
            </a:extLst>
          </p:cNvPr>
          <p:cNvSpPr/>
          <p:nvPr/>
        </p:nvSpPr>
        <p:spPr>
          <a:xfrm>
            <a:off x="2964174" y="220502"/>
            <a:ext cx="9098695" cy="6047776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5776" y="912919"/>
            <a:ext cx="5257956" cy="572457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5536" y="1128362"/>
            <a:ext cx="5200800" cy="48628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(Minh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Đăng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6506" y="351973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MANG VỀ YÊU THƯƠNG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6CACFC5-E64F-4C8F-93CD-6CF1D7E4BE7F}"/>
              </a:ext>
            </a:extLst>
          </p:cNvPr>
          <p:cNvSpPr/>
          <p:nvPr/>
        </p:nvSpPr>
        <p:spPr>
          <a:xfrm>
            <a:off x="3057027" y="556184"/>
            <a:ext cx="370560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7FE4D9-D0A1-4048-8DB6-82937053DD7B}"/>
              </a:ext>
            </a:extLst>
          </p:cNvPr>
          <p:cNvSpPr/>
          <p:nvPr/>
        </p:nvSpPr>
        <p:spPr>
          <a:xfrm>
            <a:off x="2938347" y="3617959"/>
            <a:ext cx="370560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29ADD2-7E89-4A92-841A-F6E6C474F937}"/>
              </a:ext>
            </a:extLst>
          </p:cNvPr>
          <p:cNvSpPr/>
          <p:nvPr/>
        </p:nvSpPr>
        <p:spPr>
          <a:xfrm>
            <a:off x="7334642" y="967639"/>
            <a:ext cx="430132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3DF4CC-7EC8-4233-BA1E-47E56B4E461A}"/>
              </a:ext>
            </a:extLst>
          </p:cNvPr>
          <p:cNvSpPr/>
          <p:nvPr/>
        </p:nvSpPr>
        <p:spPr>
          <a:xfrm>
            <a:off x="7301737" y="3566982"/>
            <a:ext cx="423568" cy="411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7" name="Picture 1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3F5EB1CF-4A76-489E-83BD-8BE12FAB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7739" y="3413609"/>
            <a:ext cx="4526301" cy="378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8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2160381" y="638485"/>
            <a:ext cx="58402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543" y="1166743"/>
            <a:ext cx="3658058" cy="286232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66D3A-AE1C-434F-98C6-7C97981B1912}"/>
              </a:ext>
            </a:extLst>
          </p:cNvPr>
          <p:cNvSpPr/>
          <p:nvPr/>
        </p:nvSpPr>
        <p:spPr>
          <a:xfrm>
            <a:off x="688778" y="3701189"/>
            <a:ext cx="5722172" cy="5427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31898B-30A9-41CD-88B1-D6B86E4CA6C0}"/>
              </a:ext>
            </a:extLst>
          </p:cNvPr>
          <p:cNvCxnSpPr>
            <a:cxnSpLocks/>
          </p:cNvCxnSpPr>
          <p:nvPr/>
        </p:nvCxnSpPr>
        <p:spPr>
          <a:xfrm flipV="1">
            <a:off x="3162189" y="1144565"/>
            <a:ext cx="2099949" cy="533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 flipV="1">
            <a:off x="2275034" y="1612791"/>
            <a:ext cx="3020728" cy="439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68424" y="52000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MANG VỀ YÊU THƯƠNG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05D8EC-4C83-4ED7-B21C-2409D5313715}"/>
              </a:ext>
            </a:extLst>
          </p:cNvPr>
          <p:cNvSpPr txBox="1"/>
          <p:nvPr/>
        </p:nvSpPr>
        <p:spPr>
          <a:xfrm>
            <a:off x="571213" y="4318715"/>
            <a:ext cx="8783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0BB5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2D842709-59E9-49C1-944E-19A885B9CAA4}"/>
              </a:ext>
            </a:extLst>
          </p:cNvPr>
          <p:cNvSpPr/>
          <p:nvPr/>
        </p:nvSpPr>
        <p:spPr>
          <a:xfrm>
            <a:off x="647405" y="4956924"/>
            <a:ext cx="10597531" cy="579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 khổ thơ đầu bạn nhỏ tả em mình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05D8EC-4C83-4ED7-B21C-2409D5313715}"/>
              </a:ext>
            </a:extLst>
          </p:cNvPr>
          <p:cNvSpPr txBox="1"/>
          <p:nvPr/>
        </p:nvSpPr>
        <p:spPr>
          <a:xfrm>
            <a:off x="647405" y="5590166"/>
            <a:ext cx="10715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lang="en-US" sz="3200" dirty="0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lang="en-US" sz="3200" dirty="0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…; </a:t>
            </a:r>
            <a:r>
              <a:rPr lang="en-US" sz="3200" dirty="0" err="1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3200" dirty="0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3200" dirty="0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…; </a:t>
            </a:r>
            <a:r>
              <a:rPr lang="en-US" sz="3200" dirty="0" err="1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sz="3200" dirty="0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3200" dirty="0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…; </a:t>
            </a:r>
            <a:r>
              <a:rPr lang="en-US" sz="3200" dirty="0" err="1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3200" dirty="0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lang="en-US" sz="3200" dirty="0" smtClean="0">
                <a:solidFill>
                  <a:srgbClr val="1F0BB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0BB5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78773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4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ED120EC2-2F2D-48A5-B181-ECA6D27A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9846"/>
            <a:ext cx="2376357" cy="149262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62774" y="353931"/>
            <a:ext cx="10989956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 khổ thơ thứ hai và thứ ba bạn nhỏ đoán em bé từ đâu đến?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86070F-7BBE-425C-BD2A-64BE7E5FDDDA}"/>
              </a:ext>
            </a:extLst>
          </p:cNvPr>
          <p:cNvSpPr/>
          <p:nvPr/>
        </p:nvSpPr>
        <p:spPr>
          <a:xfrm>
            <a:off x="2652417" y="1074796"/>
            <a:ext cx="7503886" cy="3912215"/>
          </a:xfrm>
          <a:prstGeom prst="roundRect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140" t="38343" r="28509" b="21735"/>
          <a:stretch/>
        </p:blipFill>
        <p:spPr>
          <a:xfrm>
            <a:off x="3425906" y="1297655"/>
            <a:ext cx="5956908" cy="3315149"/>
          </a:xfrm>
          <a:prstGeom prst="rect">
            <a:avLst/>
          </a:prstGeom>
        </p:spPr>
      </p:pic>
      <p:sp>
        <p:nvSpPr>
          <p:cNvPr id="5" name="Smiley Face 4"/>
          <p:cNvSpPr/>
          <p:nvPr/>
        </p:nvSpPr>
        <p:spPr>
          <a:xfrm>
            <a:off x="4228012" y="2055475"/>
            <a:ext cx="529390" cy="529389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miley Face 13"/>
          <p:cNvSpPr/>
          <p:nvPr/>
        </p:nvSpPr>
        <p:spPr>
          <a:xfrm>
            <a:off x="7861548" y="2055475"/>
            <a:ext cx="529390" cy="529389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miley Face 14"/>
          <p:cNvSpPr/>
          <p:nvPr/>
        </p:nvSpPr>
        <p:spPr>
          <a:xfrm>
            <a:off x="3161211" y="3932401"/>
            <a:ext cx="529390" cy="529389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miley Face 17"/>
          <p:cNvSpPr/>
          <p:nvPr/>
        </p:nvSpPr>
        <p:spPr>
          <a:xfrm>
            <a:off x="8853424" y="3932400"/>
            <a:ext cx="529390" cy="529389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BB2CB7A7-8952-4250-8FD7-FBD8184968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422" y="4612803"/>
            <a:ext cx="2251578" cy="22451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312480" y="250200"/>
              <a:ext cx="3697200" cy="1803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3120" y="240840"/>
                <a:ext cx="3715920" cy="182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557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4" grpId="0" animBg="1"/>
      <p:bldP spid="15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71443" y="421197"/>
            <a:ext cx="10622381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3922884" y="1312690"/>
            <a:ext cx="5362339" cy="1207498"/>
          </a:xfrm>
          <a:prstGeom prst="horizontalScroll">
            <a:avLst>
              <a:gd name="adj" fmla="val 191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8255" y="1610369"/>
            <a:ext cx="4592139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938927" y="2896553"/>
            <a:ext cx="5345348" cy="1187116"/>
            <a:chOff x="3169902" y="811026"/>
            <a:chExt cx="5919536" cy="1187116"/>
          </a:xfrm>
        </p:grpSpPr>
        <p:sp>
          <p:nvSpPr>
            <p:cNvPr id="15" name="Horizontal Scroll 14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95017" y="1131309"/>
              <a:ext cx="50693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thương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40165" y="4108860"/>
            <a:ext cx="5362338" cy="1187116"/>
            <a:chOff x="3169902" y="811026"/>
            <a:chExt cx="5919536" cy="118711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1" name="Horizontal Scroll 20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95017" y="1131309"/>
              <a:ext cx="506930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5-Point Star 5"/>
          <p:cNvSpPr/>
          <p:nvPr/>
        </p:nvSpPr>
        <p:spPr>
          <a:xfrm>
            <a:off x="2666267" y="1445812"/>
            <a:ext cx="1138397" cy="1018333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5-Point Star 24"/>
          <p:cNvSpPr/>
          <p:nvPr/>
        </p:nvSpPr>
        <p:spPr>
          <a:xfrm>
            <a:off x="2682885" y="3036077"/>
            <a:ext cx="1138397" cy="1018333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2684995" y="4212363"/>
            <a:ext cx="1138397" cy="1018333"/>
          </a:xfrm>
          <a:prstGeom prst="star5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16" name="Picture 1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0F33AEFA-6819-41C5-A949-1130E7B1F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746259"/>
            <a:ext cx="2869475" cy="211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68998" y="3896139"/>
            <a:ext cx="8805401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80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altLang="zh-CN" sz="5400" b="1" i="0" u="none" strike="noStrike" kern="1200" cap="none" spc="80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8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altLang="zh-CN" sz="5400" b="1" i="0" u="none" strike="noStrike" kern="1200" cap="none" spc="8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8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kumimoji="0" lang="zh-CN" altLang="en-US" sz="5400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red and yellow hot air balloon&#10;&#10;Description automatically generated with low confidence">
            <a:extLst>
              <a:ext uri="{FF2B5EF4-FFF2-40B4-BE49-F238E27FC236}">
                <a16:creationId xmlns:a16="http://schemas.microsoft.com/office/drawing/2014/main" id="{1821AFD1-0A25-479C-A488-9954E46B4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8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5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A02C5F-233F-4451-99DF-3E363B22C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45" y="-1"/>
            <a:ext cx="13857493" cy="73714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C7A539-FB62-41E3-8AE5-D5C731DAF811}"/>
              </a:ext>
            </a:extLst>
          </p:cNvPr>
          <p:cNvSpPr/>
          <p:nvPr/>
        </p:nvSpPr>
        <p:spPr>
          <a:xfrm>
            <a:off x="2964174" y="220502"/>
            <a:ext cx="9098695" cy="6047776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5776" y="912919"/>
            <a:ext cx="5257956" cy="572457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5536" y="1128362"/>
            <a:ext cx="5200800" cy="48628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(Minh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Đăng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6506" y="351973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MANG VỀ YÊU THƯƠNG</a:t>
            </a:r>
          </a:p>
        </p:txBody>
      </p:sp>
      <p:pic>
        <p:nvPicPr>
          <p:cNvPr id="17" name="Picture 1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3F5EB1CF-4A76-489E-83BD-8BE12FAB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7740" y="4464424"/>
            <a:ext cx="3269627" cy="273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2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4769" y="341141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2172730" y="1132420"/>
            <a:ext cx="9791744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871998" y="909370"/>
            <a:ext cx="1818148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970702" y="1081218"/>
            <a:ext cx="1429416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77ECEA-4BA6-4441-A35A-36FEA75763D6}"/>
              </a:ext>
            </a:extLst>
          </p:cNvPr>
          <p:cNvSpPr txBox="1"/>
          <p:nvPr/>
        </p:nvSpPr>
        <p:spPr>
          <a:xfrm>
            <a:off x="2172728" y="1361039"/>
            <a:ext cx="8809902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MANG VỀ YÊU THƯƠNG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764713" y="2313557"/>
            <a:ext cx="7061867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1, 2 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ĐỌC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3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3"/>
          <p:cNvSpPr/>
          <p:nvPr/>
        </p:nvSpPr>
        <p:spPr>
          <a:xfrm>
            <a:off x="1763784" y="3726322"/>
            <a:ext cx="93410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Luyện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tập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theo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văn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bản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đọc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 descr="A red and yellow hot air balloon&#10;&#10;Description automatically generated with low confidence">
            <a:extLst>
              <a:ext uri="{FF2B5EF4-FFF2-40B4-BE49-F238E27FC236}">
                <a16:creationId xmlns:a16="http://schemas.microsoft.com/office/drawing/2014/main" id="{DC038BFB-25D9-478A-8460-AFE104558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him trên người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68" y="4267917"/>
            <a:ext cx="2848050" cy="28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753484" y="1233146"/>
            <a:ext cx="3092429" cy="1516495"/>
            <a:chOff x="1006622" y="1914941"/>
            <a:chExt cx="3142938" cy="1947937"/>
          </a:xfrm>
        </p:grpSpPr>
        <p:pic>
          <p:nvPicPr>
            <p:cNvPr id="26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22" y="1914941"/>
              <a:ext cx="3142938" cy="194793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52337" y="2401865"/>
              <a:ext cx="2181726" cy="1383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yêu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858976" y="1104314"/>
            <a:ext cx="2754978" cy="1724045"/>
            <a:chOff x="1019898" y="1914941"/>
            <a:chExt cx="3142938" cy="1947937"/>
          </a:xfrm>
        </p:grpSpPr>
        <p:pic>
          <p:nvPicPr>
            <p:cNvPr id="29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647216" y="2541445"/>
              <a:ext cx="2181726" cy="660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bĩnh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99140" y="2264565"/>
            <a:ext cx="2883693" cy="1672590"/>
            <a:chOff x="1019898" y="1914941"/>
            <a:chExt cx="3142938" cy="1947937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535845" y="2510881"/>
              <a:ext cx="2454965" cy="681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xinh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xắn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42215" y="2344415"/>
            <a:ext cx="2805143" cy="1459873"/>
            <a:chOff x="784276" y="1901387"/>
            <a:chExt cx="3142938" cy="1947937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1901387"/>
              <a:ext cx="3142938" cy="194793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146874" y="2479512"/>
              <a:ext cx="2510499" cy="780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030597" y="4527955"/>
            <a:ext cx="5081437" cy="9031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bẫm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07604" y="3649218"/>
            <a:ext cx="1049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câu với từ ngữ em tìm được ở bài </a:t>
            </a:r>
            <a:r>
              <a:rPr kumimoji="0" lang="vi-VN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tập1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1147" y="384689"/>
            <a:ext cx="7340887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tả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1341" y="1300639"/>
            <a:ext cx="2633555" cy="731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bẫm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84" y="2330139"/>
            <a:ext cx="2883693" cy="167259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706460" y="2815215"/>
            <a:ext cx="2252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dễ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0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077" y="2264565"/>
            <a:ext cx="2883693" cy="167259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9624466" y="2776267"/>
            <a:ext cx="2252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ngây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/>
      <p:bldP spid="21" grpId="0" animBg="1"/>
      <p:bldP spid="37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026107"/>
              </p:ext>
            </p:extLst>
          </p:nvPr>
        </p:nvGraphicFramePr>
        <p:xfrm>
          <a:off x="903288" y="344488"/>
          <a:ext cx="9947275" cy="559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resentation" r:id="rId3" imgW="2334939" imgH="1313676" progId="PowerPoint.Show.12">
                  <p:embed/>
                </p:oleObj>
              </mc:Choice>
              <mc:Fallback>
                <p:oleObj name="Presentation" r:id="rId3" imgW="2334939" imgH="1313676" progId="PowerPoint.Show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3288" y="344488"/>
                        <a:ext cx="9947275" cy="559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985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B019A415-EDE3-4513-BAB0-C8F2E7F71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301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853859" y="1598529"/>
            <a:ext cx="10484279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337258"/>
            <a:ext cx="10689465" cy="421353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hiên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732209" y="385293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1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id="{C597E369-9056-4DD6-BAF8-98EEE1873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76" y="113219"/>
            <a:ext cx="9060154" cy="6744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2B9C8E-9998-4E1B-96A0-34E3E0FBA272}"/>
              </a:ext>
            </a:extLst>
          </p:cNvPr>
          <p:cNvSpPr txBox="1"/>
          <p:nvPr/>
        </p:nvSpPr>
        <p:spPr>
          <a:xfrm>
            <a:off x="4636395" y="4195081"/>
            <a:ext cx="38402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06621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11612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892" y="300646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26">
            <a:hlinkClick r:id="" action="ppaction://media"/>
            <a:extLst>
              <a:ext uri="{FF2B5EF4-FFF2-40B4-BE49-F238E27FC236}">
                <a16:creationId xmlns:a16="http://schemas.microsoft.com/office/drawing/2014/main" id="{C4C835BA-5B31-493B-B69F-82913925B3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68" end="1922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5908" y="1199161"/>
            <a:ext cx="6183996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1268" y="185115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505313" y="1162386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0620" t="44573" r="24729" b="19458"/>
          <a:stretch/>
        </p:blipFill>
        <p:spPr>
          <a:xfrm>
            <a:off x="1052331" y="2056907"/>
            <a:ext cx="10524051" cy="476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EC2214-AAC8-4B3E-8642-5984A4A50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62869" cy="673565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85A250-E332-4DC9-9D63-E7DA6FA5AC55}"/>
              </a:ext>
            </a:extLst>
          </p:cNvPr>
          <p:cNvSpPr/>
          <p:nvPr/>
        </p:nvSpPr>
        <p:spPr>
          <a:xfrm>
            <a:off x="2964174" y="220502"/>
            <a:ext cx="9098695" cy="6087533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8806" y="912919"/>
            <a:ext cx="5101917" cy="572457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6075" y="599664"/>
            <a:ext cx="5175925" cy="5293692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(Minh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Đăng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7238" y="379842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MANG VỀ YÊU THƯƠNG</a:t>
            </a:r>
          </a:p>
        </p:txBody>
      </p:sp>
      <p:pic>
        <p:nvPicPr>
          <p:cNvPr id="19" name="Picture 18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8FDB04AD-54D9-4C2A-AFA9-32E8ACE3B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24" y="3751729"/>
            <a:ext cx="3627176" cy="3032998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153265" y="5405718"/>
            <a:ext cx="2250440" cy="902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5216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id="{7CE85FF2-1CBC-412E-971A-16BEDF972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7" y="0"/>
            <a:ext cx="1219737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736EBB-5ECB-4995-9BDF-776C6C86138C}"/>
              </a:ext>
            </a:extLst>
          </p:cNvPr>
          <p:cNvSpPr/>
          <p:nvPr/>
        </p:nvSpPr>
        <p:spPr>
          <a:xfrm>
            <a:off x="4171016" y="403834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LUYỆN </a:t>
            </a:r>
            <a:r>
              <a:rPr lang="en-US" sz="5400" b="1" cap="none" spc="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5400" b="1" cap="none" spc="0" dirty="0">
              <a:ln w="222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A161C-6A90-42DF-B091-C0B95B20099D}"/>
              </a:ext>
            </a:extLst>
          </p:cNvPr>
          <p:cNvSpPr txBox="1"/>
          <p:nvPr/>
        </p:nvSpPr>
        <p:spPr>
          <a:xfrm>
            <a:off x="2275069" y="1730998"/>
            <a:ext cx="310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ia</a:t>
            </a:r>
            <a:r>
              <a:rPr lang="en-US" sz="5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ắng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8CB2D3-2C4D-4D50-9CEB-0157CF4C4557}"/>
              </a:ext>
            </a:extLst>
          </p:cNvPr>
          <p:cNvSpPr txBox="1"/>
          <p:nvPr/>
        </p:nvSpPr>
        <p:spPr>
          <a:xfrm>
            <a:off x="2275069" y="3083339"/>
            <a:ext cx="3752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ẫm</a:t>
            </a:r>
            <a:r>
              <a:rPr lang="en-US" sz="5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ẫm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A6E39-785F-4089-A0A9-44FA87AB3292}"/>
              </a:ext>
            </a:extLst>
          </p:cNvPr>
          <p:cNvSpPr txBox="1"/>
          <p:nvPr/>
        </p:nvSpPr>
        <p:spPr>
          <a:xfrm>
            <a:off x="7012643" y="3014813"/>
            <a:ext cx="3419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iển</a:t>
            </a:r>
            <a:r>
              <a:rPr lang="en-US" sz="5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lang="en-US" sz="5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3DC10F-5B98-4C9C-8A14-8502379D8F8F}"/>
              </a:ext>
            </a:extLst>
          </p:cNvPr>
          <p:cNvSpPr txBox="1"/>
          <p:nvPr/>
        </p:nvSpPr>
        <p:spPr>
          <a:xfrm>
            <a:off x="6948592" y="1636041"/>
            <a:ext cx="3702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uộn</a:t>
            </a:r>
            <a:r>
              <a:rPr lang="en-US" sz="5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endParaRPr lang="en-US" sz="5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Ghim trên người">
            <a:extLst>
              <a:ext uri="{FF2B5EF4-FFF2-40B4-BE49-F238E27FC236}">
                <a16:creationId xmlns:a16="http://schemas.microsoft.com/office/drawing/2014/main" id="{4B68F3BA-350C-4919-983D-C011ADFC8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4203673"/>
            <a:ext cx="3367220" cy="321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669524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1004</Words>
  <Application>Microsoft Office PowerPoint</Application>
  <PresentationFormat>Widescreen</PresentationFormat>
  <Paragraphs>188</Paragraphs>
  <Slides>23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黑体</vt:lpstr>
      <vt:lpstr>宋体</vt:lpstr>
      <vt:lpstr>Arial</vt:lpstr>
      <vt:lpstr>Arial-Rounded</vt:lpstr>
      <vt:lpstr>Calibri</vt:lpstr>
      <vt:lpstr>Calibri Light</vt:lpstr>
      <vt:lpstr>等线</vt:lpstr>
      <vt:lpstr>Times New Roman</vt:lpstr>
      <vt:lpstr>1_Office Theme</vt:lpstr>
      <vt:lpstr>2_Office Theme</vt:lpstr>
      <vt:lpstr>2_Office 主题​​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45</cp:revision>
  <dcterms:created xsi:type="dcterms:W3CDTF">2021-07-21T23:19:42Z</dcterms:created>
  <dcterms:modified xsi:type="dcterms:W3CDTF">2021-12-08T04:24:46Z</dcterms:modified>
</cp:coreProperties>
</file>