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</p:sldMasterIdLst>
  <p:notesMasterIdLst>
    <p:notesMasterId r:id="rId13"/>
  </p:notesMasterIdLst>
  <p:sldIdLst>
    <p:sldId id="309" r:id="rId4"/>
    <p:sldId id="308" r:id="rId5"/>
    <p:sldId id="305" r:id="rId6"/>
    <p:sldId id="270" r:id="rId7"/>
    <p:sldId id="304" r:id="rId8"/>
    <p:sldId id="303" r:id="rId9"/>
    <p:sldId id="310" r:id="rId10"/>
    <p:sldId id="293" r:id="rId11"/>
    <p:sldId id="30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2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7AEC74-70F8-4A13-B387-59120A540078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082E5-3B7F-4B8F-B9CE-1DE7F0C60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98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274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2016/4/15 Friday</a:t>
            </a:r>
          </a:p>
        </p:txBody>
      </p:sp>
      <p:sp>
        <p:nvSpPr>
          <p:cNvPr id="9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r>
              <a:rPr lang="zh-CN" altLang="en-US">
                <a:solidFill>
                  <a:prstClr val="black"/>
                </a:solidFill>
                <a:ea typeface="宋体"/>
              </a:rPr>
              <a:t>‹#›</a:t>
            </a:r>
          </a:p>
        </p:txBody>
      </p:sp>
      <p:sp>
        <p:nvSpPr>
          <p:cNvPr id="4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/>
        </p:spPr>
      </p:sp>
      <p:sp>
        <p:nvSpPr>
          <p:cNvPr id="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37891" name="Text Box 4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zh-CN" sz="1200">
                <a:solidFill>
                  <a:prstClr val="black"/>
                </a:solidFill>
                <a:ea typeface="宋体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23121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23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23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85736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123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A38487-C24C-4966-9DA1-EB22F364495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12361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3762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290"/>
            </a:lvl1pPr>
            <a:lvl2pPr marL="443547" indent="0" algn="ctr">
              <a:buNone/>
              <a:defRPr sz="1974"/>
            </a:lvl2pPr>
            <a:lvl3pPr marL="887094" indent="0" algn="ctr">
              <a:buNone/>
              <a:defRPr sz="1737"/>
            </a:lvl3pPr>
            <a:lvl4pPr marL="1330641" indent="0" algn="ctr">
              <a:buNone/>
              <a:defRPr sz="1579"/>
            </a:lvl4pPr>
            <a:lvl5pPr marL="1774187" indent="0" algn="ctr">
              <a:buNone/>
              <a:defRPr sz="1579"/>
            </a:lvl5pPr>
            <a:lvl6pPr marL="2217735" indent="0" algn="ctr">
              <a:buNone/>
              <a:defRPr sz="1579"/>
            </a:lvl6pPr>
            <a:lvl7pPr marL="2661281" indent="0" algn="ctr">
              <a:buNone/>
              <a:defRPr sz="1579"/>
            </a:lvl7pPr>
            <a:lvl8pPr marL="3104829" indent="0" algn="ctr">
              <a:buNone/>
              <a:defRPr sz="1579"/>
            </a:lvl8pPr>
            <a:lvl9pPr marL="3548375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919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530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2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B2C00-B77A-4A61-8A62-0575F5CED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493FE7-961D-4A99-8ACE-1B4C877320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582681-0908-406E-A77C-48718DB5B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7C3F1F-0093-414F-AFCE-AFF34E932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04B9E-AD4B-4DB4-9D69-0A660BDF5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2906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007446-BAA9-490A-9C2A-0B6731B903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A5345B-1521-49FF-8AF0-BBD8BC6ED1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BC4F71-6036-4848-8A08-A47F4ADB6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966F6F-A17A-4C69-B4F9-764BF1D4E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39D47-63D1-42FF-A3D3-140FEC9E5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995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748919-6C20-40A7-BEB4-1305698528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22AA8E-FD3E-47F2-A9D5-636B1D29A3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D320DD-1E96-4012-A2BD-02F1018DC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2E7F9-3B7A-421D-B5FE-5B9A73B50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0C1433-8E3C-4DEF-915F-303E42A71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923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3C33D-ABC0-4D45-A30C-BACA56A5A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E991-9416-4964-AB4A-DC4FBFE9A1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0111C1-C283-4AE1-9E1A-74D8242385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ACDB27-436C-49CD-BD3D-BB1A0B562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3C614B-D755-40E8-B372-5D871E9FA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7831D3-9474-4186-A461-42C4380D83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02833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02E6B-0EC5-4049-825E-4A20B89FBB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E481AE-B973-4BD2-AB74-621DFBDD3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B27D65-2215-421E-B6E0-F8AAF58FEF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8D5DA0-F281-40B5-8349-29D4465318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A8FA55F-A9E7-4B63-99DE-BFD7929864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ACAD5A-CA8A-46B8-87D5-795F42ED46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159F8A9-C4C4-4459-80FB-C16CF5FB74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8E9FA4-BCF3-4813-B704-B06AE5D28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614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0E56A-4DA0-46D6-B3F8-44E34B7E4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DF9BFE-5D99-40FA-BFE2-54950FC883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7E1C3B-966A-445D-817D-BEF57530D1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A8BDBE-3465-48B2-B9D3-D9612F25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757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FC8B66E-134D-4637-BC31-474478DD2A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91097-5BB5-4F6F-9516-354E4E73BA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30E1C7-3D76-4884-8BA3-5721395C3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3026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BB7A6-FA57-453C-BE9D-DD39E3F6E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E1DD08-7F24-494F-8477-70115CAF3D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DED2DC-CE15-45D0-AD49-5AAB87C74C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A3D7F0-13B7-4663-B2E5-BEBDACB5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E8B244-FA51-498D-B045-15FE8DCBE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3E17E1-BB3D-4115-A8EB-ACCACDD5A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005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504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8C60D-FD0D-452C-8F4C-456ED3BD2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34D05F-951A-4BE9-85E6-24030AEB86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92D22B-08DB-4D80-8F88-CD683EF68F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410540-E216-4933-AB48-79247C5B2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D61017-D823-487E-B0F1-0E5A5E175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B57D7F-122F-4E03-9788-B696855A0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038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C4E3C-79E0-4C3E-BECF-02A963D6E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EAB3A-A75F-4E7C-978C-7272DFD012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F4CAC0-ABE0-4890-8CE5-ED7A50C84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17F1FD-CAA0-461A-B9A2-869A7F1AA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48D4F2-80FD-4DA3-B627-6BB4AC96A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63760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15E05FF-8574-4C8A-9896-5ED75ED35C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14B78E-AD1E-4F0E-A4D8-42CE96CC2D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7291B-C6A6-469E-8982-93A8D5FA1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47DD-43D8-4207-ACBB-DD9F75234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EB697F-EC4C-4E3A-8E74-A0749238C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6548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84532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4115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49680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23211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1173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94155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539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84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290">
                <a:solidFill>
                  <a:schemeClr val="tx1">
                    <a:tint val="75000"/>
                  </a:schemeClr>
                </a:solidFill>
              </a:defRPr>
            </a:lvl1pPr>
            <a:lvl2pPr marL="443547" indent="0">
              <a:buNone/>
              <a:defRPr sz="1974">
                <a:solidFill>
                  <a:schemeClr val="tx1">
                    <a:tint val="75000"/>
                  </a:schemeClr>
                </a:solidFill>
              </a:defRPr>
            </a:lvl2pPr>
            <a:lvl3pPr marL="887094" indent="0">
              <a:buNone/>
              <a:defRPr sz="1737">
                <a:solidFill>
                  <a:schemeClr val="tx1">
                    <a:tint val="75000"/>
                  </a:schemeClr>
                </a:solidFill>
              </a:defRPr>
            </a:lvl3pPr>
            <a:lvl4pPr marL="13306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774187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1773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66128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04829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54837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52443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7611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56806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54296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6133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89553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0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465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2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4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2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290" b="1"/>
            </a:lvl1pPr>
            <a:lvl2pPr marL="443547" indent="0">
              <a:buNone/>
              <a:defRPr sz="1974" b="1"/>
            </a:lvl2pPr>
            <a:lvl3pPr marL="887094" indent="0">
              <a:buNone/>
              <a:defRPr sz="1737" b="1"/>
            </a:lvl3pPr>
            <a:lvl4pPr marL="1330641" indent="0">
              <a:buNone/>
              <a:defRPr sz="1579" b="1"/>
            </a:lvl4pPr>
            <a:lvl5pPr marL="1774187" indent="0">
              <a:buNone/>
              <a:defRPr sz="1579" b="1"/>
            </a:lvl5pPr>
            <a:lvl6pPr marL="2217735" indent="0">
              <a:buNone/>
              <a:defRPr sz="1579" b="1"/>
            </a:lvl6pPr>
            <a:lvl7pPr marL="2661281" indent="0">
              <a:buNone/>
              <a:defRPr sz="1579" b="1"/>
            </a:lvl7pPr>
            <a:lvl8pPr marL="3104829" indent="0">
              <a:buNone/>
              <a:defRPr sz="1579" b="1"/>
            </a:lvl8pPr>
            <a:lvl9pPr marL="3548375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09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28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72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079"/>
            </a:lvl1pPr>
            <a:lvl2pPr>
              <a:defRPr sz="2684"/>
            </a:lvl2pPr>
            <a:lvl3pPr>
              <a:defRPr sz="2290"/>
            </a:lvl3pPr>
            <a:lvl4pPr>
              <a:defRPr sz="1974"/>
            </a:lvl4pPr>
            <a:lvl5pPr>
              <a:defRPr sz="1974"/>
            </a:lvl5pPr>
            <a:lvl6pPr>
              <a:defRPr sz="1974"/>
            </a:lvl6pPr>
            <a:lvl7pPr>
              <a:defRPr sz="1974"/>
            </a:lvl7pPr>
            <a:lvl8pPr>
              <a:defRPr sz="1974"/>
            </a:lvl8pPr>
            <a:lvl9pPr>
              <a:defRPr sz="1974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4656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07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079"/>
            </a:lvl1pPr>
            <a:lvl2pPr marL="443547" indent="0">
              <a:buNone/>
              <a:defRPr sz="2684"/>
            </a:lvl2pPr>
            <a:lvl3pPr marL="887094" indent="0">
              <a:buNone/>
              <a:defRPr sz="2290"/>
            </a:lvl3pPr>
            <a:lvl4pPr marL="1330641" indent="0">
              <a:buNone/>
              <a:defRPr sz="1974"/>
            </a:lvl4pPr>
            <a:lvl5pPr marL="1774187" indent="0">
              <a:buNone/>
              <a:defRPr sz="1974"/>
            </a:lvl5pPr>
            <a:lvl6pPr marL="2217735" indent="0">
              <a:buNone/>
              <a:defRPr sz="1974"/>
            </a:lvl6pPr>
            <a:lvl7pPr marL="2661281" indent="0">
              <a:buNone/>
              <a:defRPr sz="1974"/>
            </a:lvl7pPr>
            <a:lvl8pPr marL="3104829" indent="0">
              <a:buNone/>
              <a:defRPr sz="1974"/>
            </a:lvl8pPr>
            <a:lvl9pPr marL="3548375" indent="0">
              <a:buNone/>
              <a:defRPr sz="197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43547" indent="0">
              <a:buNone/>
              <a:defRPr sz="1342"/>
            </a:lvl2pPr>
            <a:lvl3pPr marL="887094" indent="0">
              <a:buNone/>
              <a:defRPr sz="1184"/>
            </a:lvl3pPr>
            <a:lvl4pPr marL="1330641" indent="0">
              <a:buNone/>
              <a:defRPr sz="947"/>
            </a:lvl4pPr>
            <a:lvl5pPr marL="1774187" indent="0">
              <a:buNone/>
              <a:defRPr sz="947"/>
            </a:lvl5pPr>
            <a:lvl6pPr marL="2217735" indent="0">
              <a:buNone/>
              <a:defRPr sz="947"/>
            </a:lvl6pPr>
            <a:lvl7pPr marL="2661281" indent="0">
              <a:buNone/>
              <a:defRPr sz="947"/>
            </a:lvl7pPr>
            <a:lvl8pPr marL="3104829" indent="0">
              <a:buNone/>
              <a:defRPr sz="947"/>
            </a:lvl8pPr>
            <a:lvl9pPr marL="3548375" indent="0">
              <a:buNone/>
              <a:defRPr sz="94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66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112361" tIns="56181" rIns="112361" bIns="5618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112361" tIns="56181" rIns="112361" bIns="56181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22/12/2022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112361" tIns="56181" rIns="112361" bIns="56181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619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87094" rtl="0" eaLnBrk="1" latinLnBrk="0" hangingPunct="1">
        <a:lnSpc>
          <a:spcPct val="90000"/>
        </a:lnSpc>
        <a:spcBef>
          <a:spcPct val="0"/>
        </a:spcBef>
        <a:buNone/>
        <a:defRPr sz="42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1774" indent="-221774" algn="l" defTabSz="887094" rtl="0" eaLnBrk="1" latinLnBrk="0" hangingPunct="1">
        <a:lnSpc>
          <a:spcPct val="90000"/>
        </a:lnSpc>
        <a:spcBef>
          <a:spcPts val="970"/>
        </a:spcBef>
        <a:buFont typeface="Arial" panose="020B0604020202020204" pitchFamily="34" charset="0"/>
        <a:buChar char="•"/>
        <a:defRPr sz="2684" kern="1200">
          <a:solidFill>
            <a:schemeClr val="tx1"/>
          </a:solidFill>
          <a:latin typeface="+mn-lt"/>
          <a:ea typeface="+mn-ea"/>
          <a:cs typeface="+mn-cs"/>
        </a:defRPr>
      </a:lvl1pPr>
      <a:lvl2pPr marL="665320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2290" kern="1200">
          <a:solidFill>
            <a:schemeClr val="tx1"/>
          </a:solidFill>
          <a:latin typeface="+mn-lt"/>
          <a:ea typeface="+mn-ea"/>
          <a:cs typeface="+mn-cs"/>
        </a:defRPr>
      </a:lvl2pPr>
      <a:lvl3pPr marL="1108867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974" kern="1200">
          <a:solidFill>
            <a:schemeClr val="tx1"/>
          </a:solidFill>
          <a:latin typeface="+mn-lt"/>
          <a:ea typeface="+mn-ea"/>
          <a:cs typeface="+mn-cs"/>
        </a:defRPr>
      </a:lvl3pPr>
      <a:lvl4pPr marL="1552414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995961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439508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883055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326602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770149" indent="-221774" algn="l" defTabSz="887094" rtl="0" eaLnBrk="1" latinLnBrk="0" hangingPunct="1">
        <a:lnSpc>
          <a:spcPct val="90000"/>
        </a:lnSpc>
        <a:spcBef>
          <a:spcPts val="485"/>
        </a:spcBef>
        <a:buFont typeface="Arial" panose="020B0604020202020204" pitchFamily="34" charset="0"/>
        <a:buChar char="•"/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1pPr>
      <a:lvl2pPr marL="44354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2pPr>
      <a:lvl3pPr marL="887094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3pPr>
      <a:lvl4pPr marL="133064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4pPr>
      <a:lvl5pPr marL="1774187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5pPr>
      <a:lvl6pPr marL="221773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6pPr>
      <a:lvl7pPr marL="2661281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7pPr>
      <a:lvl8pPr marL="3104829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8pPr>
      <a:lvl9pPr marL="3548375" algn="l" defTabSz="887094" rtl="0" eaLnBrk="1" latinLnBrk="0" hangingPunct="1">
        <a:defRPr sz="17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D3D7153-70A8-4D67-8897-371CB3B5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4F0446-5D19-4E3A-86EE-9F5604C49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976243-2973-4FA1-8D2D-2BC4195318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A23DB4C-9D7B-40CE-A38E-F8C64BBD940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22/12/2022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BDFCF-3AA4-4477-8974-D7523E5444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C5142-7ABC-459F-B2F1-D1EE1C1A5D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E249A-CE96-4B28-A52A-C70BE4FAFAA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1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C6F32-809B-4A83-821D-D07C0E8E5FD3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22/12/2022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D247BC8-A6CA-494E-BB60-552F2E0104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3101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  <p:sldLayoutId id="2147483710" r:id="rId13"/>
    <p:sldLayoutId id="2147483711" r:id="rId14"/>
    <p:sldLayoutId id="214748371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95265" y="414486"/>
            <a:ext cx="10902462" cy="60290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3795096" y="1264941"/>
            <a:ext cx="6488591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2494364" y="1041891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2593068" y="1213739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04E57B-9203-4724-B864-8409EF6826DD}"/>
              </a:ext>
            </a:extLst>
          </p:cNvPr>
          <p:cNvSpPr txBox="1"/>
          <p:nvPr/>
        </p:nvSpPr>
        <p:spPr>
          <a:xfrm>
            <a:off x="3913868" y="1379561"/>
            <a:ext cx="5627254" cy="9540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THƯƠNG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ÔNG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493407" y="2429971"/>
            <a:ext cx="6047715" cy="823752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 4.  </a:t>
            </a:r>
            <a:r>
              <a:rPr kumimoji="0" lang="en-US" sz="36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36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TỪ VÀ CÂU</a:t>
            </a:r>
            <a:endParaRPr kumimoji="0" lang="en-US" sz="36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25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196628"/>
            <a:ext cx="12192000" cy="3882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-247649" y="5737229"/>
            <a:ext cx="3832225" cy="968375"/>
            <a:chOff x="0" y="0"/>
            <a:chExt cx="3831771" cy="968829"/>
          </a:xfrm>
        </p:grpSpPr>
        <p:pic>
          <p:nvPicPr>
            <p:cNvPr id="8" name="Picture 3" descr="·_0005_Layer-4-副本"/>
            <p:cNvPicPr>
              <a:picLocks noChangeAspect="1" noChangeArrowheads="1"/>
            </p:cNvPicPr>
            <p:nvPr/>
          </p:nvPicPr>
          <p:blipFill>
            <a:blip r:embed="rId4"/>
            <a:srcRect l="22261" r="58095" b="81171"/>
            <a:stretch>
              <a:fillRect/>
            </a:stretch>
          </p:blipFill>
          <p:spPr bwMode="auto">
            <a:xfrm>
              <a:off x="2035629" y="0"/>
              <a:ext cx="1796142" cy="968829"/>
            </a:xfrm>
            <a:prstGeom prst="rect">
              <a:avLst/>
            </a:prstGeom>
            <a:noFill/>
          </p:spPr>
        </p:pic>
        <p:pic>
          <p:nvPicPr>
            <p:cNvPr id="9" name="Picture 9" descr="·_0006_Layer-4"/>
            <p:cNvPicPr>
              <a:picLocks noChangeAspect="1" noChangeArrowheads="1"/>
            </p:cNvPicPr>
            <p:nvPr/>
          </p:nvPicPr>
          <p:blipFill>
            <a:blip r:embed="rId5"/>
            <a:srcRect r="75357" b="81171"/>
            <a:stretch>
              <a:fillRect/>
            </a:stretch>
          </p:blipFill>
          <p:spPr bwMode="auto">
            <a:xfrm>
              <a:off x="0" y="0"/>
              <a:ext cx="2253343" cy="968829"/>
            </a:xfrm>
            <a:prstGeom prst="rect">
              <a:avLst/>
            </a:prstGeom>
            <a:noFill/>
          </p:spPr>
        </p:pic>
      </p:grpSp>
      <p:pic>
        <p:nvPicPr>
          <p:cNvPr id="10" name="Picture 6" descr="5">
            <a:extLst>
              <a:ext uri="{FF2B5EF4-FFF2-40B4-BE49-F238E27FC236}">
                <a16:creationId xmlns:a16="http://schemas.microsoft.com/office/drawing/2014/main" id="{1D7BDE7B-8351-411C-80C5-2773C1D96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 t="62344" r="64444"/>
          <a:stretch>
            <a:fillRect/>
          </a:stretch>
        </p:blipFill>
        <p:spPr bwMode="auto">
          <a:xfrm>
            <a:off x="1304147" y="4086740"/>
            <a:ext cx="4970047" cy="2960673"/>
          </a:xfrm>
          <a:prstGeom prst="rect">
            <a:avLst/>
          </a:prstGeom>
          <a:noFill/>
        </p:spPr>
      </p:pic>
      <p:sp>
        <p:nvSpPr>
          <p:cNvPr id="17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197001" y="461204"/>
            <a:ext cx="5988679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0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Yêu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cầu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cần</a:t>
            </a:r>
            <a:r>
              <a:rPr lang="en-US" altLang="zh-CN" sz="4000" b="1" dirty="0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 </a:t>
            </a:r>
            <a:r>
              <a:rPr lang="en-US" altLang="zh-CN" sz="4000" b="1" dirty="0" err="1" smtClean="0">
                <a:solidFill>
                  <a:srgbClr val="FF0000"/>
                </a:solidFill>
                <a:latin typeface="Arial" pitchFamily="34" charset="0"/>
                <a:ea typeface="Arial-Rounded" panose="020B0500000000000000" pitchFamily="34" charset="0"/>
                <a:cs typeface="Arial" pitchFamily="34" charset="0"/>
              </a:rPr>
              <a:t>đạt</a:t>
            </a:r>
            <a:endParaRPr lang="zh-CN" altLang="en-US" sz="4000" b="1" dirty="0">
              <a:solidFill>
                <a:srgbClr val="FF0000"/>
              </a:solidFill>
              <a:latin typeface="Arial" pitchFamily="34" charset="0"/>
              <a:ea typeface="Arial-Rounded" panose="020B0500000000000000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823" y="1778416"/>
            <a:ext cx="1037888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Phát triển vốn 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 chỉ sự vật, chỉ hoạt động.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ặt câu nêu hoạt động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49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70420" y="300294"/>
            <a:ext cx="7046447" cy="1382187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87094"/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887094"/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4926049" y="1595142"/>
            <a:ext cx="6933010" cy="3971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43131">
                        <a14:foregroundMark x1="17891" y1="38737" x2="30671" y2="32000"/>
                        <a14:foregroundMark x1="35144" y1="9263" x2="34824" y2="2189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709"/>
          <a:stretch/>
        </p:blipFill>
        <p:spPr>
          <a:xfrm>
            <a:off x="76677" y="4338304"/>
            <a:ext cx="1414442" cy="2600553"/>
          </a:xfrm>
          <a:prstGeom prst="rect">
            <a:avLst/>
          </a:prstGeom>
        </p:spPr>
      </p:pic>
      <p:sp>
        <p:nvSpPr>
          <p:cNvPr id="2" name="Cloud Callout 1"/>
          <p:cNvSpPr/>
          <p:nvPr/>
        </p:nvSpPr>
        <p:spPr>
          <a:xfrm>
            <a:off x="1017431" y="3580906"/>
            <a:ext cx="4596095" cy="1344568"/>
          </a:xfrm>
          <a:prstGeom prst="cloudCallout">
            <a:avLst>
              <a:gd name="adj1" fmla="val -43066"/>
              <a:gd name="adj2" fmla="val 60302"/>
            </a:avLst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706" tIns="44353" rIns="88706" bIns="44353" spcCol="0" rtlCol="0" anchor="ctr"/>
          <a:lstStyle/>
          <a:p>
            <a:pPr algn="ctr" defTabSz="887094"/>
            <a:endParaRPr lang="en-US" sz="1737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759696" y="3795342"/>
            <a:ext cx="2902456" cy="915696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defTabSz="887094"/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Mỗi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công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việc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6180482" y="5140026"/>
            <a:ext cx="4933985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defTabSz="887094"/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Trong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tranh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những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nào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 </a:t>
            </a:r>
            <a:endParaRPr lang="en-US" sz="2684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7097" y="1874729"/>
            <a:ext cx="657765" cy="542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G: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58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5" grpId="0"/>
      <p:bldP spid="3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6" t="22135" r="18366" b="36719"/>
          <a:stretch/>
        </p:blipFill>
        <p:spPr bwMode="auto">
          <a:xfrm>
            <a:off x="6118412" y="511300"/>
            <a:ext cx="5849250" cy="3654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294859" y="2056144"/>
            <a:ext cx="6113826" cy="2421749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2526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526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sự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</a:p>
          <a:p>
            <a:pPr algn="just" defTabSz="887094">
              <a:lnSpc>
                <a:spcPct val="150000"/>
              </a:lnSpc>
            </a:pP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Người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trai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em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gái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,…</a:t>
            </a:r>
          </a:p>
          <a:p>
            <a:pPr algn="just" defTabSz="887094">
              <a:lnSpc>
                <a:spcPct val="150000"/>
              </a:lnSpc>
            </a:pP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vật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cối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tủ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bếp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quất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</a:p>
          <a:p>
            <a:pPr algn="just" defTabSz="887094">
              <a:lnSpc>
                <a:spcPct val="150000"/>
              </a:lnSpc>
            </a:pP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bàn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vườn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</a:t>
            </a:r>
            <a:r>
              <a:rPr lang="en-US" sz="2526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…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58678" y="4611687"/>
            <a:ext cx="5950542" cy="1838705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2526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Từ</a:t>
            </a:r>
            <a:r>
              <a:rPr lang="en-US" sz="2526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chỉ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2526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</a:t>
            </a:r>
            <a:r>
              <a:rPr lang="en-US" sz="2526" b="1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endParaRPr lang="en-US" sz="2526" b="1" dirty="0" smtClean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- </a:t>
            </a:r>
            <a:r>
              <a:rPr lang="en-US" sz="2526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nấu</a:t>
            </a:r>
            <a:r>
              <a:rPr lang="en-US" sz="2526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ăn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rửa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rau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sửa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quạt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đồ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quét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sân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tưới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526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cây</a:t>
            </a:r>
            <a:r>
              <a:rPr lang="en-US" sz="2526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, …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89" l="44728" r="94728">
                        <a14:foregroundMark x1="62141" y1="34526" x2="75879" y2="35789"/>
                        <a14:foregroundMark x1="84505" y1="11789" x2="89297" y2="25684"/>
                        <a14:foregroundMark x1="79073" y1="21474" x2="91214" y2="12211"/>
                        <a14:foregroundMark x1="79393" y1="14737" x2="90256" y2="23158"/>
                        <a14:foregroundMark x1="80351" y1="25263" x2="91534" y2="16000"/>
                        <a14:foregroundMark x1="90256" y1="21474" x2="93770" y2="21053"/>
                        <a14:foregroundMark x1="89617" y1="18526" x2="93770" y2="19789"/>
                        <a14:foregroundMark x1="83227" y1="10947" x2="88658" y2="26105"/>
                        <a14:foregroundMark x1="87380" y1="8842" x2="86741" y2="24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848" t="-1991" r="6707" b="1991"/>
          <a:stretch/>
        </p:blipFill>
        <p:spPr>
          <a:xfrm>
            <a:off x="0" y="4165935"/>
            <a:ext cx="1604693" cy="269206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64358" y="343504"/>
            <a:ext cx="7046447" cy="1382187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defTabSz="887094"/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a.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defTabSz="887094"/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b.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2877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742381" y="234716"/>
            <a:ext cx="9329466" cy="581968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200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91163" y="1084085"/>
            <a:ext cx="4293204" cy="3187536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may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chiếc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áo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mới</a:t>
            </a:r>
            <a:endParaRPr lang="en-US" sz="2684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thêu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một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bông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hoa</a:t>
            </a:r>
            <a:endParaRPr lang="en-US" sz="2684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Anh cu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Phương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rất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khoái</a:t>
            </a:r>
            <a:endParaRPr lang="en-US" sz="2684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Khen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giỏi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hơn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</a:t>
            </a:r>
            <a:r>
              <a:rPr lang="en-US" sz="2684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!</a:t>
            </a:r>
            <a:endParaRPr lang="en-US" sz="2684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endParaRPr lang="en-US" sz="2684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75"/>
          <a:stretch/>
        </p:blipFill>
        <p:spPr>
          <a:xfrm>
            <a:off x="8591564" y="771921"/>
            <a:ext cx="3049390" cy="295222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6284367" y="3607025"/>
            <a:ext cx="5810250" cy="33727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defTabSz="887094">
              <a:lnSpc>
                <a:spcPct val="150000"/>
              </a:lnSpc>
            </a:pP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Khi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tô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hỏng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máy</a:t>
            </a:r>
            <a:endParaRPr lang="en-US" sz="2842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chẳng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sửa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được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cho</a:t>
            </a:r>
            <a:endParaRPr lang="en-US" sz="2842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Ba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nối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dây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cót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lại</a:t>
            </a:r>
            <a:endParaRPr lang="en-US" sz="2842" dirty="0"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just" defTabSz="887094">
              <a:lnSpc>
                <a:spcPct val="150000"/>
              </a:lnSpc>
            </a:pP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liền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chạy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ro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42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ro</a:t>
            </a: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…</a:t>
            </a:r>
          </a:p>
          <a:p>
            <a:pPr algn="just" defTabSz="887094">
              <a:lnSpc>
                <a:spcPct val="150000"/>
              </a:lnSpc>
            </a:pPr>
            <a:r>
              <a:rPr lang="en-US" sz="2842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            </a:t>
            </a:r>
            <a:r>
              <a:rPr lang="en-US" sz="2842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     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(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Đặng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Hấn</a:t>
            </a:r>
            <a:r>
              <a:rPr lang="en-US" sz="24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)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102" y="3639553"/>
            <a:ext cx="3218447" cy="32184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8" name="Straight Connector 17"/>
          <p:cNvCxnSpPr/>
          <p:nvPr/>
        </p:nvCxnSpPr>
        <p:spPr>
          <a:xfrm>
            <a:off x="2603761" y="1657527"/>
            <a:ext cx="631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2585537" y="2297931"/>
            <a:ext cx="6316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2104273" y="3523159"/>
            <a:ext cx="72189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90449" y="5506777"/>
            <a:ext cx="50532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556963" y="6170106"/>
            <a:ext cx="64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854922" y="4873526"/>
            <a:ext cx="64970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5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71343" y="188398"/>
            <a:ext cx="7046447" cy="520413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defTabSz="887094"/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b="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b="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50157" y="3177991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u="sng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871343" y="757900"/>
            <a:ext cx="10139082" cy="24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438656" y="3840232"/>
            <a:ext cx="11004455" cy="245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06978" y="3254472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u="sng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389852" y="6235692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u="sng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06978" y="6201513"/>
            <a:ext cx="3824411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u="sng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lang="en-US" sz="2684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5231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871343" y="188398"/>
            <a:ext cx="7046447" cy="520413"/>
          </a:xfrm>
          <a:prstGeom prst="rect">
            <a:avLst/>
          </a:prstGeom>
          <a:noFill/>
        </p:spPr>
        <p:txBody>
          <a:bodyPr wrap="square" lIns="88659" tIns="44330" rIns="88659" bIns="44330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marL="0" marR="0" lvl="0" indent="0" algn="just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3.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Quan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tranh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trả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câu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hỏi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389852" y="3143812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120" t="20833" r="14110" b="49480"/>
          <a:stretch/>
        </p:blipFill>
        <p:spPr bwMode="auto">
          <a:xfrm>
            <a:off x="871343" y="757900"/>
            <a:ext cx="10139082" cy="2487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1654" t="58091" r="14577" b="12222"/>
          <a:stretch/>
        </p:blipFill>
        <p:spPr bwMode="auto">
          <a:xfrm>
            <a:off x="438656" y="3840232"/>
            <a:ext cx="11004455" cy="2452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6806978" y="3116319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5996051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mẹ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806977" y="5984375"/>
            <a:ext cx="3824411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marL="0" marR="0" lvl="0" indent="0" algn="ctr" defTabSz="8870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Bạn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nhỏ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làm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kumimoji="0" lang="en-US" sz="2684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gì</a:t>
            </a:r>
            <a:r>
              <a:rPr kumimoji="0" lang="en-US" sz="2684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50843" y="3505789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Ông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chơi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cờ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cùng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684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06977" y="3476178"/>
            <a:ext cx="3519219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tivi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287758" y="5972831"/>
            <a:ext cx="3519219" cy="915696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Bố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lau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cửa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kính</a:t>
            </a:r>
            <a:r>
              <a:rPr lang="vi-VN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  <a:endParaRPr lang="en-US" sz="2684" dirty="0">
              <a:solidFill>
                <a:srgbClr val="002060"/>
              </a:solidFill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 defTabSz="887094"/>
            <a:r>
              <a:rPr lang="vi-VN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M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ẹ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đang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lau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nhà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06977" y="6382829"/>
            <a:ext cx="4099934" cy="502634"/>
          </a:xfrm>
          <a:prstGeom prst="rect">
            <a:avLst/>
          </a:prstGeom>
          <a:noFill/>
        </p:spPr>
        <p:txBody>
          <a:bodyPr wrap="square" lIns="88706" tIns="44353" rIns="88706" bIns="44353" rtlCol="0">
            <a:spAutoFit/>
          </a:bodyPr>
          <a:lstStyle/>
          <a:p>
            <a:pPr algn="ctr" defTabSz="887094"/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Hà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cần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thận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viết</a:t>
            </a:r>
            <a:r>
              <a:rPr lang="en-US" sz="2684" dirty="0" smtClean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684" dirty="0" err="1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2684" dirty="0">
                <a:solidFill>
                  <a:srgbClr val="00206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849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9" grpId="0"/>
      <p:bldP spid="30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69701" y="2084691"/>
            <a:ext cx="10444766" cy="2612409"/>
          </a:xfrm>
          <a:prstGeom prst="rect">
            <a:avLst/>
          </a:prstGeom>
          <a:noFill/>
        </p:spPr>
        <p:txBody>
          <a:bodyPr wrap="square" lIns="118262" tIns="59132" rIns="118262" bIns="59132" rtlCol="0">
            <a:spAutoFit/>
          </a:bodyPr>
          <a:lstStyle/>
          <a:p>
            <a:pPr marL="369582" indent="-369582" algn="just" defTabSz="887094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Hoàn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3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vở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ô li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tiếng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Việt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  <a:p>
            <a:pPr marL="369582" indent="-369582" algn="just" defTabSz="887094">
              <a:lnSpc>
                <a:spcPct val="150000"/>
              </a:lnSpc>
              <a:buFontTx/>
              <a:buChar char="-"/>
            </a:pPr>
            <a:r>
              <a:rPr lang="en-US" sz="3600" dirty="0" err="1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Ôn</a:t>
            </a:r>
            <a:r>
              <a:rPr lang="en-US" sz="3600" dirty="0" smtClean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cách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đặt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câu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nêu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.</a:t>
            </a:r>
          </a:p>
          <a:p>
            <a:pPr marL="369582" indent="-369582" algn="just" defTabSz="887094">
              <a:lnSpc>
                <a:spcPct val="150000"/>
              </a:lnSpc>
              <a:buFontTx/>
              <a:buChar char="-"/>
            </a:pP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trước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75F030-9F7E-46B1-93E8-9EF33B804D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799442" y="4154630"/>
            <a:ext cx="3392557" cy="2968414"/>
          </a:xfrm>
          <a:prstGeom prst="rect">
            <a:avLst/>
          </a:prstGeom>
        </p:spPr>
      </p:pic>
      <p:sp>
        <p:nvSpPr>
          <p:cNvPr id="5" name="文本框 22">
            <a:extLst>
              <a:ext uri="{FF2B5EF4-FFF2-40B4-BE49-F238E27FC236}">
                <a16:creationId xmlns:a16="http://schemas.microsoft.com/office/drawing/2014/main" id="{BDEA7D3F-D115-4BD1-806F-75A418E2DEF9}"/>
              </a:ext>
            </a:extLst>
          </p:cNvPr>
          <p:cNvSpPr txBox="1"/>
          <p:nvPr/>
        </p:nvSpPr>
        <p:spPr>
          <a:xfrm>
            <a:off x="2886020" y="977682"/>
            <a:ext cx="3006064" cy="9863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Dặn</a:t>
            </a: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4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dò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67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831260" y="800304"/>
            <a:ext cx="10083174" cy="2002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Tạm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biệt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hẹn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gặp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các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vào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tiết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pic>
        <p:nvPicPr>
          <p:cNvPr id="20" name="Picture 19" descr="A picture containing clipart&#10;&#10;Description automatically generated">
            <a:extLst>
              <a:ext uri="{FF2B5EF4-FFF2-40B4-BE49-F238E27FC236}">
                <a16:creationId xmlns:a16="http://schemas.microsoft.com/office/drawing/2014/main" id="{47C00D88-440F-457E-B2EA-B86A91750E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948" y="3171217"/>
            <a:ext cx="8194104" cy="409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32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425</Words>
  <Application>Microsoft Office PowerPoint</Application>
  <PresentationFormat>Widescreen</PresentationFormat>
  <Paragraphs>60</Paragraphs>
  <Slides>9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宋体</vt:lpstr>
      <vt:lpstr>Arial</vt:lpstr>
      <vt:lpstr>Arial-Rounded</vt:lpstr>
      <vt:lpstr>Calibri</vt:lpstr>
      <vt:lpstr>Calibri Light</vt:lpstr>
      <vt:lpstr>等线</vt:lpstr>
      <vt:lpstr>Times New Roman</vt:lpstr>
      <vt:lpstr>1_Office Theme</vt:lpstr>
      <vt:lpstr>3_Office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Admin</cp:lastModifiedBy>
  <cp:revision>24</cp:revision>
  <dcterms:created xsi:type="dcterms:W3CDTF">2021-07-24T00:22:17Z</dcterms:created>
  <dcterms:modified xsi:type="dcterms:W3CDTF">2022-12-22T03:34:58Z</dcterms:modified>
</cp:coreProperties>
</file>