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63" r:id="rId3"/>
    <p:sldId id="751" r:id="rId4"/>
    <p:sldId id="467" r:id="rId5"/>
    <p:sldId id="432" r:id="rId6"/>
    <p:sldId id="745" r:id="rId7"/>
    <p:sldId id="750" r:id="rId8"/>
    <p:sldId id="752" r:id="rId9"/>
    <p:sldId id="753" r:id="rId10"/>
    <p:sldId id="755" r:id="rId11"/>
    <p:sldId id="746" r:id="rId12"/>
    <p:sldId id="441" r:id="rId13"/>
    <p:sldId id="754" r:id="rId14"/>
    <p:sldId id="756" r:id="rId15"/>
    <p:sldId id="757" r:id="rId16"/>
    <p:sldId id="758" r:id="rId17"/>
    <p:sldId id="760" r:id="rId18"/>
    <p:sldId id="759" r:id="rId19"/>
    <p:sldId id="748" r:id="rId20"/>
    <p:sldId id="749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942E3-0046-D454-FE25-A4BDFBCBB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81FF1E-DA86-FA28-0D91-1545EC939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29557-604A-FE23-EBD3-A888F236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0746-6952-44EE-BD54-A4A132DBE95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BFCB0-40EA-BF88-6A8B-DA398A391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B91FC-17D2-B6DE-7CA4-CB38DDC42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FA9C-E1C7-404B-A685-B9BCB66EB7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2578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6AE71-455A-1D1D-D39A-54ABF7ACD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B46AE-F2A6-73B1-D78A-9EBD95227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F4D33-5F0F-84D7-AC8C-0EBBE7A76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0746-6952-44EE-BD54-A4A132DBE95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9C937-161C-7E1A-E1B8-CAAFC030B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B53F0-A880-5361-BC0E-BFB6F5C8F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FA9C-E1C7-404B-A685-B9BCB66EB7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397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FF4ED5-7489-0695-0B36-BE4912E1A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0E5A1A-A29B-5B3D-D95E-A5AA0C47C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78024-0643-FBE2-66D4-FAABA1256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0746-6952-44EE-BD54-A4A132DBE95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BF5B4-028F-1F94-6703-66D8F5EB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51341-060D-758E-9F9E-57B131FF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FA9C-E1C7-404B-A685-B9BCB66EB7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257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8DE37-A60F-4BC2-B7B4-7B9946761AC6}"/>
              </a:ext>
            </a:extLst>
          </p:cNvPr>
          <p:cNvSpPr/>
          <p:nvPr userDrawn="1"/>
        </p:nvSpPr>
        <p:spPr>
          <a:xfrm>
            <a:off x="10255170" y="1"/>
            <a:ext cx="1759352" cy="1574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039" y="96983"/>
            <a:ext cx="1322222" cy="16744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7AF168-150A-672B-0A78-B7D4276D1801}"/>
              </a:ext>
            </a:extLst>
          </p:cNvPr>
          <p:cNvSpPr/>
          <p:nvPr userDrawn="1"/>
        </p:nvSpPr>
        <p:spPr>
          <a:xfrm>
            <a:off x="1" y="1574157"/>
            <a:ext cx="8354291" cy="338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48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49" y="1685684"/>
            <a:ext cx="8220194" cy="316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12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0185722" y="1"/>
            <a:ext cx="1886673" cy="1481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C3019001-17E2-6E7A-2885-039FD7B39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49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20B7C-6050-DC61-013D-F379D5285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125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26D9-AE9F-EDAC-834F-D9520F694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60E1C-91A1-0054-AC1E-96C028688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78874-4F3E-B8EB-DA02-2D7AE8F5A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0746-6952-44EE-BD54-A4A132DBE95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963C7-7668-784A-2D1E-75AEDA2D6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7DCF3-B0CA-4EC9-A7CB-186B864F3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FA9C-E1C7-404B-A685-B9BCB66EB7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222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C03CF-717B-B4AA-C496-00CF3E811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595DC-88BB-3E39-121A-C2A4B8132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7A4A8-D9E1-A13F-D849-FD69E6E1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0746-6952-44EE-BD54-A4A132DBE95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17971-37DF-692D-7E47-CCD280A0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1B260-A425-1363-BAE1-6FBE6E40B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FA9C-E1C7-404B-A685-B9BCB66EB7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47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1685D-6231-EC7B-1D5A-BE888F945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1958A-10A1-0380-C675-13328DAAE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2A29E-367C-B5D6-952F-B8DC6B4D4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FF959-86F0-278A-2057-5D4C8AFC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0746-6952-44EE-BD54-A4A132DBE95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67D43-4834-320C-26B7-D6E23C53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DC970-FF03-4CF9-249B-01452D88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FA9C-E1C7-404B-A685-B9BCB66EB7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661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62495-11DB-70B3-00E4-322C87764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2FA8C-20D4-7C4E-5430-B69F7F072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E9BB4-4D45-503A-CD8B-D1AC34C93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60018-2CB5-B323-8A29-A5B9C701D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664FD-8B0A-5BD6-DDD8-91434358C0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C15D20-AE08-66CE-CFF8-BAF02C605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0746-6952-44EE-BD54-A4A132DBE95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8C0B6-54C7-12CC-E47B-3214CBA1C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C4CD4B-87D8-EE23-B60E-106C4BEB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FA9C-E1C7-404B-A685-B9BCB66EB7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225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29EA7-14DD-ABE9-4AE9-BCD9D1767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6B8A29-B54E-BE96-3D37-156B32E6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0746-6952-44EE-BD54-A4A132DBE95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DBBB4-4EF2-9818-0CDB-A4D990CA0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7A484-0A74-5E0A-4C2A-9D6AE41F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FA9C-E1C7-404B-A685-B9BCB66EB7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86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6C8A96-55FB-E8BC-0B87-7F6436A9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0746-6952-44EE-BD54-A4A132DBE95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C2851-5E17-9F5B-6454-98490350F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CE13A-466F-C7D5-9197-E7BCC9AB9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FA9C-E1C7-404B-A685-B9BCB66EB7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728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6364D-2917-1F11-1FA8-19A143882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72B88-EA0F-B097-F3A3-BC3C9545E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6E91F-3E65-3816-9C51-62C155D0D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BA0274-D985-19E9-8549-6A3077442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0746-6952-44EE-BD54-A4A132DBE95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60964-9FB4-3725-8898-71B592ACF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72BA6-EC6A-9398-BA5F-A541693E0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FA9C-E1C7-404B-A685-B9BCB66EB7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49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DAAA4-0E98-BDF4-703C-61F6E18AF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2AA478-98F2-FC6D-807B-9E17D958DC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19331-57B7-E5AC-2A02-D360057D7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4440B-39BD-0C21-503B-AA79D2DF1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0746-6952-44EE-BD54-A4A132DBE95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7083D3-FDA0-6CC5-3945-C4EEAEA0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F8DF3-C292-F414-01BA-7E2256103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FA9C-E1C7-404B-A685-B9BCB66EB7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013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52F50D-4406-D842-B72D-6987D6207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B146D-6F54-5BB7-CBF8-0592F057B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44C35-AFBA-6925-27AA-501C3199C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70746-6952-44EE-BD54-A4A132DBE95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924AE-F58A-2761-6821-59415CFA5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ECA15-27E6-CFE4-87BE-7CFBB33DA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5FA9C-E1C7-404B-A685-B9BCB66EB7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401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FF854761-78E7-8E6C-5359-D01E93A52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49604"/>
            <a:ext cx="8362258" cy="137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51" eaLnBrk="1" hangingPunct="1">
              <a:defRPr/>
            </a:pPr>
            <a:r>
              <a:rPr lang="en-GB" sz="4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GB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GB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450551" eaLnBrk="1" hangingPunct="1">
              <a:defRPr/>
            </a:pPr>
            <a:r>
              <a:rPr lang="en-GB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4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E4F6C8-99B3-1497-421D-970ABF4D9F27}"/>
              </a:ext>
            </a:extLst>
          </p:cNvPr>
          <p:cNvSpPr txBox="1"/>
          <p:nvPr/>
        </p:nvSpPr>
        <p:spPr>
          <a:xfrm>
            <a:off x="1986417" y="232658"/>
            <a:ext cx="3938350" cy="85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488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943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20</a:t>
            </a:r>
          </a:p>
        </p:txBody>
      </p:sp>
    </p:spTree>
    <p:extLst>
      <p:ext uri="{BB962C8B-B14F-4D97-AF65-F5344CB8AC3E}">
        <p14:creationId xmlns:p14="http://schemas.microsoft.com/office/powerpoint/2010/main" val="704058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5307DC4-EE74-A926-6DEC-F2BC1BBCF607}"/>
              </a:ext>
            </a:extLst>
          </p:cNvPr>
          <p:cNvSpPr/>
          <p:nvPr/>
        </p:nvSpPr>
        <p:spPr>
          <a:xfrm>
            <a:off x="0" y="331304"/>
            <a:ext cx="12192000" cy="60429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B96A28A-892A-9C07-A589-4377DB64C3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05" y="-464192"/>
            <a:ext cx="7648390" cy="664925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008710F-1725-6827-FCAA-673995E8CF1E}"/>
              </a:ext>
            </a:extLst>
          </p:cNvPr>
          <p:cNvSpPr txBox="1"/>
          <p:nvPr/>
        </p:nvSpPr>
        <p:spPr>
          <a:xfrm>
            <a:off x="2814042" y="2744070"/>
            <a:ext cx="6563917" cy="2582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4045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Thực vật, động vật được con người sử dụng hàng ngày để làm thức ăn, đồ uống.</a:t>
            </a:r>
            <a:endParaRPr lang="en-US" sz="4045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9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89416A3B-2D84-69B2-30F6-E514159FE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798" y="1803831"/>
            <a:ext cx="4680404" cy="32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8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7014" y="653739"/>
            <a:ext cx="11815050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96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2696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Nhận</a:t>
            </a:r>
            <a:r>
              <a:rPr lang="en-US" sz="2696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696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xét</a:t>
            </a:r>
            <a:r>
              <a:rPr lang="en-US" sz="2696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696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2696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696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việc</a:t>
            </a:r>
            <a:r>
              <a:rPr lang="en-US" sz="2696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696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</a:t>
            </a:r>
            <a:r>
              <a:rPr lang="en-US" sz="2696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696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2696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696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2696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696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ăn</a:t>
            </a:r>
            <a:r>
              <a:rPr lang="en-US" sz="2696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696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2696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696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696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696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696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696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696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696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2696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696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2696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696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endParaRPr lang="en-US" sz="2696" b="1" u="sng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50D463-596D-3933-2E02-F75501371958}"/>
              </a:ext>
            </a:extLst>
          </p:cNvPr>
          <p:cNvSpPr/>
          <p:nvPr/>
        </p:nvSpPr>
        <p:spPr>
          <a:xfrm>
            <a:off x="0" y="331304"/>
            <a:ext cx="12192000" cy="60429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FA78D68-35FB-4125-F18F-331A5BC37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t="18336" r="17610" b="5581"/>
          <a:stretch/>
        </p:blipFill>
        <p:spPr>
          <a:xfrm>
            <a:off x="616556" y="1149288"/>
            <a:ext cx="8390398" cy="5151999"/>
          </a:xfrm>
          <a:prstGeom prst="rect">
            <a:avLst/>
          </a:prstGeom>
        </p:spPr>
      </p:pic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id="{A195DABD-E50C-E982-FB31-1802F9B17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644" y="4627628"/>
            <a:ext cx="3233733" cy="207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009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2E8A46E-26E7-325D-5C86-1C9222F99110}"/>
              </a:ext>
            </a:extLst>
          </p:cNvPr>
          <p:cNvSpPr txBox="1"/>
          <p:nvPr/>
        </p:nvSpPr>
        <p:spPr>
          <a:xfrm>
            <a:off x="3641666" y="2002062"/>
            <a:ext cx="5308211" cy="274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14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Chia </a:t>
            </a:r>
            <a:r>
              <a:rPr lang="en-US" sz="8614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sẻ</a:t>
            </a:r>
            <a:r>
              <a:rPr lang="en-US" sz="8614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 </a:t>
            </a:r>
            <a:r>
              <a:rPr lang="en-US" sz="8614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trước</a:t>
            </a:r>
            <a:r>
              <a:rPr lang="en-US" sz="8614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 </a:t>
            </a:r>
            <a:r>
              <a:rPr lang="en-US" sz="8614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lớp</a:t>
            </a:r>
            <a:endParaRPr lang="en-US" sz="8614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SVN-Bill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1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943896F-5001-428A-5DC8-B3C0F05175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756" y="1802793"/>
            <a:ext cx="3254489" cy="32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2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527475-45BC-5B6A-B705-267C87B5EACC}"/>
              </a:ext>
            </a:extLst>
          </p:cNvPr>
          <p:cNvSpPr/>
          <p:nvPr/>
        </p:nvSpPr>
        <p:spPr>
          <a:xfrm>
            <a:off x="0" y="331304"/>
            <a:ext cx="12192000" cy="60429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EF2D8641-B98A-3D6A-F71E-11594C365F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9" t="14707" r="8792" b="12187"/>
          <a:stretch/>
        </p:blipFill>
        <p:spPr>
          <a:xfrm>
            <a:off x="0" y="746356"/>
            <a:ext cx="12151606" cy="2397257"/>
          </a:xfrm>
          <a:prstGeom prst="rect">
            <a:avLst/>
          </a:prstGeom>
        </p:spPr>
      </p:pic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0CEF3862-30A3-1077-0B09-53C9964F38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644" y="4627628"/>
            <a:ext cx="3233733" cy="207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2E8A46E-26E7-325D-5C86-1C9222F99110}"/>
              </a:ext>
            </a:extLst>
          </p:cNvPr>
          <p:cNvSpPr txBox="1"/>
          <p:nvPr/>
        </p:nvSpPr>
        <p:spPr>
          <a:xfrm>
            <a:off x="3641666" y="2002062"/>
            <a:ext cx="5308211" cy="274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14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Chia </a:t>
            </a:r>
            <a:r>
              <a:rPr lang="en-US" sz="8614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sẻ</a:t>
            </a:r>
            <a:r>
              <a:rPr lang="en-US" sz="8614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 </a:t>
            </a:r>
            <a:r>
              <a:rPr lang="en-US" sz="8614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trước</a:t>
            </a:r>
            <a:r>
              <a:rPr lang="en-US" sz="8614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 </a:t>
            </a:r>
            <a:r>
              <a:rPr lang="en-US" sz="8614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lớp</a:t>
            </a:r>
            <a:endParaRPr lang="en-US" sz="8614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SVN-Bill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7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3446651-5301-602D-AF79-EE773CF3972E}"/>
              </a:ext>
            </a:extLst>
          </p:cNvPr>
          <p:cNvSpPr/>
          <p:nvPr/>
        </p:nvSpPr>
        <p:spPr>
          <a:xfrm>
            <a:off x="0" y="331304"/>
            <a:ext cx="12192000" cy="60429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6D3567CC-2C0A-FA41-91F5-324993B9677F}"/>
              </a:ext>
            </a:extLst>
          </p:cNvPr>
          <p:cNvSpPr/>
          <p:nvPr/>
        </p:nvSpPr>
        <p:spPr>
          <a:xfrm>
            <a:off x="217014" y="653739"/>
            <a:ext cx="11815050" cy="92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1.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Hằng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ngày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đình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ăn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uống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Nguồn thức ăn thực vật ngon mà vẫn đảm bảo đầy đủ chất Bánh Healthy,  EatClean, Bánh Dinh Dưỡng">
            <a:extLst>
              <a:ext uri="{FF2B5EF4-FFF2-40B4-BE49-F238E27FC236}">
                <a16:creationId xmlns:a16="http://schemas.microsoft.com/office/drawing/2014/main" id="{B0EDACE2-07A0-A68C-466C-6EFBFA4A0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3" y="1552845"/>
            <a:ext cx="3808976" cy="2537730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nh sách các loại thức ăn chứa đạm thực vật nhiều nhất | Vinmec">
            <a:extLst>
              <a:ext uri="{FF2B5EF4-FFF2-40B4-BE49-F238E27FC236}">
                <a16:creationId xmlns:a16="http://schemas.microsoft.com/office/drawing/2014/main" id="{D530D56E-17D7-808D-C6DB-C8B622541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563" y="1552845"/>
            <a:ext cx="4027259" cy="256108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Ăn chay - Xu hướng ẩm thực xanh bền vững">
            <a:extLst>
              <a:ext uri="{FF2B5EF4-FFF2-40B4-BE49-F238E27FC236}">
                <a16:creationId xmlns:a16="http://schemas.microsoft.com/office/drawing/2014/main" id="{3B146A4D-E0FF-97CA-7BBE-5289B587A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567" y="1552845"/>
            <a:ext cx="4027259" cy="2496874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nh cá chẽm nấu ngót, món ngon cho cả nhà ngày se lạnh">
            <a:extLst>
              <a:ext uri="{FF2B5EF4-FFF2-40B4-BE49-F238E27FC236}">
                <a16:creationId xmlns:a16="http://schemas.microsoft.com/office/drawing/2014/main" id="{B10E8D54-19A2-A712-92B2-5150C09BF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32" y="4113930"/>
            <a:ext cx="4403677" cy="256108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ách làm thịt kho cháy cạnh ngon đậm đà cả nhà mê tít">
            <a:extLst>
              <a:ext uri="{FF2B5EF4-FFF2-40B4-BE49-F238E27FC236}">
                <a16:creationId xmlns:a16="http://schemas.microsoft.com/office/drawing/2014/main" id="{9FB0A83D-3178-47A1-150D-CC86ACC4D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98" y="4102470"/>
            <a:ext cx="4224370" cy="2538345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34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E7202CC-B060-A0E3-CA57-3A33C2D98A24}"/>
              </a:ext>
            </a:extLst>
          </p:cNvPr>
          <p:cNvSpPr/>
          <p:nvPr/>
        </p:nvSpPr>
        <p:spPr>
          <a:xfrm>
            <a:off x="0" y="331304"/>
            <a:ext cx="12192000" cy="60429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6D3567CC-2C0A-FA41-91F5-324993B9677F}"/>
              </a:ext>
            </a:extLst>
          </p:cNvPr>
          <p:cNvSpPr/>
          <p:nvPr/>
        </p:nvSpPr>
        <p:spPr>
          <a:xfrm>
            <a:off x="188475" y="533386"/>
            <a:ext cx="11815050" cy="92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2.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nên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gì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lãng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phí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ăn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uống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chế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biến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7F102894-6B8F-E922-1F4B-9D6098230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994" y="2131997"/>
            <a:ext cx="5096354" cy="4072264"/>
          </a:xfrm>
          <a:prstGeom prst="rect">
            <a:avLst/>
          </a:prstGeom>
        </p:spPr>
      </p:pic>
      <p:pic>
        <p:nvPicPr>
          <p:cNvPr id="2050" name="Picture 2" descr="Những Quy Tắc Ăn Uống tại Nhà Hàng Nhật Có Thể Bạn Chưa Biết – FullShop.vn">
            <a:extLst>
              <a:ext uri="{FF2B5EF4-FFF2-40B4-BE49-F238E27FC236}">
                <a16:creationId xmlns:a16="http://schemas.microsoft.com/office/drawing/2014/main" id="{0A5CDEC6-F2A1-00F8-28A2-690141FA0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11" y="2698177"/>
            <a:ext cx="3517403" cy="2325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Bảo quản thức ăn - cái chạn - tủ lạnh">
            <a:extLst>
              <a:ext uri="{FF2B5EF4-FFF2-40B4-BE49-F238E27FC236}">
                <a16:creationId xmlns:a16="http://schemas.microsoft.com/office/drawing/2014/main" id="{D7F24B97-7BDC-1239-FF0E-3353DC9E6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861" y="1488364"/>
            <a:ext cx="3814183" cy="22360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4" name="Picture 6" descr="Để thức ăn nguội hẳn mới cho vào tủ lạnh là đúng hay sai?">
            <a:extLst>
              <a:ext uri="{FF2B5EF4-FFF2-40B4-BE49-F238E27FC236}">
                <a16:creationId xmlns:a16="http://schemas.microsoft.com/office/drawing/2014/main" id="{BD60131E-2033-E4D0-3206-A87AF922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249" y="4116765"/>
            <a:ext cx="3938350" cy="229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7088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153076D-2239-7D69-F7F1-65C412519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798" y="2598773"/>
            <a:ext cx="4680404" cy="16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4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C9CEDDA-AD75-4DB9-C16C-2E20C734E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17" y="1805574"/>
            <a:ext cx="5123339" cy="3246852"/>
          </a:xfrm>
          <a:prstGeom prst="rect">
            <a:avLst/>
          </a:prstGeom>
        </p:spPr>
      </p:pic>
      <p:pic>
        <p:nvPicPr>
          <p:cNvPr id="4" name="Hình ảnh 3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CD741F8D-67B1-743E-611C-7D068611A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171" y="3429000"/>
            <a:ext cx="2853877" cy="30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4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9C11E51-BF40-09DD-66AB-CD70E95157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05" y="-464192"/>
            <a:ext cx="7648390" cy="6649250"/>
          </a:xfrm>
          <a:prstGeom prst="rect">
            <a:avLst/>
          </a:prstGeom>
        </p:spPr>
      </p:pic>
      <p:pic>
        <p:nvPicPr>
          <p:cNvPr id="3" name="Hình ảnh 2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CB28A83D-3DC8-688B-42C0-724A911A7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68" y="2572837"/>
            <a:ext cx="6400415" cy="281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F05F286-3062-2E58-608B-FA46634A6B10}"/>
              </a:ext>
            </a:extLst>
          </p:cNvPr>
          <p:cNvSpPr/>
          <p:nvPr/>
        </p:nvSpPr>
        <p:spPr>
          <a:xfrm>
            <a:off x="0" y="331304"/>
            <a:ext cx="12192000" cy="60429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FA10E3FA-FC15-AA96-E636-4EC9C81AD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12820" r="9847" b="23081"/>
          <a:stretch/>
        </p:blipFill>
        <p:spPr>
          <a:xfrm>
            <a:off x="0" y="2430143"/>
            <a:ext cx="12066186" cy="19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3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8BD6D989-B49C-FA34-C56E-1BB8046D35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189" y="1803831"/>
            <a:ext cx="4109622" cy="32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4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8FD9D8-3DD6-0B0E-C7B2-2F72BCACC4BB}"/>
              </a:ext>
            </a:extLst>
          </p:cNvPr>
          <p:cNvSpPr/>
          <p:nvPr/>
        </p:nvSpPr>
        <p:spPr>
          <a:xfrm>
            <a:off x="0" y="331304"/>
            <a:ext cx="12192000" cy="60429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C956B16-F19F-F8C4-8D13-2DE5F4AF7B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3" t="24739" r="7953" b="3333"/>
          <a:stretch/>
        </p:blipFill>
        <p:spPr>
          <a:xfrm>
            <a:off x="1758107" y="1031743"/>
            <a:ext cx="8047933" cy="5693811"/>
          </a:xfrm>
          <a:prstGeom prst="roundRect">
            <a:avLst>
              <a:gd name="adj" fmla="val 12496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376039" y="524553"/>
            <a:ext cx="11974987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1. </a:t>
            </a:r>
            <a:r>
              <a:rPr lang="nl-NL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Con người đã sử dụng thực vật và động vật để làm thức ăn, đồ uống gì?</a:t>
            </a:r>
            <a:endParaRPr lang="en-US" sz="2696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C60CF23A-7906-FC3E-3CC4-4BD0C59AB4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267" y="4649987"/>
            <a:ext cx="3233733" cy="207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2E8A46E-26E7-325D-5C86-1C9222F99110}"/>
              </a:ext>
            </a:extLst>
          </p:cNvPr>
          <p:cNvSpPr txBox="1"/>
          <p:nvPr/>
        </p:nvSpPr>
        <p:spPr>
          <a:xfrm>
            <a:off x="3641666" y="2002062"/>
            <a:ext cx="5308211" cy="274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14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8614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8614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14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8614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14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8614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0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0F0112-8BF0-C8AA-2176-225236ACA675}"/>
              </a:ext>
            </a:extLst>
          </p:cNvPr>
          <p:cNvSpPr/>
          <p:nvPr/>
        </p:nvSpPr>
        <p:spPr>
          <a:xfrm>
            <a:off x="0" y="331304"/>
            <a:ext cx="12192000" cy="60429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FBEA1AB-8F18-7ECE-2158-1898905CAB18}"/>
              </a:ext>
            </a:extLst>
          </p:cNvPr>
          <p:cNvSpPr txBox="1"/>
          <p:nvPr/>
        </p:nvSpPr>
        <p:spPr>
          <a:xfrm>
            <a:off x="7747281" y="1905955"/>
            <a:ext cx="4284783" cy="304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696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 Hình 1: </a:t>
            </a:r>
            <a:r>
              <a:rPr lang="nl-NL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con gà, lá xà lách, dưa chuột, củ cà rốt,... làm ra món rau củ luộc.</a:t>
            </a:r>
            <a:endParaRPr lang="en-US" sz="2696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2696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 Hình 2: </a:t>
            </a:r>
            <a:r>
              <a:rPr lang="nl-NL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 bộ phận của thực vật: súp lơ, củ cà rốt, làm ra món thịt gà luộc.</a:t>
            </a:r>
            <a:endParaRPr lang="en-US" sz="2696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49B7606E-0D72-507C-420E-6EA83F2DC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3" t="24739" r="7953" b="3333"/>
          <a:stretch/>
        </p:blipFill>
        <p:spPr>
          <a:xfrm>
            <a:off x="159936" y="800770"/>
            <a:ext cx="7587346" cy="5367952"/>
          </a:xfrm>
          <a:prstGeom prst="roundRect">
            <a:avLst>
              <a:gd name="adj" fmla="val 12496"/>
            </a:avLst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9228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B03442-02FF-0FB8-5A37-0E2DBCADC5E5}"/>
              </a:ext>
            </a:extLst>
          </p:cNvPr>
          <p:cNvSpPr/>
          <p:nvPr/>
        </p:nvSpPr>
        <p:spPr>
          <a:xfrm>
            <a:off x="0" y="331304"/>
            <a:ext cx="12192000" cy="60429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FBEA1AB-8F18-7ECE-2158-1898905CAB18}"/>
              </a:ext>
            </a:extLst>
          </p:cNvPr>
          <p:cNvSpPr txBox="1"/>
          <p:nvPr/>
        </p:nvSpPr>
        <p:spPr>
          <a:xfrm>
            <a:off x="7747282" y="1388768"/>
            <a:ext cx="4284783" cy="3928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996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 Hình 3: </a:t>
            </a:r>
            <a:r>
              <a:rPr lang="nl-NL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con cá, quả chanh, lá xà lách, quả cà chua, làm ra món cá rán và sa lát.</a:t>
            </a:r>
            <a:endParaRPr lang="en-US" sz="2996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2996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 Hình 4: </a:t>
            </a:r>
            <a:r>
              <a:rPr lang="nl-NL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hạt cây đậu tương,... làm ra đồ uống sữa đậu nành.</a:t>
            </a:r>
            <a:endParaRPr lang="en-US" sz="2996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49B7606E-0D72-507C-420E-6EA83F2DC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3" t="24739" r="7953" b="3333"/>
          <a:stretch/>
        </p:blipFill>
        <p:spPr>
          <a:xfrm>
            <a:off x="159936" y="800770"/>
            <a:ext cx="7587346" cy="5367952"/>
          </a:xfrm>
          <a:prstGeom prst="roundRect">
            <a:avLst>
              <a:gd name="adj" fmla="val 12496"/>
            </a:avLst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0974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953CA3-BD2A-2FC7-2296-7BE54AB1391D}"/>
              </a:ext>
            </a:extLst>
          </p:cNvPr>
          <p:cNvSpPr/>
          <p:nvPr/>
        </p:nvSpPr>
        <p:spPr>
          <a:xfrm>
            <a:off x="0" y="331304"/>
            <a:ext cx="12192000" cy="60429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FBEA1AB-8F18-7ECE-2158-1898905CAB18}"/>
              </a:ext>
            </a:extLst>
          </p:cNvPr>
          <p:cNvSpPr txBox="1"/>
          <p:nvPr/>
        </p:nvSpPr>
        <p:spPr>
          <a:xfrm>
            <a:off x="7610589" y="1901364"/>
            <a:ext cx="4284783" cy="2268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996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 Hình 5: </a:t>
            </a:r>
            <a:r>
              <a:rPr lang="nl-NL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 dứa làm ra đồ uống nước ép dứa.</a:t>
            </a:r>
            <a:endParaRPr lang="en-US" sz="2996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2996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 Hình 6: </a:t>
            </a:r>
            <a:r>
              <a:rPr lang="nl-NL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con bò sữa làm ra đồ uống sữa bò.</a:t>
            </a:r>
            <a:endParaRPr lang="en-US" sz="2996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49B7606E-0D72-507C-420E-6EA83F2DC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3" t="24739" r="7953" b="3333"/>
          <a:stretch/>
        </p:blipFill>
        <p:spPr>
          <a:xfrm>
            <a:off x="159936" y="800770"/>
            <a:ext cx="7587346" cy="5367952"/>
          </a:xfrm>
          <a:prstGeom prst="roundRect">
            <a:avLst>
              <a:gd name="adj" fmla="val 12496"/>
            </a:avLst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9137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257</Words>
  <Application>Microsoft Office PowerPoint</Application>
  <PresentationFormat>Widescreen</PresentationFormat>
  <Paragraphs>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Arial-Rounded</vt:lpstr>
      <vt:lpstr>AvantGarde</vt:lpstr>
      <vt:lpstr>Calibri</vt:lpstr>
      <vt:lpstr>Calibri Light</vt:lpstr>
      <vt:lpstr>SVN-Billo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3</cp:revision>
  <dcterms:created xsi:type="dcterms:W3CDTF">2023-01-17T03:35:40Z</dcterms:created>
  <dcterms:modified xsi:type="dcterms:W3CDTF">2023-01-17T03:57:19Z</dcterms:modified>
</cp:coreProperties>
</file>