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2" r:id="rId2"/>
  </p:sldMasterIdLst>
  <p:notesMasterIdLst>
    <p:notesMasterId r:id="rId15"/>
  </p:notesMasterIdLst>
  <p:sldIdLst>
    <p:sldId id="257" r:id="rId3"/>
    <p:sldId id="287" r:id="rId4"/>
    <p:sldId id="266" r:id="rId5"/>
    <p:sldId id="264" r:id="rId6"/>
    <p:sldId id="289" r:id="rId7"/>
    <p:sldId id="263" r:id="rId8"/>
    <p:sldId id="265" r:id="rId9"/>
    <p:sldId id="259" r:id="rId10"/>
    <p:sldId id="284" r:id="rId11"/>
    <p:sldId id="285" r:id="rId12"/>
    <p:sldId id="286" r:id="rId13"/>
    <p:sldId id="283" r:id="rId14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AC00"/>
    <a:srgbClr val="FFC000"/>
    <a:srgbClr val="1B252D"/>
    <a:srgbClr val="FDBD19"/>
    <a:srgbClr val="5353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6314" autoAdjust="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D657A7-5348-4B46-ADA8-835D5CB7F316}" type="doc">
      <dgm:prSet loTypeId="urn:microsoft.com/office/officeart/2005/8/layout/vList2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C91F59B1-C870-464A-9E7A-55844E9A35E8}">
      <dgm:prSet phldrT="[Text]" custT="1"/>
      <dgm:spPr/>
      <dgm:t>
        <a:bodyPr/>
        <a:lstStyle/>
        <a:p>
          <a:pPr>
            <a:buFontTx/>
            <a:buNone/>
          </a:pPr>
          <a:r>
            <a:rPr lang="en-US" altLang="en-US" sz="28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Nhớ</a:t>
          </a:r>
          <a:r>
            <a:rPr lang="en-US" altLang="en-US" sz="28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28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viết</a:t>
          </a:r>
          <a:r>
            <a:rPr lang="en-US" altLang="en-US" sz="28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28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trình</a:t>
          </a:r>
          <a:r>
            <a:rPr lang="en-US" altLang="en-US" sz="28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28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bày</a:t>
          </a:r>
          <a:r>
            <a:rPr lang="en-US" altLang="en-US" sz="28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28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đúng</a:t>
          </a:r>
          <a:r>
            <a:rPr lang="en-US" altLang="en-US" sz="28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28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bài</a:t>
          </a:r>
          <a:r>
            <a:rPr lang="en-US" altLang="en-US" sz="28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28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chính</a:t>
          </a:r>
          <a:r>
            <a:rPr lang="en-US" altLang="en-US" sz="28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28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tả</a:t>
          </a:r>
          <a:r>
            <a:rPr lang="en-US" altLang="en-US" sz="28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: </a:t>
          </a:r>
          <a:r>
            <a:rPr lang="en-US" altLang="en-US" sz="28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Hành</a:t>
          </a:r>
          <a:r>
            <a:rPr lang="en-US" altLang="en-US" sz="28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28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trình</a:t>
          </a:r>
          <a:r>
            <a:rPr lang="en-US" altLang="en-US" sz="28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28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của</a:t>
          </a:r>
          <a:r>
            <a:rPr lang="en-US" altLang="en-US" sz="28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28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bầy</a:t>
          </a:r>
          <a:r>
            <a:rPr lang="en-US" altLang="en-US" sz="28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28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ong</a:t>
          </a:r>
          <a:r>
            <a:rPr lang="en-US" altLang="en-US" sz="28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.</a:t>
          </a:r>
          <a:endParaRPr lang="en-US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9653CF-045B-4C76-994E-84FA59F669C6}" type="parTrans" cxnId="{67BBACD0-90D6-4750-8040-8DF5149F8CAB}">
      <dgm:prSet/>
      <dgm:spPr/>
      <dgm:t>
        <a:bodyPr/>
        <a:lstStyle/>
        <a:p>
          <a:endParaRPr lang="en-US"/>
        </a:p>
      </dgm:t>
    </dgm:pt>
    <dgm:pt modelId="{4AF1B406-CF57-4785-8911-91BA15868E15}" type="sibTrans" cxnId="{67BBACD0-90D6-4750-8040-8DF5149F8CAB}">
      <dgm:prSet/>
      <dgm:spPr/>
      <dgm:t>
        <a:bodyPr/>
        <a:lstStyle/>
        <a:p>
          <a:endParaRPr lang="en-US"/>
        </a:p>
      </dgm:t>
    </dgm:pt>
    <dgm:pt modelId="{81CAD31A-25E6-412E-852D-9A8CCDC9815C}">
      <dgm:prSet phldrT="[Text]" phldr="1"/>
      <dgm:spPr/>
      <dgm:t>
        <a:bodyPr/>
        <a:lstStyle/>
        <a:p>
          <a:endParaRPr lang="en-US" dirty="0"/>
        </a:p>
      </dgm:t>
    </dgm:pt>
    <dgm:pt modelId="{61C85FA3-A96C-422E-B091-F68C2C537C6D}" type="parTrans" cxnId="{437C3348-5D8F-4927-B461-3CE082ED5863}">
      <dgm:prSet/>
      <dgm:spPr/>
      <dgm:t>
        <a:bodyPr/>
        <a:lstStyle/>
        <a:p>
          <a:endParaRPr lang="en-US"/>
        </a:p>
      </dgm:t>
    </dgm:pt>
    <dgm:pt modelId="{C537F3B9-2DE7-495C-94F3-7F1E3DD1CCBA}" type="sibTrans" cxnId="{437C3348-5D8F-4927-B461-3CE082ED5863}">
      <dgm:prSet/>
      <dgm:spPr/>
      <dgm:t>
        <a:bodyPr/>
        <a:lstStyle/>
        <a:p>
          <a:endParaRPr lang="en-US"/>
        </a:p>
      </dgm:t>
    </dgm:pt>
    <dgm:pt modelId="{9F840F88-E119-4736-98B9-0A566B82A39A}">
      <dgm:prSet phldrT="[Text]" custT="1"/>
      <dgm:spPr/>
      <dgm:t>
        <a:bodyPr/>
        <a:lstStyle/>
        <a:p>
          <a:pPr>
            <a:buFontTx/>
            <a:buNone/>
          </a:pPr>
          <a:r>
            <a:rPr lang="en-US" altLang="en-US" sz="3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Nắm</a:t>
          </a:r>
          <a:r>
            <a:rPr lang="en-US" altLang="en-US" sz="3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3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vững</a:t>
          </a:r>
          <a:r>
            <a:rPr lang="en-US" altLang="en-US" sz="3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3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quy</a:t>
          </a:r>
          <a:r>
            <a:rPr lang="en-US" altLang="en-US" sz="3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3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tắc</a:t>
          </a:r>
          <a:r>
            <a:rPr lang="en-US" altLang="en-US" sz="3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3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viết</a:t>
          </a:r>
          <a:r>
            <a:rPr lang="en-US" altLang="en-US" sz="3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3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chính</a:t>
          </a:r>
          <a:r>
            <a:rPr lang="en-US" altLang="en-US" sz="3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3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tả</a:t>
          </a:r>
          <a:r>
            <a:rPr lang="en-US" altLang="en-US" sz="3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3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với</a:t>
          </a:r>
          <a:r>
            <a:rPr lang="en-US" altLang="en-US" sz="3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3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ngh</a:t>
          </a:r>
          <a:r>
            <a:rPr lang="en-US" altLang="en-US" sz="3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/ ng; g/ </a:t>
          </a:r>
          <a:r>
            <a:rPr lang="en-US" altLang="en-US" sz="3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gh</a:t>
          </a:r>
          <a:r>
            <a:rPr lang="en-US" altLang="en-US" sz="3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; c/ k.</a:t>
          </a:r>
          <a:endParaRPr lang="en-US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60F8BC-3207-4796-AD5D-AE81D74F1625}" type="parTrans" cxnId="{9784FDD4-6E59-44FC-B200-8F9E1422E98E}">
      <dgm:prSet/>
      <dgm:spPr/>
      <dgm:t>
        <a:bodyPr/>
        <a:lstStyle/>
        <a:p>
          <a:endParaRPr lang="en-US"/>
        </a:p>
      </dgm:t>
    </dgm:pt>
    <dgm:pt modelId="{5A44315E-D4C1-4468-9368-2E7A52BDA443}" type="sibTrans" cxnId="{9784FDD4-6E59-44FC-B200-8F9E1422E98E}">
      <dgm:prSet/>
      <dgm:spPr/>
      <dgm:t>
        <a:bodyPr/>
        <a:lstStyle/>
        <a:p>
          <a:endParaRPr lang="en-US"/>
        </a:p>
      </dgm:t>
    </dgm:pt>
    <dgm:pt modelId="{61E436E8-82C4-4C5E-9F40-709A99DA98D9}">
      <dgm:prSet phldrT="[Text]" phldr="1"/>
      <dgm:spPr/>
      <dgm:t>
        <a:bodyPr/>
        <a:lstStyle/>
        <a:p>
          <a:endParaRPr lang="en-US" dirty="0"/>
        </a:p>
      </dgm:t>
    </dgm:pt>
    <dgm:pt modelId="{46EA604C-D3BA-460D-8F1D-D6CA75D502A9}" type="parTrans" cxnId="{1B1E0228-9B89-44A9-9553-0A1F69865C6E}">
      <dgm:prSet/>
      <dgm:spPr/>
      <dgm:t>
        <a:bodyPr/>
        <a:lstStyle/>
        <a:p>
          <a:endParaRPr lang="en-US"/>
        </a:p>
      </dgm:t>
    </dgm:pt>
    <dgm:pt modelId="{D459AB44-9202-4467-BFFA-52E013AD8D44}" type="sibTrans" cxnId="{1B1E0228-9B89-44A9-9553-0A1F69865C6E}">
      <dgm:prSet/>
      <dgm:spPr/>
      <dgm:t>
        <a:bodyPr/>
        <a:lstStyle/>
        <a:p>
          <a:endParaRPr lang="en-US"/>
        </a:p>
      </dgm:t>
    </dgm:pt>
    <dgm:pt modelId="{C9A17AAD-5CA7-4B5E-B912-1A23802748C7}" type="pres">
      <dgm:prSet presAssocID="{FFD657A7-5348-4B46-ADA8-835D5CB7F316}" presName="linear" presStyleCnt="0">
        <dgm:presLayoutVars>
          <dgm:animLvl val="lvl"/>
          <dgm:resizeHandles val="exact"/>
        </dgm:presLayoutVars>
      </dgm:prSet>
      <dgm:spPr/>
    </dgm:pt>
    <dgm:pt modelId="{8B537EAE-F772-45F7-BE8F-B7FB334C4513}" type="pres">
      <dgm:prSet presAssocID="{C91F59B1-C870-464A-9E7A-55844E9A35E8}" presName="parentText" presStyleLbl="node1" presStyleIdx="0" presStyleCnt="2" custLinFactNeighborY="42849">
        <dgm:presLayoutVars>
          <dgm:chMax val="0"/>
          <dgm:bulletEnabled val="1"/>
        </dgm:presLayoutVars>
      </dgm:prSet>
      <dgm:spPr/>
    </dgm:pt>
    <dgm:pt modelId="{C0213ACD-17A1-4BA1-9A97-6AE8C4157A37}" type="pres">
      <dgm:prSet presAssocID="{C91F59B1-C870-464A-9E7A-55844E9A35E8}" presName="childText" presStyleLbl="revTx" presStyleIdx="0" presStyleCnt="2">
        <dgm:presLayoutVars>
          <dgm:bulletEnabled val="1"/>
        </dgm:presLayoutVars>
      </dgm:prSet>
      <dgm:spPr/>
    </dgm:pt>
    <dgm:pt modelId="{619DCEFE-1835-4E30-92B6-E16A1F7A8B71}" type="pres">
      <dgm:prSet presAssocID="{9F840F88-E119-4736-98B9-0A566B82A39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8987FB0A-7026-421C-B085-0437FD9C970B}" type="pres">
      <dgm:prSet presAssocID="{9F840F88-E119-4736-98B9-0A566B82A39A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1B1E0228-9B89-44A9-9553-0A1F69865C6E}" srcId="{9F840F88-E119-4736-98B9-0A566B82A39A}" destId="{61E436E8-82C4-4C5E-9F40-709A99DA98D9}" srcOrd="0" destOrd="0" parTransId="{46EA604C-D3BA-460D-8F1D-D6CA75D502A9}" sibTransId="{D459AB44-9202-4467-BFFA-52E013AD8D44}"/>
    <dgm:cxn modelId="{8D08395B-3045-473B-A619-9C7F8321890E}" type="presOf" srcId="{81CAD31A-25E6-412E-852D-9A8CCDC9815C}" destId="{C0213ACD-17A1-4BA1-9A97-6AE8C4157A37}" srcOrd="0" destOrd="0" presId="urn:microsoft.com/office/officeart/2005/8/layout/vList2"/>
    <dgm:cxn modelId="{437C3348-5D8F-4927-B461-3CE082ED5863}" srcId="{C91F59B1-C870-464A-9E7A-55844E9A35E8}" destId="{81CAD31A-25E6-412E-852D-9A8CCDC9815C}" srcOrd="0" destOrd="0" parTransId="{61C85FA3-A96C-422E-B091-F68C2C537C6D}" sibTransId="{C537F3B9-2DE7-495C-94F3-7F1E3DD1CCBA}"/>
    <dgm:cxn modelId="{61DFC391-4723-42EB-B7B2-1B21D83F9669}" type="presOf" srcId="{61E436E8-82C4-4C5E-9F40-709A99DA98D9}" destId="{8987FB0A-7026-421C-B085-0437FD9C970B}" srcOrd="0" destOrd="0" presId="urn:microsoft.com/office/officeart/2005/8/layout/vList2"/>
    <dgm:cxn modelId="{7F3D9CAA-158F-4A9B-84AD-BBDA34F20B15}" type="presOf" srcId="{9F840F88-E119-4736-98B9-0A566B82A39A}" destId="{619DCEFE-1835-4E30-92B6-E16A1F7A8B71}" srcOrd="0" destOrd="0" presId="urn:microsoft.com/office/officeart/2005/8/layout/vList2"/>
    <dgm:cxn modelId="{67BBACD0-90D6-4750-8040-8DF5149F8CAB}" srcId="{FFD657A7-5348-4B46-ADA8-835D5CB7F316}" destId="{C91F59B1-C870-464A-9E7A-55844E9A35E8}" srcOrd="0" destOrd="0" parTransId="{779653CF-045B-4C76-994E-84FA59F669C6}" sibTransId="{4AF1B406-CF57-4785-8911-91BA15868E15}"/>
    <dgm:cxn modelId="{9784FDD4-6E59-44FC-B200-8F9E1422E98E}" srcId="{FFD657A7-5348-4B46-ADA8-835D5CB7F316}" destId="{9F840F88-E119-4736-98B9-0A566B82A39A}" srcOrd="1" destOrd="0" parTransId="{9A60F8BC-3207-4796-AD5D-AE81D74F1625}" sibTransId="{5A44315E-D4C1-4468-9368-2E7A52BDA443}"/>
    <dgm:cxn modelId="{A98F15D7-1B6F-4CCE-977D-D04F69460E76}" type="presOf" srcId="{FFD657A7-5348-4B46-ADA8-835D5CB7F316}" destId="{C9A17AAD-5CA7-4B5E-B912-1A23802748C7}" srcOrd="0" destOrd="0" presId="urn:microsoft.com/office/officeart/2005/8/layout/vList2"/>
    <dgm:cxn modelId="{C92B60F1-F74B-4EC1-92BD-BC21B6014FF7}" type="presOf" srcId="{C91F59B1-C870-464A-9E7A-55844E9A35E8}" destId="{8B537EAE-F772-45F7-BE8F-B7FB334C4513}" srcOrd="0" destOrd="0" presId="urn:microsoft.com/office/officeart/2005/8/layout/vList2"/>
    <dgm:cxn modelId="{A1B63812-4A91-4AC4-9936-2D4538E99E3D}" type="presParOf" srcId="{C9A17AAD-5CA7-4B5E-B912-1A23802748C7}" destId="{8B537EAE-F772-45F7-BE8F-B7FB334C4513}" srcOrd="0" destOrd="0" presId="urn:microsoft.com/office/officeart/2005/8/layout/vList2"/>
    <dgm:cxn modelId="{5A17A574-4C98-4E85-94E0-F79AF0CA21C1}" type="presParOf" srcId="{C9A17AAD-5CA7-4B5E-B912-1A23802748C7}" destId="{C0213ACD-17A1-4BA1-9A97-6AE8C4157A37}" srcOrd="1" destOrd="0" presId="urn:microsoft.com/office/officeart/2005/8/layout/vList2"/>
    <dgm:cxn modelId="{F8D355F4-B16C-456E-97FC-4C6598498C27}" type="presParOf" srcId="{C9A17AAD-5CA7-4B5E-B912-1A23802748C7}" destId="{619DCEFE-1835-4E30-92B6-E16A1F7A8B71}" srcOrd="2" destOrd="0" presId="urn:microsoft.com/office/officeart/2005/8/layout/vList2"/>
    <dgm:cxn modelId="{8DF1DCC9-864A-4541-824A-72FBE53985A8}" type="presParOf" srcId="{C9A17AAD-5CA7-4B5E-B912-1A23802748C7}" destId="{8987FB0A-7026-421C-B085-0437FD9C970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537EAE-F772-45F7-BE8F-B7FB334C4513}">
      <dsp:nvSpPr>
        <dsp:cNvPr id="0" name=""/>
        <dsp:cNvSpPr/>
      </dsp:nvSpPr>
      <dsp:spPr>
        <a:xfrm>
          <a:off x="0" y="877360"/>
          <a:ext cx="8128000" cy="1216800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en-US" altLang="en-US" sz="2800" kern="1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Nhớ</a:t>
          </a:r>
          <a:r>
            <a:rPr lang="en-US" altLang="en-US" sz="2800" kern="1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2800" kern="1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viết</a:t>
          </a:r>
          <a:r>
            <a:rPr lang="en-US" altLang="en-US" sz="2800" kern="1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2800" kern="1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trình</a:t>
          </a:r>
          <a:r>
            <a:rPr lang="en-US" altLang="en-US" sz="2800" kern="1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2800" kern="1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bày</a:t>
          </a:r>
          <a:r>
            <a:rPr lang="en-US" altLang="en-US" sz="2800" kern="1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2800" kern="1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đúng</a:t>
          </a:r>
          <a:r>
            <a:rPr lang="en-US" altLang="en-US" sz="2800" kern="1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2800" kern="1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bài</a:t>
          </a:r>
          <a:r>
            <a:rPr lang="en-US" altLang="en-US" sz="2800" kern="1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2800" kern="1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chính</a:t>
          </a:r>
          <a:r>
            <a:rPr lang="en-US" altLang="en-US" sz="2800" kern="1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2800" kern="1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tả</a:t>
          </a:r>
          <a:r>
            <a:rPr lang="en-US" altLang="en-US" sz="2800" kern="1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: </a:t>
          </a:r>
          <a:r>
            <a:rPr lang="en-US" altLang="en-US" sz="2800" kern="1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Hành</a:t>
          </a:r>
          <a:r>
            <a:rPr lang="en-US" altLang="en-US" sz="2800" kern="1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2800" kern="1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trình</a:t>
          </a:r>
          <a:r>
            <a:rPr lang="en-US" altLang="en-US" sz="2800" kern="1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2800" kern="1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của</a:t>
          </a:r>
          <a:r>
            <a:rPr lang="en-US" altLang="en-US" sz="2800" kern="1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2800" kern="1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bầy</a:t>
          </a:r>
          <a:r>
            <a:rPr lang="en-US" altLang="en-US" sz="2800" kern="1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2800" kern="1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ong</a:t>
          </a:r>
          <a:r>
            <a:rPr lang="en-US" altLang="en-US" sz="2800" kern="1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.</a:t>
          </a:r>
          <a:endParaRPr lang="en-US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399" y="936759"/>
        <a:ext cx="8009202" cy="1098002"/>
      </dsp:txXfrm>
    </dsp:sp>
    <dsp:sp modelId="{C0213ACD-17A1-4BA1-9A97-6AE8C4157A37}">
      <dsp:nvSpPr>
        <dsp:cNvPr id="0" name=""/>
        <dsp:cNvSpPr/>
      </dsp:nvSpPr>
      <dsp:spPr>
        <a:xfrm>
          <a:off x="0" y="1632933"/>
          <a:ext cx="812800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064" tIns="82550" rIns="462280" bIns="82550" numCol="1" spcCol="1270" anchor="t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5100" kern="1200" dirty="0"/>
        </a:p>
      </dsp:txBody>
      <dsp:txXfrm>
        <a:off x="0" y="1632933"/>
        <a:ext cx="8128000" cy="1076400"/>
      </dsp:txXfrm>
    </dsp:sp>
    <dsp:sp modelId="{619DCEFE-1835-4E30-92B6-E16A1F7A8B71}">
      <dsp:nvSpPr>
        <dsp:cNvPr id="0" name=""/>
        <dsp:cNvSpPr/>
      </dsp:nvSpPr>
      <dsp:spPr>
        <a:xfrm>
          <a:off x="0" y="2709333"/>
          <a:ext cx="8128000" cy="1216800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en-US" altLang="en-US" sz="3200" kern="1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Nắm</a:t>
          </a:r>
          <a:r>
            <a:rPr lang="en-US" altLang="en-US" sz="3200" kern="1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3200" kern="1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vững</a:t>
          </a:r>
          <a:r>
            <a:rPr lang="en-US" altLang="en-US" sz="3200" kern="1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3200" kern="1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quy</a:t>
          </a:r>
          <a:r>
            <a:rPr lang="en-US" altLang="en-US" sz="3200" kern="1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3200" kern="1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tắc</a:t>
          </a:r>
          <a:r>
            <a:rPr lang="en-US" altLang="en-US" sz="3200" kern="1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3200" kern="1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viết</a:t>
          </a:r>
          <a:r>
            <a:rPr lang="en-US" altLang="en-US" sz="3200" kern="1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3200" kern="1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chính</a:t>
          </a:r>
          <a:r>
            <a:rPr lang="en-US" altLang="en-US" sz="3200" kern="1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3200" kern="1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tả</a:t>
          </a:r>
          <a:r>
            <a:rPr lang="en-US" altLang="en-US" sz="3200" kern="1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3200" kern="1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với</a:t>
          </a:r>
          <a:r>
            <a:rPr lang="en-US" altLang="en-US" sz="3200" kern="1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 </a:t>
          </a:r>
          <a:r>
            <a:rPr lang="en-US" altLang="en-US" sz="3200" kern="1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ngh</a:t>
          </a:r>
          <a:r>
            <a:rPr lang="en-US" altLang="en-US" sz="3200" kern="1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/ ng; g/ </a:t>
          </a:r>
          <a:r>
            <a:rPr lang="en-US" altLang="en-US" sz="3200" kern="1200" dirty="0" err="1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gh</a:t>
          </a:r>
          <a:r>
            <a:rPr lang="en-US" altLang="en-US" sz="3200" kern="12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rPr>
            <a:t>; c/ k.</a:t>
          </a:r>
          <a:endParaRPr lang="en-US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399" y="2768732"/>
        <a:ext cx="8009202" cy="1098002"/>
      </dsp:txXfrm>
    </dsp:sp>
    <dsp:sp modelId="{8987FB0A-7026-421C-B085-0437FD9C970B}">
      <dsp:nvSpPr>
        <dsp:cNvPr id="0" name=""/>
        <dsp:cNvSpPr/>
      </dsp:nvSpPr>
      <dsp:spPr>
        <a:xfrm>
          <a:off x="0" y="3926133"/>
          <a:ext cx="812800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064" tIns="82550" rIns="462280" bIns="82550" numCol="1" spcCol="1270" anchor="t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5100" kern="1200" dirty="0"/>
        </a:p>
      </dsp:txBody>
      <dsp:txXfrm>
        <a:off x="0" y="3926133"/>
        <a:ext cx="8128000" cy="1076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33307A-9A3F-42F2-B4C4-9FE9E7918B03}" type="datetimeFigureOut">
              <a:rPr lang="zh-CN" altLang="en-US" smtClean="0"/>
              <a:t>2021/9/15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C972D-F20D-46B8-BDBD-AD2379BEDC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5618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7F697-5284-4A62-9B07-370CE14EBE5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1943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C972D-F20D-46B8-BDBD-AD2379BEDCA1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101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C972D-F20D-46B8-BDBD-AD2379BEDCA1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9780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Hai dòng thơ cuối bài nói lên điều gì?</a:t>
            </a:r>
            <a:endParaRPr lang="vi-VN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 thấy có những từ nào trong bài khó viết?</a:t>
            </a:r>
            <a:r>
              <a:rPr lang="vi-VN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HS nêu</a:t>
            </a:r>
            <a:r>
              <a:rPr lang="vi-VN"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GV chốt và cho HS luyện viết</a:t>
            </a:r>
            <a:endParaRPr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1CD946-B52B-4438-A7F9-E19A29E693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137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C972D-F20D-46B8-BDBD-AD2379BEDCA1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5159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C972D-F20D-46B8-BDBD-AD2379BEDCA1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48065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C972D-F20D-46B8-BDBD-AD2379BEDCA1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28014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C972D-F20D-46B8-BDBD-AD2379BEDCA1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03383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C972D-F20D-46B8-BDBD-AD2379BEDCA1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5986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E16912-C71D-4B42-85B0-8CED62DA7E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D5C65C3-9A14-4CD2-B8FB-90C92B877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F82EA7C-9BF2-42B7-9667-3FBC20A9C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2021/9/15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79416C2-32EA-48B2-89DB-40794FBCA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4A4D41C-C2E9-4E0B-A6FA-BB49AE262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39465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0">
        <p15:prstTrans prst="crush"/>
      </p:transition>
    </mc:Choice>
    <mc:Fallback xmlns="">
      <p:transition spd="slow" advTm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CF2243-51DC-432B-A42D-13B9BC8CD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3281135-AF1F-4D98-AF0C-467296D84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11E0480-455A-427B-ADDE-DFD7CDDE3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2021/9/15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DFFA774-CA80-4815-B9EF-89F23DAC6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12FDC0D-FCC7-4A03-A0EE-D5F33FADD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3437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0">
        <p15:prstTrans prst="crush"/>
      </p:transition>
    </mc:Choice>
    <mc:Fallback xmlns="">
      <p:transition spd="slow" advTm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9EE9293-3A84-477A-9D09-A9536A5F36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6A4617F-2508-4595-A385-011CD27973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71AFD0-07C8-45D7-AB4F-BDA8DE95A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2021/9/15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4F3B0D0-648C-407C-9700-F4C308A4A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4197ADA-7070-4D26-A720-860CFC3CC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312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0">
        <p15:prstTrans prst="crush"/>
      </p:transition>
    </mc:Choice>
    <mc:Fallback xmlns="">
      <p:transition spd="slow" advTm="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B19B-A7A7-4669-9A41-33F0E6C20E36}" type="datetimeFigureOut">
              <a:rPr lang="zh-CN" altLang="en-US" smtClean="0"/>
              <a:t>2021/9/15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693E-FAE5-406A-9604-B8083C9C8E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32329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0">
        <p15:prstTrans prst="crush"/>
      </p:transition>
    </mc:Choice>
    <mc:Fallback xmlns="">
      <p:transition spd="slow" advTm="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B19B-A7A7-4669-9A41-33F0E6C20E36}" type="datetimeFigureOut">
              <a:rPr lang="zh-CN" altLang="en-US" smtClean="0"/>
              <a:t>2021/9/15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693E-FAE5-406A-9604-B8083C9C8E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65941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0">
        <p15:prstTrans prst="crush"/>
      </p:transition>
    </mc:Choice>
    <mc:Fallback xmlns="">
      <p:transition spd="slow" advTm="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B19B-A7A7-4669-9A41-33F0E6C20E36}" type="datetimeFigureOut">
              <a:rPr lang="zh-CN" altLang="en-US" smtClean="0"/>
              <a:t>2021/9/15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693E-FAE5-406A-9604-B8083C9C8E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59320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0">
        <p15:prstTrans prst="crush"/>
      </p:transition>
    </mc:Choice>
    <mc:Fallback xmlns="">
      <p:transition spd="slow" advTm="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B19B-A7A7-4669-9A41-33F0E6C20E36}" type="datetimeFigureOut">
              <a:rPr lang="zh-CN" altLang="en-US" smtClean="0"/>
              <a:t>2021/9/15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693E-FAE5-406A-9604-B8083C9C8E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39977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0">
        <p15:prstTrans prst="crush"/>
      </p:transition>
    </mc:Choice>
    <mc:Fallback xmlns="">
      <p:transition spd="slow" advTm="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B19B-A7A7-4669-9A41-33F0E6C20E36}" type="datetimeFigureOut">
              <a:rPr lang="zh-CN" altLang="en-US" smtClean="0"/>
              <a:t>2021/9/15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693E-FAE5-406A-9604-B8083C9C8E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1719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0">
        <p15:prstTrans prst="crush"/>
      </p:transition>
    </mc:Choice>
    <mc:Fallback xmlns="">
      <p:transition spd="slow" advTm="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B19B-A7A7-4669-9A41-33F0E6C20E36}" type="datetimeFigureOut">
              <a:rPr lang="zh-CN" altLang="en-US" smtClean="0"/>
              <a:t>2021/9/15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693E-FAE5-406A-9604-B8083C9C8E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02105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0">
        <p15:prstTrans prst="crush"/>
      </p:transition>
    </mc:Choice>
    <mc:Fallback xmlns="">
      <p:transition spd="slow" advTm="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B19B-A7A7-4669-9A41-33F0E6C20E36}" type="datetimeFigureOut">
              <a:rPr lang="zh-CN" altLang="en-US" smtClean="0"/>
              <a:t>2021/9/15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693E-FAE5-406A-9604-B8083C9C8E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38543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0">
        <p15:prstTrans prst="crush"/>
      </p:transition>
    </mc:Choice>
    <mc:Fallback xmlns="">
      <p:transition spd="slow" advTm="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B19B-A7A7-4669-9A41-33F0E6C20E36}" type="datetimeFigureOut">
              <a:rPr lang="zh-CN" altLang="en-US" smtClean="0"/>
              <a:t>2021/9/15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693E-FAE5-406A-9604-B8083C9C8E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22904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0">
        <p15:prstTrans prst="crush"/>
      </p:transition>
    </mc:Choice>
    <mc:Fallback xmlns="">
      <p:transition spd="slow" advTm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68008C-9AB4-4B1C-95CE-D7144F8ED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09861AA-8C8D-4063-93A5-090CCD7DC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1594B53-750F-4688-8AC6-001A06F31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2021/9/15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6D111ED-CC16-4589-BA58-93349ABBA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D2BDFCA-5803-4BD5-BE70-D04D386A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20563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0">
        <p15:prstTrans prst="crush"/>
      </p:transition>
    </mc:Choice>
    <mc:Fallback xmlns="">
      <p:transition spd="slow" advTm="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B19B-A7A7-4669-9A41-33F0E6C20E36}" type="datetimeFigureOut">
              <a:rPr lang="zh-CN" altLang="en-US" smtClean="0"/>
              <a:t>2021/9/15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693E-FAE5-406A-9604-B8083C9C8E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29699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0">
        <p15:prstTrans prst="crush"/>
      </p:transition>
    </mc:Choice>
    <mc:Fallback xmlns="">
      <p:transition spd="slow" advTm="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B19B-A7A7-4669-9A41-33F0E6C20E36}" type="datetimeFigureOut">
              <a:rPr lang="zh-CN" altLang="en-US" smtClean="0"/>
              <a:t>2021/9/15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A693E-FAE5-406A-9604-B8083C9C8E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56319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0">
        <p15:prstTrans prst="crush"/>
      </p:transition>
    </mc:Choice>
    <mc:Fallback xmlns="">
      <p:transition spd="slow" advTm="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11942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0">
        <p15:prstTrans prst="crush"/>
      </p:transition>
    </mc:Choice>
    <mc:Fallback xmlns="">
      <p:transition spd="slow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94A44E-1614-4548-A675-49C7437D4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D2CB05D-49F0-4191-9DA1-F87371F5B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811E541-2AA5-419C-BF5F-D50D9AAB0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2021/9/15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634BE28-1112-4F77-9A75-ADDF2C9B9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1BF65D9-5AB4-4F0B-BBC4-5816BC9C1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79547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0">
        <p15:prstTrans prst="crush"/>
      </p:transition>
    </mc:Choice>
    <mc:Fallback xmlns="">
      <p:transition spd="slow" advTm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181DCB-21D9-4768-81D0-8FDD76BC7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B01C4A4-B861-4390-9B1E-B9C5CD7843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6184C3B-8F96-4007-A1A5-406860FF0D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E2A2F06-7A08-48FC-B324-61E244BCC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2021/9/15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3938B1E-A008-48B0-9842-9518C8E2E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2ACD351-D356-45E6-B055-8D918889A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64688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0">
        <p15:prstTrans prst="crush"/>
      </p:transition>
    </mc:Choice>
    <mc:Fallback xmlns="">
      <p:transition spd="slow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CDBEF1-2A57-4393-ADBA-7FD459992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15D6B0D-3913-4113-A650-68D6DCDFE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5D2C145-9938-47EA-B8C2-2A3376E45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F4A527F-A113-445E-A2AA-C32EA8D765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D70841D-BFD9-41CE-A016-36088946E8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1D3FDF1-D9E0-4796-990D-E0A5E1FEA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2021/9/15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D9ECE8F-0819-46A9-9B35-EDA876B97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A9CE455-EC2F-440B-B02A-392EA195F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847743" y="5467739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www.1ppt.com/hangye/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www.1ppt.com/sucai/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www.1ppt.com/tubiao/    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www.1ppt.com/powerpoint/  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www.1ppt.com/ziti/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www.1ppt.com/xiazai/jihua/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www.1ppt.com/xiazai/jianli/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www.1ppt.com/xiazai/huibao/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11007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0">
        <p15:prstTrans prst="crush"/>
      </p:transition>
    </mc:Choice>
    <mc:Fallback xmlns="">
      <p:transition spd="slow" advTm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4AADB3-4629-4990-9BEC-DF146B877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8882E34-A4CF-48BF-B612-1FC442630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2021/9/15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C6FCC9D-A492-419B-A35A-A8ACE9817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88E80C1-B127-4C64-AD60-CEE94CB49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75243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0">
        <p15:prstTrans prst="crush"/>
      </p:transition>
    </mc:Choice>
    <mc:Fallback xmlns="">
      <p:transition spd="slow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B91717F-38DD-4EEA-AFB7-7BD1FE06A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2021/9/15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BF10592-DCAF-4E5B-837C-31C809481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7C08BD7-2A00-493A-BCA2-14FEF6E1F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98099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0">
        <p15:prstTrans prst="crush"/>
      </p:transition>
    </mc:Choice>
    <mc:Fallback xmlns="">
      <p:transition spd="slow" advTm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447978-01C8-4378-A561-1B6BA17AE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E268C2-337B-4A81-AA37-C0752A110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A07D8C3-9924-40F5-A382-A24EA6797B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A502612-5A1D-4D4D-86C7-8B3A07025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2021/9/15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1E46F2C-3ED7-44C9-B04D-3FE1B2707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7FB1D80-305F-4E6E-99FC-BF3D95C7C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91780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0">
        <p15:prstTrans prst="crush"/>
      </p:transition>
    </mc:Choice>
    <mc:Fallback xmlns="">
      <p:transition spd="slow" advTm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72CE05-210F-4D4E-B74C-434F9B7C5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AD01294-2AE0-4D49-B58D-0B86194B88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5FC8DDA-8110-4E55-A4F0-19A120E56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F0375A7-5AD1-411F-91A2-6BA102C3B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8E231-020E-454B-814C-04386EE4B12D}" type="datetimeFigureOut">
              <a:rPr lang="zh-CN" altLang="en-US" smtClean="0"/>
              <a:t>2021/9/15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FA55CF4-5A26-4CE9-900A-337001199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0F477B4-025B-457B-A180-3F3263EB3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44473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0">
        <p15:prstTrans prst="crush"/>
      </p:transition>
    </mc:Choice>
    <mc:Fallback xmlns="">
      <p:transition spd="slow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000DE4C-A71B-4BBC-999B-48C3C9C85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39E175D-1D69-44EB-B3D8-FFD0C2FA0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59DA452-E5E0-48AD-9CA5-82CC812D4A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8E231-020E-454B-814C-04386EE4B12D}" type="datetimeFigureOut">
              <a:rPr lang="zh-CN" altLang="en-US" smtClean="0"/>
              <a:t>2021/9/15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F079151-4CDB-4A0A-A5A6-1E1E65488D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2267CBD-68D9-47A2-B24B-EF4FD30FE1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349D6-2446-475D-9F9F-B6A9DFEA62F2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E02C84A7-A93A-49C8-AD38-B907AD80F54B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6CE3C2D8-EB6E-45D7-A678-7F969FC7928A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D63E64FD-1C22-438B-B135-0B4A59D478C0}"/>
                </a:ext>
              </a:extLst>
            </p:cNvPr>
            <p:cNvSpPr/>
            <p:nvPr/>
          </p:nvSpPr>
          <p:spPr>
            <a:xfrm>
              <a:off x="247650" y="266578"/>
              <a:ext cx="11696700" cy="63248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535910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0">
        <p15:prstTrans prst="crush"/>
      </p:transition>
    </mc:Choice>
    <mc:Fallback xmlns="">
      <p:transition spd="slow" advTm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DB19B-A7A7-4669-9A41-33F0E6C20E36}" type="datetimeFigureOut">
              <a:rPr lang="zh-CN" altLang="en-US" smtClean="0"/>
              <a:t>2021/9/15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A693E-FAE5-406A-9604-B8083C9C8E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6906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0">
        <p15:prstTrans prst="crush"/>
      </p:transition>
    </mc:Choice>
    <mc:Fallback xmlns="">
      <p:transition spd="slow" advTm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11" Type="http://schemas.openxmlformats.org/officeDocument/2006/relationships/image" Target="../media/image9.png"/><Relationship Id="rId5" Type="http://schemas.openxmlformats.org/officeDocument/2006/relationships/image" Target="../media/image3.emf"/><Relationship Id="rId10" Type="http://schemas.openxmlformats.org/officeDocument/2006/relationships/image" Target="../media/image8.png"/><Relationship Id="rId4" Type="http://schemas.openxmlformats.org/officeDocument/2006/relationships/image" Target="../media/image2.emf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id="{A8B82E62-F95E-4BA0-BE50-377B025E16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233" y="266578"/>
            <a:ext cx="3417049" cy="203250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EF5CE151-6F05-4BB2-A8D5-54319A9B15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09357" y="2514844"/>
            <a:ext cx="1028925" cy="533531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6F439942-CF85-47DC-8284-2E1D6D5260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09957" y="409227"/>
            <a:ext cx="2121365" cy="1143281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C62008F1-6028-494F-98C1-58EE400ACF3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613215" y="4728974"/>
            <a:ext cx="3505968" cy="2324672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64543293-B0CE-4503-8AB5-6C1BEE60D85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00570" y="3935893"/>
            <a:ext cx="3455157" cy="2616844"/>
          </a:xfrm>
          <a:prstGeom prst="rect">
            <a:avLst/>
          </a:prstGeom>
        </p:spPr>
      </p:pic>
      <p:sp>
        <p:nvSpPr>
          <p:cNvPr id="26" name="文本框 25">
            <a:extLst>
              <a:ext uri="{FF2B5EF4-FFF2-40B4-BE49-F238E27FC236}">
                <a16:creationId xmlns:a16="http://schemas.microsoft.com/office/drawing/2014/main" id="{88FE9E91-0365-467D-8C1D-138DE8E4FE46}"/>
              </a:ext>
            </a:extLst>
          </p:cNvPr>
          <p:cNvSpPr txBox="1"/>
          <p:nvPr/>
        </p:nvSpPr>
        <p:spPr>
          <a:xfrm>
            <a:off x="1937310" y="1686361"/>
            <a:ext cx="863610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 err="1">
                <a:solidFill>
                  <a:schemeClr val="accent4"/>
                </a:solidFill>
                <a:latin typeface="Times New Roman" panose="02020603050405020304" pitchFamily="18" charset="0"/>
                <a:ea typeface="仓耳暖男手札体 W01" panose="02020400000000000000" pitchFamily="18" charset="-122"/>
                <a:cs typeface="Times New Roman" panose="02020603050405020304" pitchFamily="18" charset="0"/>
              </a:rPr>
              <a:t>Chính</a:t>
            </a:r>
            <a:r>
              <a:rPr lang="en-US" altLang="zh-CN" sz="3600" b="1" dirty="0">
                <a:solidFill>
                  <a:schemeClr val="accent4"/>
                </a:solidFill>
                <a:latin typeface="Times New Roman" panose="02020603050405020304" pitchFamily="18" charset="0"/>
                <a:ea typeface="仓耳暖男手札体 W01" panose="02020400000000000000" pitchFamily="18" charset="-122"/>
                <a:cs typeface="Times New Roman" panose="02020603050405020304" pitchFamily="18" charset="0"/>
              </a:rPr>
              <a:t> </a:t>
            </a:r>
            <a:r>
              <a:rPr lang="en-US" altLang="zh-CN" sz="3600" b="1" dirty="0" err="1">
                <a:solidFill>
                  <a:schemeClr val="accent4"/>
                </a:solidFill>
                <a:latin typeface="Times New Roman" panose="02020603050405020304" pitchFamily="18" charset="0"/>
                <a:ea typeface="仓耳暖男手札体 W01" panose="02020400000000000000" pitchFamily="18" charset="-122"/>
                <a:cs typeface="Times New Roman" panose="02020603050405020304" pitchFamily="18" charset="0"/>
              </a:rPr>
              <a:t>tả</a:t>
            </a:r>
            <a:r>
              <a:rPr lang="en-US" altLang="zh-CN" sz="3600" b="1" dirty="0">
                <a:solidFill>
                  <a:schemeClr val="accent4"/>
                </a:solidFill>
                <a:latin typeface="Times New Roman" panose="02020603050405020304" pitchFamily="18" charset="0"/>
                <a:ea typeface="仓耳暖男手札体 W01" panose="02020400000000000000" pitchFamily="18" charset="-122"/>
                <a:cs typeface="Times New Roman" panose="02020603050405020304" pitchFamily="18" charset="0"/>
              </a:rPr>
              <a:t>: </a:t>
            </a:r>
            <a:r>
              <a:rPr lang="en-US" altLang="zh-CN" sz="3600" b="1" dirty="0" err="1">
                <a:solidFill>
                  <a:schemeClr val="accent4"/>
                </a:solidFill>
                <a:latin typeface="Times New Roman" panose="02020603050405020304" pitchFamily="18" charset="0"/>
                <a:ea typeface="仓耳暖男手札体 W01" panose="02020400000000000000" pitchFamily="18" charset="-122"/>
                <a:cs typeface="Times New Roman" panose="02020603050405020304" pitchFamily="18" charset="0"/>
              </a:rPr>
              <a:t>Nhớ</a:t>
            </a:r>
            <a:r>
              <a:rPr lang="en-US" altLang="zh-CN" sz="3600" b="1" dirty="0">
                <a:solidFill>
                  <a:schemeClr val="accent4"/>
                </a:solidFill>
                <a:latin typeface="Times New Roman" panose="02020603050405020304" pitchFamily="18" charset="0"/>
                <a:ea typeface="仓耳暖男手札体 W01" panose="02020400000000000000" pitchFamily="18" charset="-122"/>
                <a:cs typeface="Times New Roman" panose="02020603050405020304" pitchFamily="18" charset="0"/>
              </a:rPr>
              <a:t> - </a:t>
            </a:r>
            <a:r>
              <a:rPr lang="en-US" altLang="zh-CN" sz="3600" b="1" dirty="0" err="1">
                <a:solidFill>
                  <a:schemeClr val="accent4"/>
                </a:solidFill>
                <a:latin typeface="Times New Roman" panose="02020603050405020304" pitchFamily="18" charset="0"/>
                <a:ea typeface="仓耳暖男手札体 W01" panose="02020400000000000000" pitchFamily="18" charset="-122"/>
                <a:cs typeface="Times New Roman" panose="02020603050405020304" pitchFamily="18" charset="0"/>
              </a:rPr>
              <a:t>viết</a:t>
            </a:r>
            <a:endParaRPr lang="en-US" altLang="zh-CN" sz="3600" b="1" dirty="0">
              <a:solidFill>
                <a:schemeClr val="accent4"/>
              </a:solidFill>
              <a:latin typeface="Times New Roman" panose="02020603050405020304" pitchFamily="18" charset="0"/>
              <a:ea typeface="仓耳暖男手札体 W01" panose="02020400000000000000" pitchFamily="18" charset="-122"/>
              <a:cs typeface="Times New Roman" panose="02020603050405020304" pitchFamily="18" charset="0"/>
            </a:endParaRPr>
          </a:p>
          <a:p>
            <a:pPr algn="ctr"/>
            <a:endParaRPr lang="en-US" altLang="zh-CN" sz="3600" b="1" dirty="0">
              <a:latin typeface="Times New Roman" panose="02020603050405020304" pitchFamily="18" charset="0"/>
              <a:ea typeface="仓耳暖男手札体 W01" panose="02020400000000000000" pitchFamily="18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sz="54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仓耳暖男手札体 W01" panose="02020400000000000000" pitchFamily="18" charset="-122"/>
                <a:cs typeface="Times New Roman" panose="02020603050405020304" pitchFamily="18" charset="0"/>
              </a:rPr>
              <a:t>Hành</a:t>
            </a:r>
            <a:r>
              <a:rPr lang="en-US" altLang="zh-CN" sz="5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仓耳暖男手札体 W01" panose="02020400000000000000" pitchFamily="18" charset="-122"/>
                <a:cs typeface="Times New Roman" panose="02020603050405020304" pitchFamily="18" charset="0"/>
              </a:rPr>
              <a:t> </a:t>
            </a:r>
            <a:r>
              <a:rPr lang="en-US" altLang="zh-CN" sz="54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仓耳暖男手札体 W01" panose="02020400000000000000" pitchFamily="18" charset="-122"/>
                <a:cs typeface="Times New Roman" panose="02020603050405020304" pitchFamily="18" charset="0"/>
              </a:rPr>
              <a:t>trình</a:t>
            </a:r>
            <a:r>
              <a:rPr lang="en-US" altLang="zh-CN" sz="5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仓耳暖男手札体 W01" panose="02020400000000000000" pitchFamily="18" charset="-122"/>
                <a:cs typeface="Times New Roman" panose="02020603050405020304" pitchFamily="18" charset="0"/>
              </a:rPr>
              <a:t> </a:t>
            </a:r>
            <a:r>
              <a:rPr lang="en-US" altLang="zh-CN" sz="54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仓耳暖男手札体 W01" panose="02020400000000000000" pitchFamily="18" charset="-122"/>
                <a:cs typeface="Times New Roman" panose="02020603050405020304" pitchFamily="18" charset="0"/>
              </a:rPr>
              <a:t>của</a:t>
            </a:r>
            <a:r>
              <a:rPr lang="en-US" altLang="zh-CN" sz="5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仓耳暖男手札体 W01" panose="02020400000000000000" pitchFamily="18" charset="-122"/>
                <a:cs typeface="Times New Roman" panose="02020603050405020304" pitchFamily="18" charset="0"/>
              </a:rPr>
              <a:t> </a:t>
            </a:r>
            <a:r>
              <a:rPr lang="en-US" altLang="zh-CN" sz="54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仓耳暖男手札体 W01" panose="02020400000000000000" pitchFamily="18" charset="-122"/>
                <a:cs typeface="Times New Roman" panose="02020603050405020304" pitchFamily="18" charset="0"/>
              </a:rPr>
              <a:t>bầy</a:t>
            </a:r>
            <a:r>
              <a:rPr lang="en-US" altLang="zh-CN" sz="54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仓耳暖男手札体 W01" panose="02020400000000000000" pitchFamily="18" charset="-122"/>
                <a:cs typeface="Times New Roman" panose="02020603050405020304" pitchFamily="18" charset="0"/>
              </a:rPr>
              <a:t> </a:t>
            </a:r>
            <a:r>
              <a:rPr lang="en-US" altLang="zh-CN" sz="5400" b="1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ea typeface="仓耳暖男手札体 W01" panose="02020400000000000000" pitchFamily="18" charset="-122"/>
                <a:cs typeface="Times New Roman" panose="02020603050405020304" pitchFamily="18" charset="0"/>
              </a:rPr>
              <a:t>ong</a:t>
            </a:r>
            <a:endParaRPr lang="zh-CN" altLang="en-US" sz="54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ea typeface="仓耳暖男手札体 W01" panose="02020400000000000000" pitchFamily="18" charset="-122"/>
              <a:cs typeface="Times New Roman" panose="02020603050405020304" pitchFamily="18" charset="0"/>
            </a:endParaRPr>
          </a:p>
        </p:txBody>
      </p:sp>
      <p:pic>
        <p:nvPicPr>
          <p:cNvPr id="36" name="图片 35">
            <a:extLst>
              <a:ext uri="{FF2B5EF4-FFF2-40B4-BE49-F238E27FC236}">
                <a16:creationId xmlns:a16="http://schemas.microsoft.com/office/drawing/2014/main" id="{D4DCC3D6-9B1D-4A7D-B194-D5BE4FD429F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10781" y="2828904"/>
            <a:ext cx="1664352" cy="1438781"/>
          </a:xfrm>
          <a:prstGeom prst="rect">
            <a:avLst/>
          </a:prstGeom>
        </p:spPr>
      </p:pic>
      <p:pic>
        <p:nvPicPr>
          <p:cNvPr id="41" name="图片 40">
            <a:extLst>
              <a:ext uri="{FF2B5EF4-FFF2-40B4-BE49-F238E27FC236}">
                <a16:creationId xmlns:a16="http://schemas.microsoft.com/office/drawing/2014/main" id="{D5A16E8B-7357-490A-9994-D99BF672490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584508" y="3817906"/>
            <a:ext cx="445047" cy="469433"/>
          </a:xfrm>
          <a:prstGeom prst="rect">
            <a:avLst/>
          </a:prstGeom>
        </p:spPr>
      </p:pic>
      <p:pic>
        <p:nvPicPr>
          <p:cNvPr id="42" name="图片 41">
            <a:extLst>
              <a:ext uri="{FF2B5EF4-FFF2-40B4-BE49-F238E27FC236}">
                <a16:creationId xmlns:a16="http://schemas.microsoft.com/office/drawing/2014/main" id="{544F1CF9-FE8B-48F8-A3F5-36A45E6CF9A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846541" y="863330"/>
            <a:ext cx="1755800" cy="1646063"/>
          </a:xfrm>
          <a:prstGeom prst="rect">
            <a:avLst/>
          </a:prstGeom>
        </p:spPr>
      </p:pic>
      <p:pic>
        <p:nvPicPr>
          <p:cNvPr id="43" name="图片 42">
            <a:extLst>
              <a:ext uri="{FF2B5EF4-FFF2-40B4-BE49-F238E27FC236}">
                <a16:creationId xmlns:a16="http://schemas.microsoft.com/office/drawing/2014/main" id="{1428980C-A3C7-4E6E-A7A1-4AB03961216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950873" y="3334423"/>
            <a:ext cx="536494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9859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50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4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150"/>
                            </p:stCondLst>
                            <p:childTnLst>
                              <p:par>
                                <p:cTn id="3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7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54C81547-7F2C-4FEB-9B2D-9EE36BDDC2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4150" y="168276"/>
            <a:ext cx="8229600" cy="792163"/>
          </a:xfrm>
        </p:spPr>
        <p:txBody>
          <a:bodyPr>
            <a:normAutofit/>
          </a:bodyPr>
          <a:lstStyle/>
          <a:p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2296" name="Rectangle 8">
            <a:extLst>
              <a:ext uri="{FF2B5EF4-FFF2-40B4-BE49-F238E27FC236}">
                <a16:creationId xmlns:a16="http://schemas.microsoft.com/office/drawing/2014/main" id="{4B55FD73-8F1F-407D-BAD5-29965BA45B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63486" y="1166019"/>
            <a:ext cx="11266714" cy="4525962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lnSpc>
                <a:spcPct val="80000"/>
              </a:lnSpc>
              <a:buFontTx/>
              <a:buAutoNum type="alphaLcParenR"/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Gặm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gặm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ót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09600" indent="-609600" algn="ctr">
              <a:lnSpc>
                <a:spcPct val="80000"/>
              </a:lnSpc>
              <a:buNone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	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Mậu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		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ửng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lấm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Sột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soạ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trêu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sang.</a:t>
            </a:r>
          </a:p>
          <a:p>
            <a:pPr marL="609600" indent="-609600" algn="ctr">
              <a:lnSpc>
                <a:spcPct val="80000"/>
              </a:lnSpc>
              <a:buNone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Mặc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CD99A09-2655-4DA3-A3AD-91226BCDD7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1249362"/>
          </a:xfrm>
        </p:spPr>
        <p:txBody>
          <a:bodyPr/>
          <a:lstStyle/>
          <a:p>
            <a:pPr algn="ctr"/>
            <a:r>
              <a:rPr lang="en-US" altLang="en-US" sz="6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altLang="en-US" sz="6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altLang="en-US" sz="60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87A2E01-DE90-418D-B707-749A75F7CA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10134600" cy="4191000"/>
          </a:xfrm>
        </p:spPr>
        <p:txBody>
          <a:bodyPr/>
          <a:lstStyle/>
          <a:p>
            <a:r>
              <a:rPr lang="en-US" altLang="en-US" sz="4000" dirty="0" err="1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4000" dirty="0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4000" dirty="0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en-US" altLang="en-US" sz="4000" dirty="0" err="1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4000" dirty="0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altLang="en-US" sz="4000" dirty="0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000" dirty="0" err="1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4000" dirty="0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4000" dirty="0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s/x </a:t>
            </a:r>
            <a:r>
              <a:rPr lang="en-US" altLang="en-US" sz="4000" dirty="0" err="1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4000" dirty="0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altLang="en-US" sz="4000" dirty="0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altLang="en-US" sz="4000" dirty="0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c/t</a:t>
            </a:r>
          </a:p>
          <a:p>
            <a:r>
              <a:rPr lang="en-US" altLang="en-US" sz="4000" dirty="0" err="1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4000" dirty="0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4000" dirty="0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dirty="0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en-US" altLang="en-US" sz="4000" dirty="0" err="1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4000" dirty="0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4000" dirty="0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4000" dirty="0" err="1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altLang="en-US" sz="4000" dirty="0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4000" dirty="0" err="1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4000" dirty="0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altLang="en-US" sz="4000" dirty="0" err="1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Chuỗi</a:t>
            </a:r>
            <a:r>
              <a:rPr lang="en-US" altLang="en-US" sz="4000" dirty="0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r>
              <a:rPr lang="en-US" altLang="en-US" sz="4000" dirty="0">
                <a:solidFill>
                  <a:srgbClr val="E2A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06" y="2597593"/>
            <a:ext cx="3979889" cy="397988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E160B42-902F-49AD-9DBD-0316564149B4}"/>
              </a:ext>
            </a:extLst>
          </p:cNvPr>
          <p:cNvSpPr/>
          <p:nvPr/>
        </p:nvSpPr>
        <p:spPr>
          <a:xfrm>
            <a:off x="1487827" y="975249"/>
            <a:ext cx="921634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 err="1">
                <a:ln/>
                <a:solidFill>
                  <a:schemeClr val="accent4"/>
                </a:solidFill>
                <a:effectLst/>
              </a:rPr>
              <a:t>Cảm</a:t>
            </a:r>
            <a:r>
              <a:rPr lang="en-US" sz="5400" b="1" cap="none" spc="0" dirty="0">
                <a:ln/>
                <a:solidFill>
                  <a:schemeClr val="accent4"/>
                </a:solidFill>
                <a:effectLst/>
              </a:rPr>
              <a:t> </a:t>
            </a:r>
            <a:r>
              <a:rPr lang="en-US" sz="5400" b="1" cap="none" spc="0" dirty="0" err="1">
                <a:ln/>
                <a:solidFill>
                  <a:schemeClr val="accent4"/>
                </a:solidFill>
                <a:effectLst/>
              </a:rPr>
              <a:t>ơn</a:t>
            </a:r>
            <a:r>
              <a:rPr lang="en-US" sz="5400" b="1" cap="none" spc="0" dirty="0">
                <a:ln/>
                <a:solidFill>
                  <a:schemeClr val="accent4"/>
                </a:solidFill>
                <a:effectLst/>
              </a:rPr>
              <a:t> </a:t>
            </a:r>
            <a:r>
              <a:rPr lang="en-US" sz="5400" b="1" cap="none" spc="0" dirty="0" err="1">
                <a:ln/>
                <a:solidFill>
                  <a:schemeClr val="accent4"/>
                </a:solidFill>
                <a:effectLst/>
              </a:rPr>
              <a:t>các</a:t>
            </a:r>
            <a:r>
              <a:rPr lang="en-US" sz="5400" b="1" cap="none" spc="0" dirty="0">
                <a:ln/>
                <a:solidFill>
                  <a:schemeClr val="accent4"/>
                </a:solidFill>
                <a:effectLst/>
              </a:rPr>
              <a:t> con </a:t>
            </a:r>
            <a:r>
              <a:rPr lang="en-US" sz="5400" b="1" cap="none" spc="0" dirty="0" err="1">
                <a:ln/>
                <a:solidFill>
                  <a:schemeClr val="accent4"/>
                </a:solidFill>
                <a:effectLst/>
              </a:rPr>
              <a:t>đã</a:t>
            </a:r>
            <a:r>
              <a:rPr lang="en-US" sz="5400" b="1" cap="none" spc="0" dirty="0">
                <a:ln/>
                <a:solidFill>
                  <a:schemeClr val="accent4"/>
                </a:solidFill>
                <a:effectLst/>
              </a:rPr>
              <a:t> </a:t>
            </a:r>
            <a:r>
              <a:rPr lang="en-US" sz="5400" b="1" cap="none" spc="0" dirty="0" err="1">
                <a:ln/>
                <a:solidFill>
                  <a:schemeClr val="accent4"/>
                </a:solidFill>
                <a:effectLst/>
              </a:rPr>
              <a:t>tham</a:t>
            </a:r>
            <a:r>
              <a:rPr lang="en-US" sz="5400" b="1" cap="none" spc="0" dirty="0">
                <a:ln/>
                <a:solidFill>
                  <a:schemeClr val="accent4"/>
                </a:solidFill>
                <a:effectLst/>
              </a:rPr>
              <a:t> </a:t>
            </a:r>
            <a:r>
              <a:rPr lang="en-US" sz="5400" b="1" cap="none" spc="0" dirty="0" err="1">
                <a:ln/>
                <a:solidFill>
                  <a:schemeClr val="accent4"/>
                </a:solidFill>
                <a:effectLst/>
              </a:rPr>
              <a:t>gia</a:t>
            </a:r>
            <a:r>
              <a:rPr lang="en-US" sz="5400" b="1" cap="none" spc="0" dirty="0">
                <a:ln/>
                <a:solidFill>
                  <a:schemeClr val="accent4"/>
                </a:solidFill>
                <a:effectLst/>
              </a:rPr>
              <a:t> </a:t>
            </a:r>
            <a:r>
              <a:rPr lang="en-US" sz="5400" b="1" cap="none" spc="0" dirty="0" err="1">
                <a:ln/>
                <a:solidFill>
                  <a:schemeClr val="accent4"/>
                </a:solidFill>
                <a:effectLst/>
              </a:rPr>
              <a:t>vào</a:t>
            </a:r>
            <a:r>
              <a:rPr lang="en-US" sz="5400" b="1" cap="none" spc="0" dirty="0">
                <a:ln/>
                <a:solidFill>
                  <a:schemeClr val="accent4"/>
                </a:solidFill>
                <a:effectLst/>
              </a:rPr>
              <a:t> </a:t>
            </a:r>
            <a:r>
              <a:rPr lang="en-US" sz="5400" b="1" cap="none" spc="0" dirty="0" err="1">
                <a:ln/>
                <a:solidFill>
                  <a:schemeClr val="accent4"/>
                </a:solidFill>
                <a:effectLst/>
              </a:rPr>
              <a:t>bài</a:t>
            </a:r>
            <a:r>
              <a:rPr lang="en-US" sz="5400" b="1" cap="none" spc="0" dirty="0">
                <a:ln/>
                <a:solidFill>
                  <a:schemeClr val="accent4"/>
                </a:solidFill>
                <a:effectLst/>
              </a:rPr>
              <a:t> </a:t>
            </a:r>
            <a:r>
              <a:rPr lang="en-US" sz="5400" b="1" cap="none" spc="0" dirty="0" err="1">
                <a:ln/>
                <a:solidFill>
                  <a:schemeClr val="accent4"/>
                </a:solidFill>
                <a:effectLst/>
              </a:rPr>
              <a:t>học</a:t>
            </a:r>
            <a:r>
              <a:rPr lang="en-US" sz="5400" b="1" cap="none" spc="0" dirty="0">
                <a:ln/>
                <a:solidFill>
                  <a:schemeClr val="accent4"/>
                </a:solidFill>
                <a:effectLst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801265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8352F-DC02-4F29-A680-41F1137CC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5" descr="anh ong">
            <a:extLst>
              <a:ext uri="{FF2B5EF4-FFF2-40B4-BE49-F238E27FC236}">
                <a16:creationId xmlns:a16="http://schemas.microsoft.com/office/drawing/2014/main" id="{C91CCB18-B988-4D54-A272-59B8B9B07A8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381" y="365125"/>
            <a:ext cx="9651238" cy="611657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5217516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Tm="0">
        <p15:prstTrans prst="crush"/>
      </p:transition>
    </mc:Choice>
    <mc:Fallback xmlns="">
      <p:transition spd="slow" advTm="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文本框 421"/>
          <p:cNvSpPr txBox="1"/>
          <p:nvPr/>
        </p:nvSpPr>
        <p:spPr>
          <a:xfrm>
            <a:off x="1637543" y="597856"/>
            <a:ext cx="35518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Mục</a:t>
            </a:r>
            <a:r>
              <a:rPr lang="en-US" altLang="zh-CN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tiêu</a:t>
            </a:r>
            <a:endParaRPr lang="zh-CN" altLang="en-US" sz="36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pSp>
        <p:nvGrpSpPr>
          <p:cNvPr id="423" name="组合 422">
            <a:extLst>
              <a:ext uri="{FF2B5EF4-FFF2-40B4-BE49-F238E27FC236}">
                <a16:creationId xmlns:a16="http://schemas.microsoft.com/office/drawing/2014/main" id="{127D76BE-E299-417F-8938-B5A9439AEDA9}"/>
              </a:ext>
            </a:extLst>
          </p:cNvPr>
          <p:cNvGrpSpPr/>
          <p:nvPr/>
        </p:nvGrpSpPr>
        <p:grpSpPr>
          <a:xfrm>
            <a:off x="395027" y="322512"/>
            <a:ext cx="1277325" cy="1079086"/>
            <a:chOff x="28235" y="47685"/>
            <a:chExt cx="1277325" cy="1079086"/>
          </a:xfrm>
        </p:grpSpPr>
        <p:pic>
          <p:nvPicPr>
            <p:cNvPr id="424" name="图片 423">
              <a:extLst>
                <a:ext uri="{FF2B5EF4-FFF2-40B4-BE49-F238E27FC236}">
                  <a16:creationId xmlns:a16="http://schemas.microsoft.com/office/drawing/2014/main" id="{FCB22705-FEDC-4E2E-832C-DD261DAB28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235" y="47685"/>
              <a:ext cx="1225402" cy="1079086"/>
            </a:xfrm>
            <a:prstGeom prst="rect">
              <a:avLst/>
            </a:prstGeom>
          </p:spPr>
        </p:pic>
        <p:sp>
          <p:nvSpPr>
            <p:cNvPr id="425" name="文本框 424">
              <a:extLst>
                <a:ext uri="{FF2B5EF4-FFF2-40B4-BE49-F238E27FC236}">
                  <a16:creationId xmlns:a16="http://schemas.microsoft.com/office/drawing/2014/main" id="{0FB0B4E9-E214-4890-9F46-ED3FCA46D9F5}"/>
                </a:ext>
              </a:extLst>
            </p:cNvPr>
            <p:cNvSpPr txBox="1"/>
            <p:nvPr/>
          </p:nvSpPr>
          <p:spPr>
            <a:xfrm flipH="1">
              <a:off x="76816" y="365128"/>
              <a:ext cx="12287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spc="3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lang="zh-CN" altLang="en-US" sz="2400" spc="3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EF0FD12-46FB-4A7F-A359-DE95FEB65B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945487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3119184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537EAE-F772-45F7-BE8F-B7FB334C45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graphicEl>
                                              <a:dgm id="{8B537EAE-F772-45F7-BE8F-B7FB334C45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graphicEl>
                                              <a:dgm id="{8B537EAE-F772-45F7-BE8F-B7FB334C45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graphicEl>
                                              <a:dgm id="{8B537EAE-F772-45F7-BE8F-B7FB334C45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213ACD-17A1-4BA1-9A97-6AE8C4157A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graphicEl>
                                              <a:dgm id="{C0213ACD-17A1-4BA1-9A97-6AE8C4157A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graphicEl>
                                              <a:dgm id="{C0213ACD-17A1-4BA1-9A97-6AE8C4157A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graphicEl>
                                              <a:dgm id="{C0213ACD-17A1-4BA1-9A97-6AE8C4157A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9DCEFE-1835-4E30-92B6-E16A1F7A8B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graphicEl>
                                              <a:dgm id="{619DCEFE-1835-4E30-92B6-E16A1F7A8B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graphicEl>
                                              <a:dgm id="{619DCEFE-1835-4E30-92B6-E16A1F7A8B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graphicEl>
                                              <a:dgm id="{619DCEFE-1835-4E30-92B6-E16A1F7A8B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987FB0A-7026-421C-B085-0437FD9C97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graphicEl>
                                              <a:dgm id="{8987FB0A-7026-421C-B085-0437FD9C97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graphicEl>
                                              <a:dgm id="{8987FB0A-7026-421C-B085-0437FD9C97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graphicEl>
                                              <a:dgm id="{8987FB0A-7026-421C-B085-0437FD9C97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" grpId="0"/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文本框 421"/>
          <p:cNvSpPr txBox="1"/>
          <p:nvPr/>
        </p:nvSpPr>
        <p:spPr>
          <a:xfrm>
            <a:off x="1637542" y="506416"/>
            <a:ext cx="5230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Nêu</a:t>
            </a: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nội</a:t>
            </a: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dung </a:t>
            </a:r>
            <a:r>
              <a:rPr lang="en-US" altLang="zh-CN" sz="3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đoạn</a:t>
            </a: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chính</a:t>
            </a: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tả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pSp>
        <p:nvGrpSpPr>
          <p:cNvPr id="423" name="组合 422">
            <a:extLst>
              <a:ext uri="{FF2B5EF4-FFF2-40B4-BE49-F238E27FC236}">
                <a16:creationId xmlns:a16="http://schemas.microsoft.com/office/drawing/2014/main" id="{127D76BE-E299-417F-8938-B5A9439AEDA9}"/>
              </a:ext>
            </a:extLst>
          </p:cNvPr>
          <p:cNvGrpSpPr/>
          <p:nvPr/>
        </p:nvGrpSpPr>
        <p:grpSpPr>
          <a:xfrm>
            <a:off x="395027" y="322512"/>
            <a:ext cx="1277325" cy="1079086"/>
            <a:chOff x="28235" y="47685"/>
            <a:chExt cx="1277325" cy="1079086"/>
          </a:xfrm>
        </p:grpSpPr>
        <p:pic>
          <p:nvPicPr>
            <p:cNvPr id="424" name="图片 423">
              <a:extLst>
                <a:ext uri="{FF2B5EF4-FFF2-40B4-BE49-F238E27FC236}">
                  <a16:creationId xmlns:a16="http://schemas.microsoft.com/office/drawing/2014/main" id="{FCB22705-FEDC-4E2E-832C-DD261DAB28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235" y="47685"/>
              <a:ext cx="1225402" cy="1079086"/>
            </a:xfrm>
            <a:prstGeom prst="rect">
              <a:avLst/>
            </a:prstGeom>
          </p:spPr>
        </p:pic>
        <p:sp>
          <p:nvSpPr>
            <p:cNvPr id="425" name="文本框 424">
              <a:extLst>
                <a:ext uri="{FF2B5EF4-FFF2-40B4-BE49-F238E27FC236}">
                  <a16:creationId xmlns:a16="http://schemas.microsoft.com/office/drawing/2014/main" id="{0FB0B4E9-E214-4890-9F46-ED3FCA46D9F5}"/>
                </a:ext>
              </a:extLst>
            </p:cNvPr>
            <p:cNvSpPr txBox="1"/>
            <p:nvPr/>
          </p:nvSpPr>
          <p:spPr>
            <a:xfrm flipH="1">
              <a:off x="76816" y="365128"/>
              <a:ext cx="12287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spc="3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lang="zh-CN" altLang="en-US" sz="2400" spc="3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1" name="Text Box 8">
            <a:extLst>
              <a:ext uri="{FF2B5EF4-FFF2-40B4-BE49-F238E27FC236}">
                <a16:creationId xmlns:a16="http://schemas.microsoft.com/office/drawing/2014/main" id="{BFE3F106-35A0-476C-B657-1C0CF57C34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5763" y="107749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2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bầy</a:t>
            </a:r>
            <a:r>
              <a:rPr lang="en-US" altLang="en-US" sz="2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ong</a:t>
            </a:r>
            <a:r>
              <a:rPr lang="en-US" altLang="en-US" sz="2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2" name="Text Box 9">
            <a:extLst>
              <a:ext uri="{FF2B5EF4-FFF2-40B4-BE49-F238E27FC236}">
                <a16:creationId xmlns:a16="http://schemas.microsoft.com/office/drawing/2014/main" id="{6D3BC0A3-D1AE-4764-B845-55AE3E5FA4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651000"/>
            <a:ext cx="57150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Bầy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ong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rong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ruổi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endParaRPr lang="en-US" altLang="en-US" sz="2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Rù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rì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hoang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endParaRPr lang="en-US" altLang="en-US" sz="2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ngọt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ngào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(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en-US" altLang="en-US" sz="2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bầy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ong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mật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thơm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83" name="Text Box 10">
            <a:extLst>
              <a:ext uri="{FF2B5EF4-FFF2-40B4-BE49-F238E27FC236}">
                <a16:creationId xmlns:a16="http://schemas.microsoft.com/office/drawing/2014/main" id="{E50EC3E3-AC0A-44C7-BB2E-8F48DDA14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089400"/>
            <a:ext cx="60198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Chắt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ngọt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mùi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endParaRPr lang="en-US" altLang="en-US" sz="2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ong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bay.</a:t>
            </a:r>
          </a:p>
          <a:p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vơi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endParaRPr lang="en-US" altLang="en-US" sz="2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say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Bầy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ong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altLang="en-US" sz="2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tàn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phai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4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4784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680"/>
                            </p:stCondLst>
                            <p:childTnLst>
                              <p:par>
                                <p:cTn id="3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" grpId="0"/>
      <p:bldP spid="81" grpId="0"/>
      <p:bldP spid="82" grpId="0"/>
      <p:bldP spid="8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2590800" y="217945"/>
            <a:ext cx="57150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Bầy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rong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ruổi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miền</a:t>
            </a:r>
            <a:endParaRPr lang="en-US" altLang="en-US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Rù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rì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hoang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xa</a:t>
            </a:r>
            <a:endParaRPr lang="en-US" altLang="en-US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ra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ngọt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ngào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    (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cao</a:t>
            </a:r>
            <a:endParaRPr lang="en-US" altLang="en-US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bầy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mật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2590800" y="2580144"/>
            <a:ext cx="60198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Chắt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ngọt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mùi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hương</a:t>
            </a:r>
            <a:endParaRPr lang="en-US" altLang="en-US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Lặng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thầm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bay.</a:t>
            </a:r>
          </a:p>
          <a:p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vơi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đầy</a:t>
            </a:r>
            <a:endParaRPr lang="en-US" altLang="en-US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Men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say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Bầy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endParaRPr lang="en-US" altLang="en-US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tàn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phai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altLang="en-US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altLang="en-US" sz="2400" b="1" i="1" dirty="0">
                <a:latin typeface="Times New Roman" pitchFamily="18" charset="0"/>
              </a:rPr>
              <a:t>			</a:t>
            </a:r>
            <a:r>
              <a:rPr lang="en-US" altLang="en-US" sz="2400" b="1" i="1" dirty="0" err="1">
                <a:latin typeface="Times New Roman" pitchFamily="18" charset="0"/>
              </a:rPr>
              <a:t>Nguyễn</a:t>
            </a:r>
            <a:r>
              <a:rPr lang="en-US" altLang="en-US" sz="2400" b="1" i="1" dirty="0">
                <a:latin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</a:rPr>
              <a:t>Đức</a:t>
            </a:r>
            <a:r>
              <a:rPr lang="en-US" altLang="en-US" sz="2400" b="1" i="1" dirty="0">
                <a:latin typeface="Times New Roman" pitchFamily="18" charset="0"/>
              </a:rPr>
              <a:t> </a:t>
            </a:r>
            <a:r>
              <a:rPr lang="en-US" altLang="en-US" sz="2400" b="1" i="1" dirty="0" err="1">
                <a:latin typeface="Times New Roman" pitchFamily="18" charset="0"/>
              </a:rPr>
              <a:t>Mậu</a:t>
            </a:r>
            <a:endParaRPr lang="en-US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1828800" y="5480729"/>
            <a:ext cx="1828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Nội dung 2 khổ thơ?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3657601" y="5352872"/>
            <a:ext cx="6781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vi-VN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ngợi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tàn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phai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4114760" y="217945"/>
            <a:ext cx="14182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rong ruổi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82335" y="588247"/>
            <a:ext cx="9541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Rù rì 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2455" y="2573910"/>
            <a:ext cx="16249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Chắt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7118035" y="329645"/>
            <a:ext cx="3505201" cy="1937923"/>
            <a:chOff x="5594034" y="329644"/>
            <a:chExt cx="3505201" cy="1937923"/>
          </a:xfrm>
        </p:grpSpPr>
        <p:sp>
          <p:nvSpPr>
            <p:cNvPr id="13" name="Explosion 1 12"/>
            <p:cNvSpPr/>
            <p:nvPr/>
          </p:nvSpPr>
          <p:spPr bwMode="auto">
            <a:xfrm rot="849913">
              <a:off x="5594034" y="329644"/>
              <a:ext cx="3505201" cy="1937923"/>
            </a:xfrm>
            <a:prstGeom prst="irregularSeal1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vi-VN" sz="3200" b="1">
                  <a:solidFill>
                    <a:srgbClr val="00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32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400800" y="880534"/>
              <a:ext cx="2209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b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Luyện viết</a:t>
              </a:r>
              <a:endParaRPr 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4544686" y="596271"/>
            <a:ext cx="11496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nối liền</a:t>
            </a:r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117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9" grpId="0"/>
      <p:bldP spid="10" grpId="0"/>
      <p:bldP spid="11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866512" y="1446509"/>
            <a:ext cx="3271491" cy="2309600"/>
            <a:chOff x="1866512" y="1446509"/>
            <a:chExt cx="3271491" cy="2309600"/>
          </a:xfrm>
        </p:grpSpPr>
        <p:grpSp>
          <p:nvGrpSpPr>
            <p:cNvPr id="5" name="组合 4"/>
            <p:cNvGrpSpPr/>
            <p:nvPr/>
          </p:nvGrpSpPr>
          <p:grpSpPr>
            <a:xfrm>
              <a:off x="1866512" y="1446509"/>
              <a:ext cx="3271491" cy="2309600"/>
              <a:chOff x="3246438" y="1068388"/>
              <a:chExt cx="5711825" cy="4678363"/>
            </a:xfrm>
            <a:solidFill>
              <a:schemeClr val="tx1">
                <a:lumMod val="65000"/>
                <a:lumOff val="35000"/>
              </a:schemeClr>
            </a:solidFill>
          </p:grpSpPr>
          <p:sp>
            <p:nvSpPr>
              <p:cNvPr id="7" name="Freeform 5"/>
              <p:cNvSpPr/>
              <p:nvPr/>
            </p:nvSpPr>
            <p:spPr bwMode="auto">
              <a:xfrm>
                <a:off x="3251201" y="3335338"/>
                <a:ext cx="1773238" cy="1609725"/>
              </a:xfrm>
              <a:custGeom>
                <a:avLst/>
                <a:gdLst>
                  <a:gd name="T0" fmla="*/ 1697 w 1708"/>
                  <a:gd name="T1" fmla="*/ 1365 h 1551"/>
                  <a:gd name="T2" fmla="*/ 1422 w 1708"/>
                  <a:gd name="T3" fmla="*/ 1470 h 1551"/>
                  <a:gd name="T4" fmla="*/ 1072 w 1708"/>
                  <a:gd name="T5" fmla="*/ 1471 h 1551"/>
                  <a:gd name="T6" fmla="*/ 478 w 1708"/>
                  <a:gd name="T7" fmla="*/ 1262 h 1551"/>
                  <a:gd name="T8" fmla="*/ 166 w 1708"/>
                  <a:gd name="T9" fmla="*/ 672 h 1551"/>
                  <a:gd name="T10" fmla="*/ 422 w 1708"/>
                  <a:gd name="T11" fmla="*/ 54 h 1551"/>
                  <a:gd name="T12" fmla="*/ 393 w 1708"/>
                  <a:gd name="T13" fmla="*/ 16 h 1551"/>
                  <a:gd name="T14" fmla="*/ 349 w 1708"/>
                  <a:gd name="T15" fmla="*/ 1214 h 1551"/>
                  <a:gd name="T16" fmla="*/ 906 w 1708"/>
                  <a:gd name="T17" fmla="*/ 1500 h 1551"/>
                  <a:gd name="T18" fmla="*/ 1579 w 1708"/>
                  <a:gd name="T19" fmla="*/ 1467 h 1551"/>
                  <a:gd name="T20" fmla="*/ 1704 w 1708"/>
                  <a:gd name="T21" fmla="*/ 1373 h 1551"/>
                  <a:gd name="T22" fmla="*/ 1697 w 1708"/>
                  <a:gd name="T23" fmla="*/ 1365 h 15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08" h="1551">
                    <a:moveTo>
                      <a:pt x="1697" y="1365"/>
                    </a:moveTo>
                    <a:cubicBezTo>
                      <a:pt x="1630" y="1437"/>
                      <a:pt x="1515" y="1458"/>
                      <a:pt x="1422" y="1470"/>
                    </a:cubicBezTo>
                    <a:cubicBezTo>
                      <a:pt x="1307" y="1486"/>
                      <a:pt x="1188" y="1481"/>
                      <a:pt x="1072" y="1471"/>
                    </a:cubicBezTo>
                    <a:cubicBezTo>
                      <a:pt x="854" y="1452"/>
                      <a:pt x="649" y="1407"/>
                      <a:pt x="478" y="1262"/>
                    </a:cubicBezTo>
                    <a:cubicBezTo>
                      <a:pt x="305" y="1115"/>
                      <a:pt x="190" y="898"/>
                      <a:pt x="166" y="672"/>
                    </a:cubicBezTo>
                    <a:cubicBezTo>
                      <a:pt x="142" y="434"/>
                      <a:pt x="242" y="210"/>
                      <a:pt x="422" y="54"/>
                    </a:cubicBezTo>
                    <a:cubicBezTo>
                      <a:pt x="442" y="36"/>
                      <a:pt x="414" y="0"/>
                      <a:pt x="393" y="16"/>
                    </a:cubicBezTo>
                    <a:cubicBezTo>
                      <a:pt x="0" y="317"/>
                      <a:pt x="41" y="866"/>
                      <a:pt x="349" y="1214"/>
                    </a:cubicBezTo>
                    <a:cubicBezTo>
                      <a:pt x="495" y="1380"/>
                      <a:pt x="690" y="1468"/>
                      <a:pt x="906" y="1500"/>
                    </a:cubicBezTo>
                    <a:cubicBezTo>
                      <a:pt x="1121" y="1532"/>
                      <a:pt x="1372" y="1551"/>
                      <a:pt x="1579" y="1467"/>
                    </a:cubicBezTo>
                    <a:cubicBezTo>
                      <a:pt x="1629" y="1447"/>
                      <a:pt x="1671" y="1415"/>
                      <a:pt x="1704" y="1373"/>
                    </a:cubicBezTo>
                    <a:cubicBezTo>
                      <a:pt x="1708" y="1368"/>
                      <a:pt x="1702" y="1361"/>
                      <a:pt x="1697" y="136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/>
                <a:endParaRPr lang="zh-CN" altLang="en-US" sz="18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endParaRPr>
              </a:p>
            </p:txBody>
          </p:sp>
          <p:sp>
            <p:nvSpPr>
              <p:cNvPr id="8" name="Freeform 6"/>
              <p:cNvSpPr/>
              <p:nvPr/>
            </p:nvSpPr>
            <p:spPr bwMode="auto">
              <a:xfrm>
                <a:off x="3246438" y="1457326"/>
                <a:ext cx="2112963" cy="1933575"/>
              </a:xfrm>
              <a:custGeom>
                <a:avLst/>
                <a:gdLst>
                  <a:gd name="T0" fmla="*/ 394 w 2035"/>
                  <a:gd name="T1" fmla="*/ 1839 h 1862"/>
                  <a:gd name="T2" fmla="*/ 299 w 2035"/>
                  <a:gd name="T3" fmla="*/ 1656 h 1862"/>
                  <a:gd name="T4" fmla="*/ 221 w 2035"/>
                  <a:gd name="T5" fmla="*/ 1452 h 1862"/>
                  <a:gd name="T6" fmla="*/ 241 w 2035"/>
                  <a:gd name="T7" fmla="*/ 997 h 1862"/>
                  <a:gd name="T8" fmla="*/ 650 w 2035"/>
                  <a:gd name="T9" fmla="*/ 365 h 1862"/>
                  <a:gd name="T10" fmla="*/ 1301 w 2035"/>
                  <a:gd name="T11" fmla="*/ 65 h 1862"/>
                  <a:gd name="T12" fmla="*/ 1991 w 2035"/>
                  <a:gd name="T13" fmla="*/ 323 h 1862"/>
                  <a:gd name="T14" fmla="*/ 2019 w 2035"/>
                  <a:gd name="T15" fmla="*/ 295 h 1862"/>
                  <a:gd name="T16" fmla="*/ 1371 w 2035"/>
                  <a:gd name="T17" fmla="*/ 0 h 1862"/>
                  <a:gd name="T18" fmla="*/ 709 w 2035"/>
                  <a:gd name="T19" fmla="*/ 241 h 1862"/>
                  <a:gd name="T20" fmla="*/ 226 w 2035"/>
                  <a:gd name="T21" fmla="*/ 1619 h 1862"/>
                  <a:gd name="T22" fmla="*/ 375 w 2035"/>
                  <a:gd name="T23" fmla="*/ 1851 h 1862"/>
                  <a:gd name="T24" fmla="*/ 394 w 2035"/>
                  <a:gd name="T25" fmla="*/ 1839 h 18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35" h="1862">
                    <a:moveTo>
                      <a:pt x="394" y="1839"/>
                    </a:moveTo>
                    <a:cubicBezTo>
                      <a:pt x="360" y="1781"/>
                      <a:pt x="330" y="1716"/>
                      <a:pt x="299" y="1656"/>
                    </a:cubicBezTo>
                    <a:cubicBezTo>
                      <a:pt x="266" y="1591"/>
                      <a:pt x="240" y="1523"/>
                      <a:pt x="221" y="1452"/>
                    </a:cubicBezTo>
                    <a:cubicBezTo>
                      <a:pt x="181" y="1301"/>
                      <a:pt x="199" y="1146"/>
                      <a:pt x="241" y="997"/>
                    </a:cubicBezTo>
                    <a:cubicBezTo>
                      <a:pt x="310" y="752"/>
                      <a:pt x="461" y="533"/>
                      <a:pt x="650" y="365"/>
                    </a:cubicBezTo>
                    <a:cubicBezTo>
                      <a:pt x="830" y="204"/>
                      <a:pt x="1059" y="88"/>
                      <a:pt x="1301" y="65"/>
                    </a:cubicBezTo>
                    <a:cubicBezTo>
                      <a:pt x="1565" y="40"/>
                      <a:pt x="1795" y="154"/>
                      <a:pt x="1991" y="323"/>
                    </a:cubicBezTo>
                    <a:cubicBezTo>
                      <a:pt x="2010" y="340"/>
                      <a:pt x="2035" y="315"/>
                      <a:pt x="2019" y="295"/>
                    </a:cubicBezTo>
                    <a:cubicBezTo>
                      <a:pt x="1859" y="102"/>
                      <a:pt x="1621" y="0"/>
                      <a:pt x="1371" y="0"/>
                    </a:cubicBezTo>
                    <a:cubicBezTo>
                      <a:pt x="1131" y="0"/>
                      <a:pt x="899" y="101"/>
                      <a:pt x="709" y="241"/>
                    </a:cubicBezTo>
                    <a:cubicBezTo>
                      <a:pt x="298" y="545"/>
                      <a:pt x="0" y="1121"/>
                      <a:pt x="226" y="1619"/>
                    </a:cubicBezTo>
                    <a:cubicBezTo>
                      <a:pt x="266" y="1706"/>
                      <a:pt x="320" y="1775"/>
                      <a:pt x="375" y="1851"/>
                    </a:cubicBezTo>
                    <a:cubicBezTo>
                      <a:pt x="384" y="1862"/>
                      <a:pt x="402" y="1852"/>
                      <a:pt x="394" y="18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/>
                <a:endParaRPr lang="zh-CN" altLang="en-US" sz="18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endParaRPr>
              </a:p>
            </p:txBody>
          </p:sp>
          <p:sp>
            <p:nvSpPr>
              <p:cNvPr id="9" name="Freeform 7"/>
              <p:cNvSpPr/>
              <p:nvPr/>
            </p:nvSpPr>
            <p:spPr bwMode="auto">
              <a:xfrm>
                <a:off x="5292726" y="1068388"/>
                <a:ext cx="2541588" cy="1016000"/>
              </a:xfrm>
              <a:custGeom>
                <a:avLst/>
                <a:gdLst>
                  <a:gd name="T0" fmla="*/ 38 w 2447"/>
                  <a:gd name="T1" fmla="*/ 664 h 979"/>
                  <a:gd name="T2" fmla="*/ 1375 w 2447"/>
                  <a:gd name="T3" fmla="*/ 104 h 979"/>
                  <a:gd name="T4" fmla="*/ 2005 w 2447"/>
                  <a:gd name="T5" fmla="*/ 373 h 979"/>
                  <a:gd name="T6" fmla="*/ 2402 w 2447"/>
                  <a:gd name="T7" fmla="*/ 953 h 979"/>
                  <a:gd name="T8" fmla="*/ 2442 w 2447"/>
                  <a:gd name="T9" fmla="*/ 943 h 979"/>
                  <a:gd name="T10" fmla="*/ 1377 w 2447"/>
                  <a:gd name="T11" fmla="*/ 41 h 979"/>
                  <a:gd name="T12" fmla="*/ 622 w 2447"/>
                  <a:gd name="T13" fmla="*/ 99 h 979"/>
                  <a:gd name="T14" fmla="*/ 15 w 2447"/>
                  <a:gd name="T15" fmla="*/ 622 h 979"/>
                  <a:gd name="T16" fmla="*/ 6 w 2447"/>
                  <a:gd name="T17" fmla="*/ 656 h 979"/>
                  <a:gd name="T18" fmla="*/ 38 w 2447"/>
                  <a:gd name="T19" fmla="*/ 664 h 9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447" h="979">
                    <a:moveTo>
                      <a:pt x="38" y="664"/>
                    </a:moveTo>
                    <a:cubicBezTo>
                      <a:pt x="235" y="159"/>
                      <a:pt x="897" y="25"/>
                      <a:pt x="1375" y="104"/>
                    </a:cubicBezTo>
                    <a:cubicBezTo>
                      <a:pt x="1602" y="141"/>
                      <a:pt x="1823" y="231"/>
                      <a:pt x="2005" y="373"/>
                    </a:cubicBezTo>
                    <a:cubicBezTo>
                      <a:pt x="2195" y="521"/>
                      <a:pt x="2325" y="727"/>
                      <a:pt x="2402" y="953"/>
                    </a:cubicBezTo>
                    <a:cubicBezTo>
                      <a:pt x="2411" y="979"/>
                      <a:pt x="2447" y="968"/>
                      <a:pt x="2442" y="943"/>
                    </a:cubicBezTo>
                    <a:cubicBezTo>
                      <a:pt x="2340" y="436"/>
                      <a:pt x="1862" y="118"/>
                      <a:pt x="1377" y="41"/>
                    </a:cubicBezTo>
                    <a:cubicBezTo>
                      <a:pt x="1125" y="0"/>
                      <a:pt x="864" y="21"/>
                      <a:pt x="622" y="99"/>
                    </a:cubicBezTo>
                    <a:cubicBezTo>
                      <a:pt x="370" y="180"/>
                      <a:pt x="103" y="360"/>
                      <a:pt x="15" y="622"/>
                    </a:cubicBezTo>
                    <a:cubicBezTo>
                      <a:pt x="13" y="633"/>
                      <a:pt x="10" y="645"/>
                      <a:pt x="6" y="656"/>
                    </a:cubicBezTo>
                    <a:cubicBezTo>
                      <a:pt x="0" y="676"/>
                      <a:pt x="30" y="683"/>
                      <a:pt x="38" y="6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/>
                <a:endParaRPr lang="zh-CN" altLang="en-US" sz="18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endParaRPr>
              </a:p>
            </p:txBody>
          </p:sp>
          <p:sp>
            <p:nvSpPr>
              <p:cNvPr id="10" name="Freeform 8"/>
              <p:cNvSpPr/>
              <p:nvPr/>
            </p:nvSpPr>
            <p:spPr bwMode="auto">
              <a:xfrm>
                <a:off x="7777163" y="1998663"/>
                <a:ext cx="1181100" cy="2060575"/>
              </a:xfrm>
              <a:custGeom>
                <a:avLst/>
                <a:gdLst>
                  <a:gd name="T0" fmla="*/ 20 w 1137"/>
                  <a:gd name="T1" fmla="*/ 63 h 1984"/>
                  <a:gd name="T2" fmla="*/ 215 w 1137"/>
                  <a:gd name="T3" fmla="*/ 53 h 1984"/>
                  <a:gd name="T4" fmla="*/ 400 w 1137"/>
                  <a:gd name="T5" fmla="*/ 98 h 1984"/>
                  <a:gd name="T6" fmla="*/ 735 w 1137"/>
                  <a:gd name="T7" fmla="*/ 336 h 1984"/>
                  <a:gd name="T8" fmla="*/ 1044 w 1137"/>
                  <a:gd name="T9" fmla="*/ 988 h 1984"/>
                  <a:gd name="T10" fmla="*/ 897 w 1137"/>
                  <a:gd name="T11" fmla="*/ 1554 h 1984"/>
                  <a:gd name="T12" fmla="*/ 343 w 1137"/>
                  <a:gd name="T13" fmla="*/ 1942 h 1984"/>
                  <a:gd name="T14" fmla="*/ 358 w 1137"/>
                  <a:gd name="T15" fmla="*/ 1980 h 1984"/>
                  <a:gd name="T16" fmla="*/ 953 w 1137"/>
                  <a:gd name="T17" fmla="*/ 1587 h 1984"/>
                  <a:gd name="T18" fmla="*/ 1107 w 1137"/>
                  <a:gd name="T19" fmla="*/ 964 h 1984"/>
                  <a:gd name="T20" fmla="*/ 752 w 1137"/>
                  <a:gd name="T21" fmla="*/ 266 h 1984"/>
                  <a:gd name="T22" fmla="*/ 415 w 1137"/>
                  <a:gd name="T23" fmla="*/ 44 h 1984"/>
                  <a:gd name="T24" fmla="*/ 215 w 1137"/>
                  <a:gd name="T25" fmla="*/ 2 h 1984"/>
                  <a:gd name="T26" fmla="*/ 119 w 1137"/>
                  <a:gd name="T27" fmla="*/ 7 h 1984"/>
                  <a:gd name="T28" fmla="*/ 14 w 1137"/>
                  <a:gd name="T29" fmla="*/ 41 h 1984"/>
                  <a:gd name="T30" fmla="*/ 20 w 1137"/>
                  <a:gd name="T31" fmla="*/ 63 h 19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137" h="1984">
                    <a:moveTo>
                      <a:pt x="20" y="63"/>
                    </a:moveTo>
                    <a:cubicBezTo>
                      <a:pt x="80" y="48"/>
                      <a:pt x="154" y="49"/>
                      <a:pt x="215" y="53"/>
                    </a:cubicBezTo>
                    <a:cubicBezTo>
                      <a:pt x="278" y="57"/>
                      <a:pt x="341" y="76"/>
                      <a:pt x="400" y="98"/>
                    </a:cubicBezTo>
                    <a:cubicBezTo>
                      <a:pt x="528" y="148"/>
                      <a:pt x="641" y="238"/>
                      <a:pt x="735" y="336"/>
                    </a:cubicBezTo>
                    <a:cubicBezTo>
                      <a:pt x="900" y="510"/>
                      <a:pt x="1016" y="750"/>
                      <a:pt x="1044" y="988"/>
                    </a:cubicBezTo>
                    <a:cubicBezTo>
                      <a:pt x="1069" y="1190"/>
                      <a:pt x="1016" y="1389"/>
                      <a:pt x="897" y="1554"/>
                    </a:cubicBezTo>
                    <a:cubicBezTo>
                      <a:pt x="757" y="1747"/>
                      <a:pt x="548" y="1839"/>
                      <a:pt x="343" y="1942"/>
                    </a:cubicBezTo>
                    <a:cubicBezTo>
                      <a:pt x="321" y="1953"/>
                      <a:pt x="337" y="1984"/>
                      <a:pt x="358" y="1980"/>
                    </a:cubicBezTo>
                    <a:cubicBezTo>
                      <a:pt x="592" y="1933"/>
                      <a:pt x="812" y="1776"/>
                      <a:pt x="953" y="1587"/>
                    </a:cubicBezTo>
                    <a:cubicBezTo>
                      <a:pt x="1086" y="1410"/>
                      <a:pt x="1137" y="1182"/>
                      <a:pt x="1107" y="964"/>
                    </a:cubicBezTo>
                    <a:cubicBezTo>
                      <a:pt x="1071" y="703"/>
                      <a:pt x="938" y="452"/>
                      <a:pt x="752" y="266"/>
                    </a:cubicBezTo>
                    <a:cubicBezTo>
                      <a:pt x="656" y="170"/>
                      <a:pt x="542" y="93"/>
                      <a:pt x="415" y="44"/>
                    </a:cubicBezTo>
                    <a:cubicBezTo>
                      <a:pt x="351" y="19"/>
                      <a:pt x="283" y="6"/>
                      <a:pt x="215" y="2"/>
                    </a:cubicBezTo>
                    <a:cubicBezTo>
                      <a:pt x="183" y="0"/>
                      <a:pt x="150" y="2"/>
                      <a:pt x="119" y="7"/>
                    </a:cubicBezTo>
                    <a:cubicBezTo>
                      <a:pt x="78" y="13"/>
                      <a:pt x="52" y="27"/>
                      <a:pt x="14" y="41"/>
                    </a:cubicBezTo>
                    <a:cubicBezTo>
                      <a:pt x="0" y="46"/>
                      <a:pt x="6" y="66"/>
                      <a:pt x="20" y="6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/>
                <a:endParaRPr lang="zh-CN" altLang="en-US" sz="18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endParaRPr>
              </a:p>
            </p:txBody>
          </p:sp>
          <p:sp>
            <p:nvSpPr>
              <p:cNvPr id="11" name="Freeform 9"/>
              <p:cNvSpPr/>
              <p:nvPr/>
            </p:nvSpPr>
            <p:spPr bwMode="auto">
              <a:xfrm>
                <a:off x="7016751" y="4010026"/>
                <a:ext cx="1208088" cy="1095375"/>
              </a:xfrm>
              <a:custGeom>
                <a:avLst/>
                <a:gdLst>
                  <a:gd name="T0" fmla="*/ 1056 w 1164"/>
                  <a:gd name="T1" fmla="*/ 16 h 1055"/>
                  <a:gd name="T2" fmla="*/ 1085 w 1164"/>
                  <a:gd name="T3" fmla="*/ 64 h 1055"/>
                  <a:gd name="T4" fmla="*/ 1110 w 1164"/>
                  <a:gd name="T5" fmla="*/ 176 h 1055"/>
                  <a:gd name="T6" fmla="*/ 1081 w 1164"/>
                  <a:gd name="T7" fmla="*/ 362 h 1055"/>
                  <a:gd name="T8" fmla="*/ 828 w 1164"/>
                  <a:gd name="T9" fmla="*/ 714 h 1055"/>
                  <a:gd name="T10" fmla="*/ 30 w 1164"/>
                  <a:gd name="T11" fmla="*/ 996 h 1055"/>
                  <a:gd name="T12" fmla="*/ 30 w 1164"/>
                  <a:gd name="T13" fmla="*/ 1042 h 1055"/>
                  <a:gd name="T14" fmla="*/ 893 w 1164"/>
                  <a:gd name="T15" fmla="*/ 736 h 1055"/>
                  <a:gd name="T16" fmla="*/ 1143 w 1164"/>
                  <a:gd name="T17" fmla="*/ 346 h 1055"/>
                  <a:gd name="T18" fmla="*/ 1154 w 1164"/>
                  <a:gd name="T19" fmla="*/ 140 h 1055"/>
                  <a:gd name="T20" fmla="*/ 1121 w 1164"/>
                  <a:gd name="T21" fmla="*/ 43 h 1055"/>
                  <a:gd name="T22" fmla="*/ 1066 w 1164"/>
                  <a:gd name="T23" fmla="*/ 4 h 1055"/>
                  <a:gd name="T24" fmla="*/ 1056 w 1164"/>
                  <a:gd name="T25" fmla="*/ 16 h 10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64" h="1055">
                    <a:moveTo>
                      <a:pt x="1056" y="16"/>
                    </a:moveTo>
                    <a:cubicBezTo>
                      <a:pt x="1068" y="25"/>
                      <a:pt x="1078" y="52"/>
                      <a:pt x="1085" y="64"/>
                    </a:cubicBezTo>
                    <a:cubicBezTo>
                      <a:pt x="1104" y="97"/>
                      <a:pt x="1108" y="139"/>
                      <a:pt x="1110" y="176"/>
                    </a:cubicBezTo>
                    <a:cubicBezTo>
                      <a:pt x="1115" y="240"/>
                      <a:pt x="1103" y="302"/>
                      <a:pt x="1081" y="362"/>
                    </a:cubicBezTo>
                    <a:cubicBezTo>
                      <a:pt x="1032" y="501"/>
                      <a:pt x="939" y="620"/>
                      <a:pt x="828" y="714"/>
                    </a:cubicBezTo>
                    <a:cubicBezTo>
                      <a:pt x="609" y="901"/>
                      <a:pt x="312" y="981"/>
                      <a:pt x="30" y="996"/>
                    </a:cubicBezTo>
                    <a:cubicBezTo>
                      <a:pt x="0" y="998"/>
                      <a:pt x="0" y="1041"/>
                      <a:pt x="30" y="1042"/>
                    </a:cubicBezTo>
                    <a:cubicBezTo>
                      <a:pt x="339" y="1055"/>
                      <a:pt x="661" y="941"/>
                      <a:pt x="893" y="736"/>
                    </a:cubicBezTo>
                    <a:cubicBezTo>
                      <a:pt x="1011" y="632"/>
                      <a:pt x="1097" y="496"/>
                      <a:pt x="1143" y="346"/>
                    </a:cubicBezTo>
                    <a:cubicBezTo>
                      <a:pt x="1163" y="279"/>
                      <a:pt x="1164" y="208"/>
                      <a:pt x="1154" y="140"/>
                    </a:cubicBezTo>
                    <a:cubicBezTo>
                      <a:pt x="1150" y="106"/>
                      <a:pt x="1138" y="73"/>
                      <a:pt x="1121" y="43"/>
                    </a:cubicBezTo>
                    <a:cubicBezTo>
                      <a:pt x="1105" y="16"/>
                      <a:pt x="1089" y="17"/>
                      <a:pt x="1066" y="4"/>
                    </a:cubicBezTo>
                    <a:cubicBezTo>
                      <a:pt x="1058" y="0"/>
                      <a:pt x="1049" y="11"/>
                      <a:pt x="1056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/>
                <a:endParaRPr lang="zh-CN" altLang="en-US" sz="18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endParaRPr>
              </a:p>
            </p:txBody>
          </p:sp>
          <p:sp>
            <p:nvSpPr>
              <p:cNvPr id="12" name="Freeform 10"/>
              <p:cNvSpPr/>
              <p:nvPr/>
            </p:nvSpPr>
            <p:spPr bwMode="auto">
              <a:xfrm>
                <a:off x="4975226" y="4775201"/>
                <a:ext cx="1274763" cy="733425"/>
              </a:xfrm>
              <a:custGeom>
                <a:avLst/>
                <a:gdLst>
                  <a:gd name="T0" fmla="*/ 28 w 1229"/>
                  <a:gd name="T1" fmla="*/ 8 h 706"/>
                  <a:gd name="T2" fmla="*/ 139 w 1229"/>
                  <a:gd name="T3" fmla="*/ 371 h 706"/>
                  <a:gd name="T4" fmla="*/ 420 w 1229"/>
                  <a:gd name="T5" fmla="*/ 595 h 706"/>
                  <a:gd name="T6" fmla="*/ 1199 w 1229"/>
                  <a:gd name="T7" fmla="*/ 617 h 706"/>
                  <a:gd name="T8" fmla="*/ 1186 w 1229"/>
                  <a:gd name="T9" fmla="*/ 571 h 706"/>
                  <a:gd name="T10" fmla="*/ 469 w 1229"/>
                  <a:gd name="T11" fmla="*/ 549 h 706"/>
                  <a:gd name="T12" fmla="*/ 191 w 1229"/>
                  <a:gd name="T13" fmla="*/ 341 h 706"/>
                  <a:gd name="T14" fmla="*/ 105 w 1229"/>
                  <a:gd name="T15" fmla="*/ 187 h 706"/>
                  <a:gd name="T16" fmla="*/ 43 w 1229"/>
                  <a:gd name="T17" fmla="*/ 7 h 706"/>
                  <a:gd name="T18" fmla="*/ 28 w 1229"/>
                  <a:gd name="T19" fmla="*/ 8 h 7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29" h="706">
                    <a:moveTo>
                      <a:pt x="28" y="8"/>
                    </a:moveTo>
                    <a:cubicBezTo>
                      <a:pt x="0" y="129"/>
                      <a:pt x="72" y="275"/>
                      <a:pt x="139" y="371"/>
                    </a:cubicBezTo>
                    <a:cubicBezTo>
                      <a:pt x="210" y="470"/>
                      <a:pt x="310" y="545"/>
                      <a:pt x="420" y="595"/>
                    </a:cubicBezTo>
                    <a:cubicBezTo>
                      <a:pt x="664" y="706"/>
                      <a:pt x="948" y="698"/>
                      <a:pt x="1199" y="617"/>
                    </a:cubicBezTo>
                    <a:cubicBezTo>
                      <a:pt x="1229" y="608"/>
                      <a:pt x="1217" y="563"/>
                      <a:pt x="1186" y="571"/>
                    </a:cubicBezTo>
                    <a:cubicBezTo>
                      <a:pt x="954" y="630"/>
                      <a:pt x="695" y="637"/>
                      <a:pt x="469" y="549"/>
                    </a:cubicBezTo>
                    <a:cubicBezTo>
                      <a:pt x="360" y="506"/>
                      <a:pt x="262" y="433"/>
                      <a:pt x="191" y="341"/>
                    </a:cubicBezTo>
                    <a:cubicBezTo>
                      <a:pt x="155" y="294"/>
                      <a:pt x="127" y="241"/>
                      <a:pt x="105" y="187"/>
                    </a:cubicBezTo>
                    <a:cubicBezTo>
                      <a:pt x="81" y="128"/>
                      <a:pt x="72" y="63"/>
                      <a:pt x="43" y="7"/>
                    </a:cubicBezTo>
                    <a:cubicBezTo>
                      <a:pt x="40" y="0"/>
                      <a:pt x="30" y="2"/>
                      <a:pt x="28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/>
                <a:endParaRPr lang="zh-CN" altLang="en-US" sz="18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endParaRPr>
              </a:p>
            </p:txBody>
          </p:sp>
          <p:sp>
            <p:nvSpPr>
              <p:cNvPr id="13" name="Freeform 11"/>
              <p:cNvSpPr/>
              <p:nvPr/>
            </p:nvSpPr>
            <p:spPr bwMode="auto">
              <a:xfrm>
                <a:off x="6203951" y="5040313"/>
                <a:ext cx="1285875" cy="706438"/>
              </a:xfrm>
              <a:custGeom>
                <a:avLst/>
                <a:gdLst>
                  <a:gd name="T0" fmla="*/ 9 w 1238"/>
                  <a:gd name="T1" fmla="*/ 343 h 681"/>
                  <a:gd name="T2" fmla="*/ 575 w 1238"/>
                  <a:gd name="T3" fmla="*/ 605 h 681"/>
                  <a:gd name="T4" fmla="*/ 1222 w 1238"/>
                  <a:gd name="T5" fmla="*/ 529 h 681"/>
                  <a:gd name="T6" fmla="*/ 1222 w 1238"/>
                  <a:gd name="T7" fmla="*/ 485 h 681"/>
                  <a:gd name="T8" fmla="*/ 968 w 1238"/>
                  <a:gd name="T9" fmla="*/ 314 h 681"/>
                  <a:gd name="T10" fmla="*/ 825 w 1238"/>
                  <a:gd name="T11" fmla="*/ 32 h 681"/>
                  <a:gd name="T12" fmla="*/ 776 w 1238"/>
                  <a:gd name="T13" fmla="*/ 46 h 681"/>
                  <a:gd name="T14" fmla="*/ 921 w 1238"/>
                  <a:gd name="T15" fmla="*/ 340 h 681"/>
                  <a:gd name="T16" fmla="*/ 1196 w 1238"/>
                  <a:gd name="T17" fmla="*/ 529 h 681"/>
                  <a:gd name="T18" fmla="*/ 1196 w 1238"/>
                  <a:gd name="T19" fmla="*/ 485 h 681"/>
                  <a:gd name="T20" fmla="*/ 23 w 1238"/>
                  <a:gd name="T21" fmla="*/ 324 h 681"/>
                  <a:gd name="T22" fmla="*/ 9 w 1238"/>
                  <a:gd name="T23" fmla="*/ 343 h 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38" h="681">
                    <a:moveTo>
                      <a:pt x="9" y="343"/>
                    </a:moveTo>
                    <a:cubicBezTo>
                      <a:pt x="152" y="493"/>
                      <a:pt x="376" y="569"/>
                      <a:pt x="575" y="605"/>
                    </a:cubicBezTo>
                    <a:cubicBezTo>
                      <a:pt x="792" y="644"/>
                      <a:pt x="1024" y="631"/>
                      <a:pt x="1222" y="529"/>
                    </a:cubicBezTo>
                    <a:cubicBezTo>
                      <a:pt x="1238" y="520"/>
                      <a:pt x="1238" y="494"/>
                      <a:pt x="1222" y="485"/>
                    </a:cubicBezTo>
                    <a:cubicBezTo>
                      <a:pt x="1131" y="437"/>
                      <a:pt x="1041" y="387"/>
                      <a:pt x="968" y="314"/>
                    </a:cubicBezTo>
                    <a:cubicBezTo>
                      <a:pt x="889" y="238"/>
                      <a:pt x="847" y="138"/>
                      <a:pt x="825" y="32"/>
                    </a:cubicBezTo>
                    <a:cubicBezTo>
                      <a:pt x="819" y="0"/>
                      <a:pt x="770" y="14"/>
                      <a:pt x="776" y="46"/>
                    </a:cubicBezTo>
                    <a:cubicBezTo>
                      <a:pt x="799" y="157"/>
                      <a:pt x="844" y="256"/>
                      <a:pt x="921" y="340"/>
                    </a:cubicBezTo>
                    <a:cubicBezTo>
                      <a:pt x="997" y="422"/>
                      <a:pt x="1098" y="479"/>
                      <a:pt x="1196" y="529"/>
                    </a:cubicBezTo>
                    <a:cubicBezTo>
                      <a:pt x="1196" y="514"/>
                      <a:pt x="1196" y="500"/>
                      <a:pt x="1196" y="485"/>
                    </a:cubicBezTo>
                    <a:cubicBezTo>
                      <a:pt x="821" y="681"/>
                      <a:pt x="352" y="551"/>
                      <a:pt x="23" y="324"/>
                    </a:cubicBezTo>
                    <a:cubicBezTo>
                      <a:pt x="12" y="316"/>
                      <a:pt x="0" y="333"/>
                      <a:pt x="9" y="3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/>
                <a:endParaRPr lang="zh-CN" altLang="en-US" sz="18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endParaRPr>
              </a:p>
            </p:txBody>
          </p:sp>
          <p:grpSp>
            <p:nvGrpSpPr>
              <p:cNvPr id="14" name="组合 13"/>
              <p:cNvGrpSpPr/>
              <p:nvPr/>
            </p:nvGrpSpPr>
            <p:grpSpPr>
              <a:xfrm>
                <a:off x="3517901" y="1225551"/>
                <a:ext cx="5260975" cy="4090987"/>
                <a:chOff x="3517901" y="1225551"/>
                <a:chExt cx="5260975" cy="4090987"/>
              </a:xfrm>
              <a:grpFill/>
            </p:grpSpPr>
            <p:sp>
              <p:nvSpPr>
                <p:cNvPr id="15" name="Freeform 12"/>
                <p:cNvSpPr/>
                <p:nvPr/>
              </p:nvSpPr>
              <p:spPr bwMode="auto">
                <a:xfrm>
                  <a:off x="7805738" y="2135188"/>
                  <a:ext cx="109538" cy="38100"/>
                </a:xfrm>
                <a:custGeom>
                  <a:avLst/>
                  <a:gdLst>
                    <a:gd name="T0" fmla="*/ 6 w 106"/>
                    <a:gd name="T1" fmla="*/ 35 h 37"/>
                    <a:gd name="T2" fmla="*/ 45 w 106"/>
                    <a:gd name="T3" fmla="*/ 33 h 37"/>
                    <a:gd name="T4" fmla="*/ 97 w 106"/>
                    <a:gd name="T5" fmla="*/ 22 h 37"/>
                    <a:gd name="T6" fmla="*/ 97 w 106"/>
                    <a:gd name="T7" fmla="*/ 6 h 37"/>
                    <a:gd name="T8" fmla="*/ 52 w 106"/>
                    <a:gd name="T9" fmla="*/ 6 h 37"/>
                    <a:gd name="T10" fmla="*/ 4 w 106"/>
                    <a:gd name="T11" fmla="*/ 24 h 37"/>
                    <a:gd name="T12" fmla="*/ 6 w 106"/>
                    <a:gd name="T13" fmla="*/ 35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6" h="37">
                      <a:moveTo>
                        <a:pt x="6" y="35"/>
                      </a:moveTo>
                      <a:cubicBezTo>
                        <a:pt x="20" y="37"/>
                        <a:pt x="32" y="35"/>
                        <a:pt x="45" y="33"/>
                      </a:cubicBezTo>
                      <a:cubicBezTo>
                        <a:pt x="63" y="30"/>
                        <a:pt x="80" y="29"/>
                        <a:pt x="97" y="22"/>
                      </a:cubicBezTo>
                      <a:cubicBezTo>
                        <a:pt x="105" y="19"/>
                        <a:pt x="106" y="9"/>
                        <a:pt x="97" y="6"/>
                      </a:cubicBezTo>
                      <a:cubicBezTo>
                        <a:pt x="81" y="0"/>
                        <a:pt x="68" y="2"/>
                        <a:pt x="52" y="6"/>
                      </a:cubicBezTo>
                      <a:cubicBezTo>
                        <a:pt x="34" y="9"/>
                        <a:pt x="17" y="13"/>
                        <a:pt x="4" y="24"/>
                      </a:cubicBezTo>
                      <a:cubicBezTo>
                        <a:pt x="0" y="27"/>
                        <a:pt x="2" y="34"/>
                        <a:pt x="6" y="3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6" name="Freeform 13"/>
                <p:cNvSpPr/>
                <p:nvPr/>
              </p:nvSpPr>
              <p:spPr bwMode="auto">
                <a:xfrm>
                  <a:off x="8018463" y="2144713"/>
                  <a:ext cx="92075" cy="34925"/>
                </a:xfrm>
                <a:custGeom>
                  <a:avLst/>
                  <a:gdLst>
                    <a:gd name="T0" fmla="*/ 4 w 89"/>
                    <a:gd name="T1" fmla="*/ 9 h 35"/>
                    <a:gd name="T2" fmla="*/ 79 w 89"/>
                    <a:gd name="T3" fmla="*/ 34 h 35"/>
                    <a:gd name="T4" fmla="*/ 83 w 89"/>
                    <a:gd name="T5" fmla="*/ 20 h 35"/>
                    <a:gd name="T6" fmla="*/ 7 w 89"/>
                    <a:gd name="T7" fmla="*/ 0 h 35"/>
                    <a:gd name="T8" fmla="*/ 4 w 89"/>
                    <a:gd name="T9" fmla="*/ 9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9" h="35">
                      <a:moveTo>
                        <a:pt x="4" y="9"/>
                      </a:moveTo>
                      <a:cubicBezTo>
                        <a:pt x="28" y="23"/>
                        <a:pt x="52" y="31"/>
                        <a:pt x="79" y="34"/>
                      </a:cubicBezTo>
                      <a:cubicBezTo>
                        <a:pt x="87" y="35"/>
                        <a:pt x="89" y="24"/>
                        <a:pt x="83" y="20"/>
                      </a:cubicBezTo>
                      <a:cubicBezTo>
                        <a:pt x="59" y="6"/>
                        <a:pt x="34" y="3"/>
                        <a:pt x="7" y="0"/>
                      </a:cubicBezTo>
                      <a:cubicBezTo>
                        <a:pt x="2" y="0"/>
                        <a:pt x="0" y="7"/>
                        <a:pt x="4" y="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7" name="Freeform 14"/>
                <p:cNvSpPr/>
                <p:nvPr/>
              </p:nvSpPr>
              <p:spPr bwMode="auto">
                <a:xfrm>
                  <a:off x="8228013" y="2225676"/>
                  <a:ext cx="107950" cy="61913"/>
                </a:xfrm>
                <a:custGeom>
                  <a:avLst/>
                  <a:gdLst>
                    <a:gd name="T0" fmla="*/ 6 w 105"/>
                    <a:gd name="T1" fmla="*/ 10 h 59"/>
                    <a:gd name="T2" fmla="*/ 91 w 105"/>
                    <a:gd name="T3" fmla="*/ 55 h 59"/>
                    <a:gd name="T4" fmla="*/ 99 w 105"/>
                    <a:gd name="T5" fmla="*/ 44 h 59"/>
                    <a:gd name="T6" fmla="*/ 9 w 105"/>
                    <a:gd name="T7" fmla="*/ 1 h 59"/>
                    <a:gd name="T8" fmla="*/ 6 w 105"/>
                    <a:gd name="T9" fmla="*/ 1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5" h="59">
                      <a:moveTo>
                        <a:pt x="6" y="10"/>
                      </a:moveTo>
                      <a:cubicBezTo>
                        <a:pt x="35" y="21"/>
                        <a:pt x="64" y="39"/>
                        <a:pt x="91" y="55"/>
                      </a:cubicBezTo>
                      <a:cubicBezTo>
                        <a:pt x="97" y="59"/>
                        <a:pt x="105" y="49"/>
                        <a:pt x="99" y="44"/>
                      </a:cubicBezTo>
                      <a:cubicBezTo>
                        <a:pt x="72" y="20"/>
                        <a:pt x="44" y="7"/>
                        <a:pt x="9" y="1"/>
                      </a:cubicBezTo>
                      <a:cubicBezTo>
                        <a:pt x="3" y="0"/>
                        <a:pt x="0" y="8"/>
                        <a:pt x="6" y="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8" name="Freeform 15"/>
                <p:cNvSpPr/>
                <p:nvPr/>
              </p:nvSpPr>
              <p:spPr bwMode="auto">
                <a:xfrm>
                  <a:off x="8421688" y="2389188"/>
                  <a:ext cx="77788" cy="84138"/>
                </a:xfrm>
                <a:custGeom>
                  <a:avLst/>
                  <a:gdLst>
                    <a:gd name="T0" fmla="*/ 1 w 75"/>
                    <a:gd name="T1" fmla="*/ 1 h 81"/>
                    <a:gd name="T2" fmla="*/ 14 w 75"/>
                    <a:gd name="T3" fmla="*/ 20 h 81"/>
                    <a:gd name="T4" fmla="*/ 31 w 75"/>
                    <a:gd name="T5" fmla="*/ 42 h 81"/>
                    <a:gd name="T6" fmla="*/ 62 w 75"/>
                    <a:gd name="T7" fmla="*/ 77 h 81"/>
                    <a:gd name="T8" fmla="*/ 72 w 75"/>
                    <a:gd name="T9" fmla="*/ 71 h 81"/>
                    <a:gd name="T10" fmla="*/ 45 w 75"/>
                    <a:gd name="T11" fmla="*/ 35 h 81"/>
                    <a:gd name="T12" fmla="*/ 24 w 75"/>
                    <a:gd name="T13" fmla="*/ 16 h 81"/>
                    <a:gd name="T14" fmla="*/ 2 w 75"/>
                    <a:gd name="T15" fmla="*/ 0 h 81"/>
                    <a:gd name="T16" fmla="*/ 1 w 75"/>
                    <a:gd name="T17" fmla="*/ 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5" h="81">
                      <a:moveTo>
                        <a:pt x="1" y="1"/>
                      </a:moveTo>
                      <a:cubicBezTo>
                        <a:pt x="6" y="6"/>
                        <a:pt x="9" y="14"/>
                        <a:pt x="14" y="20"/>
                      </a:cubicBezTo>
                      <a:cubicBezTo>
                        <a:pt x="19" y="27"/>
                        <a:pt x="25" y="35"/>
                        <a:pt x="31" y="42"/>
                      </a:cubicBezTo>
                      <a:cubicBezTo>
                        <a:pt x="41" y="54"/>
                        <a:pt x="51" y="66"/>
                        <a:pt x="62" y="77"/>
                      </a:cubicBezTo>
                      <a:cubicBezTo>
                        <a:pt x="66" y="81"/>
                        <a:pt x="75" y="77"/>
                        <a:pt x="72" y="71"/>
                      </a:cubicBezTo>
                      <a:cubicBezTo>
                        <a:pt x="66" y="57"/>
                        <a:pt x="57" y="46"/>
                        <a:pt x="45" y="35"/>
                      </a:cubicBezTo>
                      <a:cubicBezTo>
                        <a:pt x="38" y="28"/>
                        <a:pt x="31" y="22"/>
                        <a:pt x="24" y="16"/>
                      </a:cubicBezTo>
                      <a:cubicBezTo>
                        <a:pt x="17" y="10"/>
                        <a:pt x="8" y="6"/>
                        <a:pt x="2" y="0"/>
                      </a:cubicBezTo>
                      <a:cubicBezTo>
                        <a:pt x="1" y="0"/>
                        <a:pt x="0" y="0"/>
                        <a:pt x="1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9" name="Freeform 16"/>
                <p:cNvSpPr/>
                <p:nvPr/>
              </p:nvSpPr>
              <p:spPr bwMode="auto">
                <a:xfrm>
                  <a:off x="8572501" y="2570163"/>
                  <a:ext cx="60325" cy="90488"/>
                </a:xfrm>
                <a:custGeom>
                  <a:avLst/>
                  <a:gdLst>
                    <a:gd name="T0" fmla="*/ 3 w 57"/>
                    <a:gd name="T1" fmla="*/ 10 h 88"/>
                    <a:gd name="T2" fmla="*/ 47 w 57"/>
                    <a:gd name="T3" fmla="*/ 83 h 88"/>
                    <a:gd name="T4" fmla="*/ 55 w 57"/>
                    <a:gd name="T5" fmla="*/ 77 h 88"/>
                    <a:gd name="T6" fmla="*/ 11 w 57"/>
                    <a:gd name="T7" fmla="*/ 5 h 88"/>
                    <a:gd name="T8" fmla="*/ 3 w 57"/>
                    <a:gd name="T9" fmla="*/ 10 h 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7" h="88">
                      <a:moveTo>
                        <a:pt x="3" y="10"/>
                      </a:moveTo>
                      <a:cubicBezTo>
                        <a:pt x="17" y="35"/>
                        <a:pt x="27" y="63"/>
                        <a:pt x="47" y="83"/>
                      </a:cubicBezTo>
                      <a:cubicBezTo>
                        <a:pt x="51" y="88"/>
                        <a:pt x="57" y="82"/>
                        <a:pt x="55" y="77"/>
                      </a:cubicBezTo>
                      <a:cubicBezTo>
                        <a:pt x="44" y="51"/>
                        <a:pt x="28" y="27"/>
                        <a:pt x="11" y="5"/>
                      </a:cubicBezTo>
                      <a:cubicBezTo>
                        <a:pt x="8" y="0"/>
                        <a:pt x="0" y="4"/>
                        <a:pt x="3" y="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0" name="Freeform 17"/>
                <p:cNvSpPr/>
                <p:nvPr/>
              </p:nvSpPr>
              <p:spPr bwMode="auto">
                <a:xfrm>
                  <a:off x="8664576" y="2767013"/>
                  <a:ext cx="42863" cy="88900"/>
                </a:xfrm>
                <a:custGeom>
                  <a:avLst/>
                  <a:gdLst>
                    <a:gd name="T0" fmla="*/ 3 w 41"/>
                    <a:gd name="T1" fmla="*/ 7 h 86"/>
                    <a:gd name="T2" fmla="*/ 30 w 41"/>
                    <a:gd name="T3" fmla="*/ 79 h 86"/>
                    <a:gd name="T4" fmla="*/ 40 w 41"/>
                    <a:gd name="T5" fmla="*/ 76 h 86"/>
                    <a:gd name="T6" fmla="*/ 9 w 41"/>
                    <a:gd name="T7" fmla="*/ 4 h 86"/>
                    <a:gd name="T8" fmla="*/ 3 w 41"/>
                    <a:gd name="T9" fmla="*/ 7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86">
                      <a:moveTo>
                        <a:pt x="3" y="7"/>
                      </a:moveTo>
                      <a:cubicBezTo>
                        <a:pt x="16" y="29"/>
                        <a:pt x="21" y="56"/>
                        <a:pt x="30" y="79"/>
                      </a:cubicBezTo>
                      <a:cubicBezTo>
                        <a:pt x="32" y="86"/>
                        <a:pt x="41" y="83"/>
                        <a:pt x="40" y="76"/>
                      </a:cubicBezTo>
                      <a:cubicBezTo>
                        <a:pt x="36" y="48"/>
                        <a:pt x="25" y="27"/>
                        <a:pt x="9" y="4"/>
                      </a:cubicBezTo>
                      <a:cubicBezTo>
                        <a:pt x="7" y="0"/>
                        <a:pt x="0" y="3"/>
                        <a:pt x="3" y="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1" name="Freeform 18"/>
                <p:cNvSpPr/>
                <p:nvPr/>
              </p:nvSpPr>
              <p:spPr bwMode="auto">
                <a:xfrm>
                  <a:off x="8740776" y="2992438"/>
                  <a:ext cx="26988" cy="107950"/>
                </a:xfrm>
                <a:custGeom>
                  <a:avLst/>
                  <a:gdLst>
                    <a:gd name="T0" fmla="*/ 2 w 27"/>
                    <a:gd name="T1" fmla="*/ 7 h 104"/>
                    <a:gd name="T2" fmla="*/ 17 w 27"/>
                    <a:gd name="T3" fmla="*/ 100 h 104"/>
                    <a:gd name="T4" fmla="*/ 23 w 27"/>
                    <a:gd name="T5" fmla="*/ 100 h 104"/>
                    <a:gd name="T6" fmla="*/ 9 w 27"/>
                    <a:gd name="T7" fmla="*/ 4 h 104"/>
                    <a:gd name="T8" fmla="*/ 2 w 27"/>
                    <a:gd name="T9" fmla="*/ 7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104">
                      <a:moveTo>
                        <a:pt x="2" y="7"/>
                      </a:moveTo>
                      <a:cubicBezTo>
                        <a:pt x="14" y="36"/>
                        <a:pt x="13" y="68"/>
                        <a:pt x="17" y="100"/>
                      </a:cubicBezTo>
                      <a:cubicBezTo>
                        <a:pt x="17" y="104"/>
                        <a:pt x="23" y="104"/>
                        <a:pt x="23" y="100"/>
                      </a:cubicBezTo>
                      <a:cubicBezTo>
                        <a:pt x="27" y="67"/>
                        <a:pt x="24" y="33"/>
                        <a:pt x="9" y="4"/>
                      </a:cubicBezTo>
                      <a:cubicBezTo>
                        <a:pt x="7" y="0"/>
                        <a:pt x="0" y="3"/>
                        <a:pt x="2" y="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Freeform 19"/>
                <p:cNvSpPr/>
                <p:nvPr/>
              </p:nvSpPr>
              <p:spPr bwMode="auto">
                <a:xfrm>
                  <a:off x="8753476" y="3206751"/>
                  <a:ext cx="25400" cy="80963"/>
                </a:xfrm>
                <a:custGeom>
                  <a:avLst/>
                  <a:gdLst>
                    <a:gd name="T0" fmla="*/ 13 w 24"/>
                    <a:gd name="T1" fmla="*/ 2 h 78"/>
                    <a:gd name="T2" fmla="*/ 4 w 24"/>
                    <a:gd name="T3" fmla="*/ 32 h 78"/>
                    <a:gd name="T4" fmla="*/ 2 w 24"/>
                    <a:gd name="T5" fmla="*/ 46 h 78"/>
                    <a:gd name="T6" fmla="*/ 0 w 24"/>
                    <a:gd name="T7" fmla="*/ 66 h 78"/>
                    <a:gd name="T8" fmla="*/ 13 w 24"/>
                    <a:gd name="T9" fmla="*/ 71 h 78"/>
                    <a:gd name="T10" fmla="*/ 23 w 24"/>
                    <a:gd name="T11" fmla="*/ 39 h 78"/>
                    <a:gd name="T12" fmla="*/ 15 w 24"/>
                    <a:gd name="T13" fmla="*/ 2 h 78"/>
                    <a:gd name="T14" fmla="*/ 13 w 24"/>
                    <a:gd name="T15" fmla="*/ 2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4" h="78">
                      <a:moveTo>
                        <a:pt x="13" y="2"/>
                      </a:moveTo>
                      <a:cubicBezTo>
                        <a:pt x="9" y="12"/>
                        <a:pt x="6" y="21"/>
                        <a:pt x="4" y="32"/>
                      </a:cubicBezTo>
                      <a:cubicBezTo>
                        <a:pt x="3" y="37"/>
                        <a:pt x="2" y="41"/>
                        <a:pt x="2" y="46"/>
                      </a:cubicBezTo>
                      <a:cubicBezTo>
                        <a:pt x="1" y="53"/>
                        <a:pt x="1" y="59"/>
                        <a:pt x="0" y="66"/>
                      </a:cubicBezTo>
                      <a:cubicBezTo>
                        <a:pt x="0" y="72"/>
                        <a:pt x="9" y="78"/>
                        <a:pt x="13" y="71"/>
                      </a:cubicBezTo>
                      <a:cubicBezTo>
                        <a:pt x="18" y="60"/>
                        <a:pt x="21" y="52"/>
                        <a:pt x="23" y="39"/>
                      </a:cubicBezTo>
                      <a:cubicBezTo>
                        <a:pt x="24" y="25"/>
                        <a:pt x="20" y="15"/>
                        <a:pt x="15" y="2"/>
                      </a:cubicBezTo>
                      <a:cubicBezTo>
                        <a:pt x="15" y="0"/>
                        <a:pt x="13" y="1"/>
                        <a:pt x="13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3" name="Freeform 20"/>
                <p:cNvSpPr/>
                <p:nvPr/>
              </p:nvSpPr>
              <p:spPr bwMode="auto">
                <a:xfrm>
                  <a:off x="8672513" y="3368676"/>
                  <a:ext cx="61913" cy="100013"/>
                </a:xfrm>
                <a:custGeom>
                  <a:avLst/>
                  <a:gdLst>
                    <a:gd name="T0" fmla="*/ 46 w 61"/>
                    <a:gd name="T1" fmla="*/ 3 h 97"/>
                    <a:gd name="T2" fmla="*/ 6 w 61"/>
                    <a:gd name="T3" fmla="*/ 81 h 97"/>
                    <a:gd name="T4" fmla="*/ 20 w 61"/>
                    <a:gd name="T5" fmla="*/ 91 h 97"/>
                    <a:gd name="T6" fmla="*/ 52 w 61"/>
                    <a:gd name="T7" fmla="*/ 51 h 97"/>
                    <a:gd name="T8" fmla="*/ 53 w 61"/>
                    <a:gd name="T9" fmla="*/ 3 h 97"/>
                    <a:gd name="T10" fmla="*/ 46 w 61"/>
                    <a:gd name="T11" fmla="*/ 3 h 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1" h="97">
                      <a:moveTo>
                        <a:pt x="46" y="3"/>
                      </a:moveTo>
                      <a:cubicBezTo>
                        <a:pt x="33" y="29"/>
                        <a:pt x="23" y="57"/>
                        <a:pt x="6" y="81"/>
                      </a:cubicBezTo>
                      <a:cubicBezTo>
                        <a:pt x="0" y="89"/>
                        <a:pt x="13" y="97"/>
                        <a:pt x="20" y="91"/>
                      </a:cubicBezTo>
                      <a:cubicBezTo>
                        <a:pt x="34" y="80"/>
                        <a:pt x="45" y="69"/>
                        <a:pt x="52" y="51"/>
                      </a:cubicBezTo>
                      <a:cubicBezTo>
                        <a:pt x="58" y="35"/>
                        <a:pt x="61" y="20"/>
                        <a:pt x="53" y="3"/>
                      </a:cubicBezTo>
                      <a:cubicBezTo>
                        <a:pt x="52" y="0"/>
                        <a:pt x="47" y="1"/>
                        <a:pt x="46" y="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4" name="Freeform 21"/>
                <p:cNvSpPr/>
                <p:nvPr/>
              </p:nvSpPr>
              <p:spPr bwMode="auto">
                <a:xfrm>
                  <a:off x="8559801" y="3544888"/>
                  <a:ext cx="68263" cy="84138"/>
                </a:xfrm>
                <a:custGeom>
                  <a:avLst/>
                  <a:gdLst>
                    <a:gd name="T0" fmla="*/ 51 w 66"/>
                    <a:gd name="T1" fmla="*/ 4 h 81"/>
                    <a:gd name="T2" fmla="*/ 24 w 66"/>
                    <a:gd name="T3" fmla="*/ 33 h 81"/>
                    <a:gd name="T4" fmla="*/ 14 w 66"/>
                    <a:gd name="T5" fmla="*/ 46 h 81"/>
                    <a:gd name="T6" fmla="*/ 5 w 66"/>
                    <a:gd name="T7" fmla="*/ 62 h 81"/>
                    <a:gd name="T8" fmla="*/ 18 w 66"/>
                    <a:gd name="T9" fmla="*/ 75 h 81"/>
                    <a:gd name="T10" fmla="*/ 32 w 66"/>
                    <a:gd name="T11" fmla="*/ 65 h 81"/>
                    <a:gd name="T12" fmla="*/ 45 w 66"/>
                    <a:gd name="T13" fmla="*/ 49 h 81"/>
                    <a:gd name="T14" fmla="*/ 63 w 66"/>
                    <a:gd name="T15" fmla="*/ 11 h 81"/>
                    <a:gd name="T16" fmla="*/ 51 w 66"/>
                    <a:gd name="T17" fmla="*/ 4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6" h="81">
                      <a:moveTo>
                        <a:pt x="51" y="4"/>
                      </a:moveTo>
                      <a:cubicBezTo>
                        <a:pt x="41" y="13"/>
                        <a:pt x="32" y="22"/>
                        <a:pt x="24" y="33"/>
                      </a:cubicBezTo>
                      <a:cubicBezTo>
                        <a:pt x="21" y="37"/>
                        <a:pt x="17" y="41"/>
                        <a:pt x="14" y="46"/>
                      </a:cubicBezTo>
                      <a:cubicBezTo>
                        <a:pt x="10" y="51"/>
                        <a:pt x="9" y="57"/>
                        <a:pt x="5" y="62"/>
                      </a:cubicBezTo>
                      <a:cubicBezTo>
                        <a:pt x="0" y="70"/>
                        <a:pt x="10" y="81"/>
                        <a:pt x="18" y="75"/>
                      </a:cubicBezTo>
                      <a:cubicBezTo>
                        <a:pt x="22" y="72"/>
                        <a:pt x="29" y="69"/>
                        <a:pt x="32" y="65"/>
                      </a:cubicBezTo>
                      <a:cubicBezTo>
                        <a:pt x="37" y="60"/>
                        <a:pt x="41" y="55"/>
                        <a:pt x="45" y="49"/>
                      </a:cubicBezTo>
                      <a:cubicBezTo>
                        <a:pt x="53" y="37"/>
                        <a:pt x="59" y="25"/>
                        <a:pt x="63" y="11"/>
                      </a:cubicBezTo>
                      <a:cubicBezTo>
                        <a:pt x="66" y="4"/>
                        <a:pt x="56" y="0"/>
                        <a:pt x="51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5" name="Freeform 22"/>
                <p:cNvSpPr/>
                <p:nvPr/>
              </p:nvSpPr>
              <p:spPr bwMode="auto">
                <a:xfrm>
                  <a:off x="8374063" y="3732213"/>
                  <a:ext cx="80963" cy="65088"/>
                </a:xfrm>
                <a:custGeom>
                  <a:avLst/>
                  <a:gdLst>
                    <a:gd name="T0" fmla="*/ 66 w 79"/>
                    <a:gd name="T1" fmla="*/ 3 h 62"/>
                    <a:gd name="T2" fmla="*/ 35 w 79"/>
                    <a:gd name="T3" fmla="*/ 23 h 62"/>
                    <a:gd name="T4" fmla="*/ 6 w 79"/>
                    <a:gd name="T5" fmla="*/ 48 h 62"/>
                    <a:gd name="T6" fmla="*/ 14 w 79"/>
                    <a:gd name="T7" fmla="*/ 58 h 62"/>
                    <a:gd name="T8" fmla="*/ 45 w 79"/>
                    <a:gd name="T9" fmla="*/ 38 h 62"/>
                    <a:gd name="T10" fmla="*/ 73 w 79"/>
                    <a:gd name="T11" fmla="*/ 13 h 62"/>
                    <a:gd name="T12" fmla="*/ 66 w 79"/>
                    <a:gd name="T13" fmla="*/ 3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9" h="62">
                      <a:moveTo>
                        <a:pt x="66" y="3"/>
                      </a:moveTo>
                      <a:cubicBezTo>
                        <a:pt x="55" y="9"/>
                        <a:pt x="45" y="15"/>
                        <a:pt x="35" y="23"/>
                      </a:cubicBezTo>
                      <a:cubicBezTo>
                        <a:pt x="25" y="31"/>
                        <a:pt x="16" y="39"/>
                        <a:pt x="6" y="48"/>
                      </a:cubicBezTo>
                      <a:cubicBezTo>
                        <a:pt x="0" y="53"/>
                        <a:pt x="8" y="62"/>
                        <a:pt x="14" y="58"/>
                      </a:cubicBezTo>
                      <a:cubicBezTo>
                        <a:pt x="25" y="52"/>
                        <a:pt x="35" y="46"/>
                        <a:pt x="45" y="38"/>
                      </a:cubicBezTo>
                      <a:cubicBezTo>
                        <a:pt x="55" y="30"/>
                        <a:pt x="64" y="21"/>
                        <a:pt x="73" y="13"/>
                      </a:cubicBezTo>
                      <a:cubicBezTo>
                        <a:pt x="79" y="9"/>
                        <a:pt x="72" y="0"/>
                        <a:pt x="66" y="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Freeform 23"/>
                <p:cNvSpPr/>
                <p:nvPr/>
              </p:nvSpPr>
              <p:spPr bwMode="auto">
                <a:xfrm>
                  <a:off x="7953376" y="3932238"/>
                  <a:ext cx="93663" cy="30163"/>
                </a:xfrm>
                <a:custGeom>
                  <a:avLst/>
                  <a:gdLst>
                    <a:gd name="T0" fmla="*/ 82 w 91"/>
                    <a:gd name="T1" fmla="*/ 1 h 30"/>
                    <a:gd name="T2" fmla="*/ 42 w 91"/>
                    <a:gd name="T3" fmla="*/ 5 h 30"/>
                    <a:gd name="T4" fmla="*/ 9 w 91"/>
                    <a:gd name="T5" fmla="*/ 11 h 30"/>
                    <a:gd name="T6" fmla="*/ 9 w 91"/>
                    <a:gd name="T7" fmla="*/ 28 h 30"/>
                    <a:gd name="T8" fmla="*/ 45 w 91"/>
                    <a:gd name="T9" fmla="*/ 27 h 30"/>
                    <a:gd name="T10" fmla="*/ 86 w 91"/>
                    <a:gd name="T11" fmla="*/ 9 h 30"/>
                    <a:gd name="T12" fmla="*/ 82 w 91"/>
                    <a:gd name="T13" fmla="*/ 1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1" h="30">
                      <a:moveTo>
                        <a:pt x="82" y="1"/>
                      </a:moveTo>
                      <a:cubicBezTo>
                        <a:pt x="69" y="3"/>
                        <a:pt x="55" y="3"/>
                        <a:pt x="42" y="5"/>
                      </a:cubicBezTo>
                      <a:cubicBezTo>
                        <a:pt x="31" y="6"/>
                        <a:pt x="20" y="9"/>
                        <a:pt x="9" y="11"/>
                      </a:cubicBezTo>
                      <a:cubicBezTo>
                        <a:pt x="0" y="13"/>
                        <a:pt x="0" y="27"/>
                        <a:pt x="9" y="28"/>
                      </a:cubicBezTo>
                      <a:cubicBezTo>
                        <a:pt x="22" y="30"/>
                        <a:pt x="32" y="30"/>
                        <a:pt x="45" y="27"/>
                      </a:cubicBezTo>
                      <a:cubicBezTo>
                        <a:pt x="60" y="23"/>
                        <a:pt x="72" y="15"/>
                        <a:pt x="86" y="9"/>
                      </a:cubicBezTo>
                      <a:cubicBezTo>
                        <a:pt x="91" y="7"/>
                        <a:pt x="87" y="0"/>
                        <a:pt x="82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7" name="Freeform 24"/>
                <p:cNvSpPr/>
                <p:nvPr/>
              </p:nvSpPr>
              <p:spPr bwMode="auto">
                <a:xfrm>
                  <a:off x="7991476" y="3992563"/>
                  <a:ext cx="65088" cy="77788"/>
                </a:xfrm>
                <a:custGeom>
                  <a:avLst/>
                  <a:gdLst>
                    <a:gd name="T0" fmla="*/ 2 w 63"/>
                    <a:gd name="T1" fmla="*/ 6 h 74"/>
                    <a:gd name="T2" fmla="*/ 12 w 63"/>
                    <a:gd name="T3" fmla="*/ 18 h 74"/>
                    <a:gd name="T4" fmla="*/ 24 w 63"/>
                    <a:gd name="T5" fmla="*/ 34 h 74"/>
                    <a:gd name="T6" fmla="*/ 36 w 63"/>
                    <a:gd name="T7" fmla="*/ 51 h 74"/>
                    <a:gd name="T8" fmla="*/ 47 w 63"/>
                    <a:gd name="T9" fmla="*/ 66 h 74"/>
                    <a:gd name="T10" fmla="*/ 61 w 63"/>
                    <a:gd name="T11" fmla="*/ 60 h 74"/>
                    <a:gd name="T12" fmla="*/ 37 w 63"/>
                    <a:gd name="T13" fmla="*/ 16 h 74"/>
                    <a:gd name="T14" fmla="*/ 18 w 63"/>
                    <a:gd name="T15" fmla="*/ 3 h 74"/>
                    <a:gd name="T16" fmla="*/ 3 w 63"/>
                    <a:gd name="T17" fmla="*/ 2 h 74"/>
                    <a:gd name="T18" fmla="*/ 2 w 63"/>
                    <a:gd name="T19" fmla="*/ 6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3" h="74">
                      <a:moveTo>
                        <a:pt x="2" y="6"/>
                      </a:moveTo>
                      <a:cubicBezTo>
                        <a:pt x="6" y="7"/>
                        <a:pt x="10" y="15"/>
                        <a:pt x="12" y="18"/>
                      </a:cubicBezTo>
                      <a:cubicBezTo>
                        <a:pt x="15" y="24"/>
                        <a:pt x="20" y="29"/>
                        <a:pt x="24" y="34"/>
                      </a:cubicBezTo>
                      <a:cubicBezTo>
                        <a:pt x="29" y="39"/>
                        <a:pt x="32" y="45"/>
                        <a:pt x="36" y="51"/>
                      </a:cubicBezTo>
                      <a:cubicBezTo>
                        <a:pt x="39" y="56"/>
                        <a:pt x="44" y="60"/>
                        <a:pt x="47" y="66"/>
                      </a:cubicBezTo>
                      <a:cubicBezTo>
                        <a:pt x="51" y="74"/>
                        <a:pt x="63" y="68"/>
                        <a:pt x="61" y="60"/>
                      </a:cubicBezTo>
                      <a:cubicBezTo>
                        <a:pt x="57" y="43"/>
                        <a:pt x="50" y="29"/>
                        <a:pt x="37" y="16"/>
                      </a:cubicBezTo>
                      <a:cubicBezTo>
                        <a:pt x="32" y="10"/>
                        <a:pt x="26" y="6"/>
                        <a:pt x="18" y="3"/>
                      </a:cubicBezTo>
                      <a:cubicBezTo>
                        <a:pt x="13" y="0"/>
                        <a:pt x="8" y="1"/>
                        <a:pt x="3" y="2"/>
                      </a:cubicBezTo>
                      <a:cubicBezTo>
                        <a:pt x="0" y="2"/>
                        <a:pt x="0" y="6"/>
                        <a:pt x="2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8" name="Freeform 25"/>
                <p:cNvSpPr/>
                <p:nvPr/>
              </p:nvSpPr>
              <p:spPr bwMode="auto">
                <a:xfrm>
                  <a:off x="8085138" y="4160838"/>
                  <a:ext cx="26988" cy="95250"/>
                </a:xfrm>
                <a:custGeom>
                  <a:avLst/>
                  <a:gdLst>
                    <a:gd name="T0" fmla="*/ 0 w 26"/>
                    <a:gd name="T1" fmla="*/ 8 h 91"/>
                    <a:gd name="T2" fmla="*/ 6 w 26"/>
                    <a:gd name="T3" fmla="*/ 83 h 91"/>
                    <a:gd name="T4" fmla="*/ 22 w 26"/>
                    <a:gd name="T5" fmla="*/ 83 h 91"/>
                    <a:gd name="T6" fmla="*/ 13 w 26"/>
                    <a:gd name="T7" fmla="*/ 5 h 91"/>
                    <a:gd name="T8" fmla="*/ 0 w 26"/>
                    <a:gd name="T9" fmla="*/ 8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" h="91">
                      <a:moveTo>
                        <a:pt x="0" y="8"/>
                      </a:moveTo>
                      <a:cubicBezTo>
                        <a:pt x="1" y="33"/>
                        <a:pt x="2" y="59"/>
                        <a:pt x="6" y="83"/>
                      </a:cubicBezTo>
                      <a:cubicBezTo>
                        <a:pt x="8" y="91"/>
                        <a:pt x="20" y="91"/>
                        <a:pt x="22" y="83"/>
                      </a:cubicBezTo>
                      <a:cubicBezTo>
                        <a:pt x="26" y="58"/>
                        <a:pt x="26" y="27"/>
                        <a:pt x="13" y="5"/>
                      </a:cubicBezTo>
                      <a:cubicBezTo>
                        <a:pt x="9" y="0"/>
                        <a:pt x="0" y="2"/>
                        <a:pt x="0" y="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9" name="Freeform 26"/>
                <p:cNvSpPr/>
                <p:nvPr/>
              </p:nvSpPr>
              <p:spPr bwMode="auto">
                <a:xfrm>
                  <a:off x="8034338" y="4348163"/>
                  <a:ext cx="44450" cy="106363"/>
                </a:xfrm>
                <a:custGeom>
                  <a:avLst/>
                  <a:gdLst>
                    <a:gd name="T0" fmla="*/ 8 w 43"/>
                    <a:gd name="T1" fmla="*/ 99 h 102"/>
                    <a:gd name="T2" fmla="*/ 32 w 43"/>
                    <a:gd name="T3" fmla="*/ 61 h 102"/>
                    <a:gd name="T4" fmla="*/ 42 w 43"/>
                    <a:gd name="T5" fmla="*/ 9 h 102"/>
                    <a:gd name="T6" fmla="*/ 27 w 43"/>
                    <a:gd name="T7" fmla="*/ 7 h 102"/>
                    <a:gd name="T8" fmla="*/ 13 w 43"/>
                    <a:gd name="T9" fmla="*/ 50 h 102"/>
                    <a:gd name="T10" fmla="*/ 1 w 43"/>
                    <a:gd name="T11" fmla="*/ 95 h 102"/>
                    <a:gd name="T12" fmla="*/ 8 w 43"/>
                    <a:gd name="T13" fmla="*/ 99 h 1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3" h="102">
                      <a:moveTo>
                        <a:pt x="8" y="99"/>
                      </a:moveTo>
                      <a:cubicBezTo>
                        <a:pt x="19" y="87"/>
                        <a:pt x="26" y="76"/>
                        <a:pt x="32" y="61"/>
                      </a:cubicBezTo>
                      <a:cubicBezTo>
                        <a:pt x="38" y="44"/>
                        <a:pt x="40" y="27"/>
                        <a:pt x="42" y="9"/>
                      </a:cubicBezTo>
                      <a:cubicBezTo>
                        <a:pt x="43" y="0"/>
                        <a:pt x="30" y="0"/>
                        <a:pt x="27" y="7"/>
                      </a:cubicBezTo>
                      <a:cubicBezTo>
                        <a:pt x="21" y="22"/>
                        <a:pt x="16" y="35"/>
                        <a:pt x="13" y="50"/>
                      </a:cubicBezTo>
                      <a:cubicBezTo>
                        <a:pt x="9" y="64"/>
                        <a:pt x="7" y="81"/>
                        <a:pt x="1" y="95"/>
                      </a:cubicBezTo>
                      <a:cubicBezTo>
                        <a:pt x="0" y="99"/>
                        <a:pt x="6" y="102"/>
                        <a:pt x="8" y="9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0" name="Freeform 27"/>
                <p:cNvSpPr/>
                <p:nvPr/>
              </p:nvSpPr>
              <p:spPr bwMode="auto">
                <a:xfrm>
                  <a:off x="7883526" y="4581526"/>
                  <a:ext cx="80963" cy="74613"/>
                </a:xfrm>
                <a:custGeom>
                  <a:avLst/>
                  <a:gdLst>
                    <a:gd name="T0" fmla="*/ 7 w 78"/>
                    <a:gd name="T1" fmla="*/ 69 h 72"/>
                    <a:gd name="T2" fmla="*/ 45 w 78"/>
                    <a:gd name="T3" fmla="*/ 47 h 72"/>
                    <a:gd name="T4" fmla="*/ 75 w 78"/>
                    <a:gd name="T5" fmla="*/ 11 h 72"/>
                    <a:gd name="T6" fmla="*/ 67 w 78"/>
                    <a:gd name="T7" fmla="*/ 5 h 72"/>
                    <a:gd name="T8" fmla="*/ 37 w 78"/>
                    <a:gd name="T9" fmla="*/ 33 h 72"/>
                    <a:gd name="T10" fmla="*/ 4 w 78"/>
                    <a:gd name="T11" fmla="*/ 63 h 72"/>
                    <a:gd name="T12" fmla="*/ 7 w 78"/>
                    <a:gd name="T13" fmla="*/ 69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8" h="72">
                      <a:moveTo>
                        <a:pt x="7" y="69"/>
                      </a:moveTo>
                      <a:cubicBezTo>
                        <a:pt x="20" y="62"/>
                        <a:pt x="33" y="56"/>
                        <a:pt x="45" y="47"/>
                      </a:cubicBezTo>
                      <a:cubicBezTo>
                        <a:pt x="57" y="37"/>
                        <a:pt x="68" y="26"/>
                        <a:pt x="75" y="11"/>
                      </a:cubicBezTo>
                      <a:cubicBezTo>
                        <a:pt x="78" y="6"/>
                        <a:pt x="71" y="0"/>
                        <a:pt x="67" y="5"/>
                      </a:cubicBezTo>
                      <a:cubicBezTo>
                        <a:pt x="57" y="15"/>
                        <a:pt x="47" y="24"/>
                        <a:pt x="37" y="33"/>
                      </a:cubicBezTo>
                      <a:cubicBezTo>
                        <a:pt x="26" y="43"/>
                        <a:pt x="15" y="55"/>
                        <a:pt x="4" y="63"/>
                      </a:cubicBezTo>
                      <a:cubicBezTo>
                        <a:pt x="0" y="66"/>
                        <a:pt x="3" y="72"/>
                        <a:pt x="7" y="6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1" name="Freeform 28"/>
                <p:cNvSpPr/>
                <p:nvPr/>
              </p:nvSpPr>
              <p:spPr bwMode="auto">
                <a:xfrm>
                  <a:off x="7666038" y="4762501"/>
                  <a:ext cx="120650" cy="58738"/>
                </a:xfrm>
                <a:custGeom>
                  <a:avLst/>
                  <a:gdLst>
                    <a:gd name="T0" fmla="*/ 6 w 117"/>
                    <a:gd name="T1" fmla="*/ 56 h 56"/>
                    <a:gd name="T2" fmla="*/ 111 w 117"/>
                    <a:gd name="T3" fmla="*/ 13 h 56"/>
                    <a:gd name="T4" fmla="*/ 105 w 117"/>
                    <a:gd name="T5" fmla="*/ 2 h 56"/>
                    <a:gd name="T6" fmla="*/ 5 w 117"/>
                    <a:gd name="T7" fmla="*/ 48 h 56"/>
                    <a:gd name="T8" fmla="*/ 6 w 117"/>
                    <a:gd name="T9" fmla="*/ 56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7" h="56">
                      <a:moveTo>
                        <a:pt x="6" y="56"/>
                      </a:moveTo>
                      <a:cubicBezTo>
                        <a:pt x="44" y="51"/>
                        <a:pt x="81" y="37"/>
                        <a:pt x="111" y="13"/>
                      </a:cubicBezTo>
                      <a:cubicBezTo>
                        <a:pt x="117" y="9"/>
                        <a:pt x="111" y="0"/>
                        <a:pt x="105" y="2"/>
                      </a:cubicBezTo>
                      <a:cubicBezTo>
                        <a:pt x="70" y="12"/>
                        <a:pt x="40" y="36"/>
                        <a:pt x="5" y="48"/>
                      </a:cubicBezTo>
                      <a:cubicBezTo>
                        <a:pt x="0" y="49"/>
                        <a:pt x="1" y="56"/>
                        <a:pt x="6" y="5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2" name="Freeform 29"/>
                <p:cNvSpPr/>
                <p:nvPr/>
              </p:nvSpPr>
              <p:spPr bwMode="auto">
                <a:xfrm>
                  <a:off x="7434263" y="4868863"/>
                  <a:ext cx="123825" cy="47625"/>
                </a:xfrm>
                <a:custGeom>
                  <a:avLst/>
                  <a:gdLst>
                    <a:gd name="T0" fmla="*/ 4 w 120"/>
                    <a:gd name="T1" fmla="*/ 46 h 46"/>
                    <a:gd name="T2" fmla="*/ 117 w 120"/>
                    <a:gd name="T3" fmla="*/ 10 h 46"/>
                    <a:gd name="T4" fmla="*/ 112 w 120"/>
                    <a:gd name="T5" fmla="*/ 2 h 46"/>
                    <a:gd name="T6" fmla="*/ 3 w 120"/>
                    <a:gd name="T7" fmla="*/ 39 h 46"/>
                    <a:gd name="T8" fmla="*/ 4 w 120"/>
                    <a:gd name="T9" fmla="*/ 46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0" h="46">
                      <a:moveTo>
                        <a:pt x="4" y="46"/>
                      </a:moveTo>
                      <a:cubicBezTo>
                        <a:pt x="43" y="44"/>
                        <a:pt x="86" y="36"/>
                        <a:pt x="117" y="10"/>
                      </a:cubicBezTo>
                      <a:cubicBezTo>
                        <a:pt x="120" y="7"/>
                        <a:pt x="116" y="0"/>
                        <a:pt x="112" y="2"/>
                      </a:cubicBezTo>
                      <a:cubicBezTo>
                        <a:pt x="75" y="14"/>
                        <a:pt x="40" y="27"/>
                        <a:pt x="3" y="39"/>
                      </a:cubicBezTo>
                      <a:cubicBezTo>
                        <a:pt x="0" y="40"/>
                        <a:pt x="0" y="46"/>
                        <a:pt x="4" y="4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3" name="Freeform 30"/>
                <p:cNvSpPr/>
                <p:nvPr/>
              </p:nvSpPr>
              <p:spPr bwMode="auto">
                <a:xfrm>
                  <a:off x="7192963" y="4932363"/>
                  <a:ext cx="153988" cy="38100"/>
                </a:xfrm>
                <a:custGeom>
                  <a:avLst/>
                  <a:gdLst>
                    <a:gd name="T0" fmla="*/ 6 w 148"/>
                    <a:gd name="T1" fmla="*/ 36 h 37"/>
                    <a:gd name="T2" fmla="*/ 137 w 148"/>
                    <a:gd name="T3" fmla="*/ 20 h 37"/>
                    <a:gd name="T4" fmla="*/ 133 w 148"/>
                    <a:gd name="T5" fmla="*/ 3 h 37"/>
                    <a:gd name="T6" fmla="*/ 3 w 148"/>
                    <a:gd name="T7" fmla="*/ 31 h 37"/>
                    <a:gd name="T8" fmla="*/ 6 w 148"/>
                    <a:gd name="T9" fmla="*/ 36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8" h="37">
                      <a:moveTo>
                        <a:pt x="6" y="36"/>
                      </a:moveTo>
                      <a:cubicBezTo>
                        <a:pt x="51" y="28"/>
                        <a:pt x="94" y="36"/>
                        <a:pt x="137" y="20"/>
                      </a:cubicBezTo>
                      <a:cubicBezTo>
                        <a:pt x="148" y="16"/>
                        <a:pt x="144" y="0"/>
                        <a:pt x="133" y="3"/>
                      </a:cubicBezTo>
                      <a:cubicBezTo>
                        <a:pt x="88" y="13"/>
                        <a:pt x="46" y="13"/>
                        <a:pt x="3" y="31"/>
                      </a:cubicBezTo>
                      <a:cubicBezTo>
                        <a:pt x="0" y="32"/>
                        <a:pt x="2" y="37"/>
                        <a:pt x="6" y="3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4" name="Freeform 31"/>
                <p:cNvSpPr/>
                <p:nvPr/>
              </p:nvSpPr>
              <p:spPr bwMode="auto">
                <a:xfrm>
                  <a:off x="6989763" y="4945063"/>
                  <a:ext cx="88900" cy="22225"/>
                </a:xfrm>
                <a:custGeom>
                  <a:avLst/>
                  <a:gdLst>
                    <a:gd name="T0" fmla="*/ 4 w 86"/>
                    <a:gd name="T1" fmla="*/ 18 h 22"/>
                    <a:gd name="T2" fmla="*/ 80 w 86"/>
                    <a:gd name="T3" fmla="*/ 10 h 22"/>
                    <a:gd name="T4" fmla="*/ 77 w 86"/>
                    <a:gd name="T5" fmla="*/ 1 h 22"/>
                    <a:gd name="T6" fmla="*/ 4 w 86"/>
                    <a:gd name="T7" fmla="*/ 8 h 22"/>
                    <a:gd name="T8" fmla="*/ 4 w 86"/>
                    <a:gd name="T9" fmla="*/ 18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6" h="22">
                      <a:moveTo>
                        <a:pt x="4" y="18"/>
                      </a:moveTo>
                      <a:cubicBezTo>
                        <a:pt x="30" y="22"/>
                        <a:pt x="56" y="21"/>
                        <a:pt x="80" y="10"/>
                      </a:cubicBezTo>
                      <a:cubicBezTo>
                        <a:pt x="86" y="8"/>
                        <a:pt x="82" y="0"/>
                        <a:pt x="77" y="1"/>
                      </a:cubicBezTo>
                      <a:cubicBezTo>
                        <a:pt x="53" y="5"/>
                        <a:pt x="28" y="5"/>
                        <a:pt x="4" y="8"/>
                      </a:cubicBezTo>
                      <a:cubicBezTo>
                        <a:pt x="0" y="9"/>
                        <a:pt x="0" y="17"/>
                        <a:pt x="4" y="1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5" name="Freeform 32"/>
                <p:cNvSpPr/>
                <p:nvPr/>
              </p:nvSpPr>
              <p:spPr bwMode="auto">
                <a:xfrm>
                  <a:off x="6748463" y="4924426"/>
                  <a:ext cx="80963" cy="31750"/>
                </a:xfrm>
                <a:custGeom>
                  <a:avLst/>
                  <a:gdLst>
                    <a:gd name="T0" fmla="*/ 6 w 79"/>
                    <a:gd name="T1" fmla="*/ 17 h 31"/>
                    <a:gd name="T2" fmla="*/ 37 w 79"/>
                    <a:gd name="T3" fmla="*/ 24 h 31"/>
                    <a:gd name="T4" fmla="*/ 72 w 79"/>
                    <a:gd name="T5" fmla="*/ 31 h 31"/>
                    <a:gd name="T6" fmla="*/ 75 w 79"/>
                    <a:gd name="T7" fmla="*/ 21 h 31"/>
                    <a:gd name="T8" fmla="*/ 6 w 79"/>
                    <a:gd name="T9" fmla="*/ 6 h 31"/>
                    <a:gd name="T10" fmla="*/ 6 w 79"/>
                    <a:gd name="T11" fmla="*/ 17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9" h="31">
                      <a:moveTo>
                        <a:pt x="6" y="17"/>
                      </a:moveTo>
                      <a:cubicBezTo>
                        <a:pt x="16" y="20"/>
                        <a:pt x="27" y="22"/>
                        <a:pt x="37" y="24"/>
                      </a:cubicBezTo>
                      <a:cubicBezTo>
                        <a:pt x="49" y="27"/>
                        <a:pt x="60" y="31"/>
                        <a:pt x="72" y="31"/>
                      </a:cubicBezTo>
                      <a:cubicBezTo>
                        <a:pt x="78" y="31"/>
                        <a:pt x="79" y="24"/>
                        <a:pt x="75" y="21"/>
                      </a:cubicBezTo>
                      <a:cubicBezTo>
                        <a:pt x="56" y="8"/>
                        <a:pt x="28" y="0"/>
                        <a:pt x="6" y="6"/>
                      </a:cubicBezTo>
                      <a:cubicBezTo>
                        <a:pt x="0" y="8"/>
                        <a:pt x="1" y="15"/>
                        <a:pt x="6" y="1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6" name="Freeform 33"/>
                <p:cNvSpPr/>
                <p:nvPr/>
              </p:nvSpPr>
              <p:spPr bwMode="auto">
                <a:xfrm>
                  <a:off x="6559551" y="4949826"/>
                  <a:ext cx="68263" cy="61913"/>
                </a:xfrm>
                <a:custGeom>
                  <a:avLst/>
                  <a:gdLst>
                    <a:gd name="T0" fmla="*/ 11 w 67"/>
                    <a:gd name="T1" fmla="*/ 56 h 59"/>
                    <a:gd name="T2" fmla="*/ 39 w 67"/>
                    <a:gd name="T3" fmla="*/ 37 h 59"/>
                    <a:gd name="T4" fmla="*/ 63 w 67"/>
                    <a:gd name="T5" fmla="*/ 12 h 59"/>
                    <a:gd name="T6" fmla="*/ 55 w 67"/>
                    <a:gd name="T7" fmla="*/ 4 h 59"/>
                    <a:gd name="T8" fmla="*/ 31 w 67"/>
                    <a:gd name="T9" fmla="*/ 25 h 59"/>
                    <a:gd name="T10" fmla="*/ 4 w 67"/>
                    <a:gd name="T11" fmla="*/ 48 h 59"/>
                    <a:gd name="T12" fmla="*/ 11 w 67"/>
                    <a:gd name="T13" fmla="*/ 56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" h="59">
                      <a:moveTo>
                        <a:pt x="11" y="56"/>
                      </a:moveTo>
                      <a:cubicBezTo>
                        <a:pt x="21" y="50"/>
                        <a:pt x="30" y="44"/>
                        <a:pt x="39" y="37"/>
                      </a:cubicBezTo>
                      <a:cubicBezTo>
                        <a:pt x="48" y="29"/>
                        <a:pt x="55" y="21"/>
                        <a:pt x="63" y="12"/>
                      </a:cubicBezTo>
                      <a:cubicBezTo>
                        <a:pt x="67" y="7"/>
                        <a:pt x="60" y="0"/>
                        <a:pt x="55" y="4"/>
                      </a:cubicBezTo>
                      <a:cubicBezTo>
                        <a:pt x="47" y="11"/>
                        <a:pt x="39" y="17"/>
                        <a:pt x="31" y="25"/>
                      </a:cubicBezTo>
                      <a:cubicBezTo>
                        <a:pt x="22" y="33"/>
                        <a:pt x="14" y="41"/>
                        <a:pt x="4" y="48"/>
                      </a:cubicBezTo>
                      <a:cubicBezTo>
                        <a:pt x="0" y="52"/>
                        <a:pt x="6" y="59"/>
                        <a:pt x="11" y="5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7" name="Freeform 34"/>
                <p:cNvSpPr/>
                <p:nvPr/>
              </p:nvSpPr>
              <p:spPr bwMode="auto">
                <a:xfrm>
                  <a:off x="6375401" y="5078413"/>
                  <a:ext cx="80963" cy="49213"/>
                </a:xfrm>
                <a:custGeom>
                  <a:avLst/>
                  <a:gdLst>
                    <a:gd name="T0" fmla="*/ 5 w 78"/>
                    <a:gd name="T1" fmla="*/ 46 h 46"/>
                    <a:gd name="T2" fmla="*/ 41 w 78"/>
                    <a:gd name="T3" fmla="*/ 34 h 46"/>
                    <a:gd name="T4" fmla="*/ 73 w 78"/>
                    <a:gd name="T5" fmla="*/ 11 h 46"/>
                    <a:gd name="T6" fmla="*/ 67 w 78"/>
                    <a:gd name="T7" fmla="*/ 2 h 46"/>
                    <a:gd name="T8" fmla="*/ 33 w 78"/>
                    <a:gd name="T9" fmla="*/ 21 h 46"/>
                    <a:gd name="T10" fmla="*/ 3 w 78"/>
                    <a:gd name="T11" fmla="*/ 41 h 46"/>
                    <a:gd name="T12" fmla="*/ 5 w 78"/>
                    <a:gd name="T13" fmla="*/ 46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8" h="46">
                      <a:moveTo>
                        <a:pt x="5" y="46"/>
                      </a:moveTo>
                      <a:cubicBezTo>
                        <a:pt x="17" y="42"/>
                        <a:pt x="29" y="41"/>
                        <a:pt x="41" y="34"/>
                      </a:cubicBezTo>
                      <a:cubicBezTo>
                        <a:pt x="53" y="28"/>
                        <a:pt x="63" y="20"/>
                        <a:pt x="73" y="11"/>
                      </a:cubicBezTo>
                      <a:cubicBezTo>
                        <a:pt x="78" y="6"/>
                        <a:pt x="72" y="0"/>
                        <a:pt x="67" y="2"/>
                      </a:cubicBezTo>
                      <a:cubicBezTo>
                        <a:pt x="55" y="8"/>
                        <a:pt x="44" y="14"/>
                        <a:pt x="33" y="21"/>
                      </a:cubicBezTo>
                      <a:cubicBezTo>
                        <a:pt x="23" y="28"/>
                        <a:pt x="14" y="37"/>
                        <a:pt x="3" y="41"/>
                      </a:cubicBezTo>
                      <a:cubicBezTo>
                        <a:pt x="0" y="42"/>
                        <a:pt x="2" y="46"/>
                        <a:pt x="5" y="4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8" name="Freeform 35"/>
                <p:cNvSpPr/>
                <p:nvPr/>
              </p:nvSpPr>
              <p:spPr bwMode="auto">
                <a:xfrm>
                  <a:off x="6167438" y="5192713"/>
                  <a:ext cx="114300" cy="50800"/>
                </a:xfrm>
                <a:custGeom>
                  <a:avLst/>
                  <a:gdLst>
                    <a:gd name="T0" fmla="*/ 10 w 110"/>
                    <a:gd name="T1" fmla="*/ 48 h 50"/>
                    <a:gd name="T2" fmla="*/ 105 w 110"/>
                    <a:gd name="T3" fmla="*/ 11 h 50"/>
                    <a:gd name="T4" fmla="*/ 102 w 110"/>
                    <a:gd name="T5" fmla="*/ 2 h 50"/>
                    <a:gd name="T6" fmla="*/ 7 w 110"/>
                    <a:gd name="T7" fmla="*/ 37 h 50"/>
                    <a:gd name="T8" fmla="*/ 10 w 110"/>
                    <a:gd name="T9" fmla="*/ 48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0" h="50">
                      <a:moveTo>
                        <a:pt x="10" y="48"/>
                      </a:moveTo>
                      <a:cubicBezTo>
                        <a:pt x="45" y="42"/>
                        <a:pt x="75" y="29"/>
                        <a:pt x="105" y="11"/>
                      </a:cubicBezTo>
                      <a:cubicBezTo>
                        <a:pt x="110" y="8"/>
                        <a:pt x="107" y="0"/>
                        <a:pt x="102" y="2"/>
                      </a:cubicBezTo>
                      <a:cubicBezTo>
                        <a:pt x="71" y="15"/>
                        <a:pt x="40" y="30"/>
                        <a:pt x="7" y="37"/>
                      </a:cubicBezTo>
                      <a:cubicBezTo>
                        <a:pt x="0" y="39"/>
                        <a:pt x="3" y="50"/>
                        <a:pt x="10" y="4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9" name="Freeform 36"/>
                <p:cNvSpPr/>
                <p:nvPr/>
              </p:nvSpPr>
              <p:spPr bwMode="auto">
                <a:xfrm>
                  <a:off x="5929313" y="5272088"/>
                  <a:ext cx="131763" cy="36513"/>
                </a:xfrm>
                <a:custGeom>
                  <a:avLst/>
                  <a:gdLst>
                    <a:gd name="T0" fmla="*/ 7 w 128"/>
                    <a:gd name="T1" fmla="*/ 30 h 35"/>
                    <a:gd name="T2" fmla="*/ 120 w 128"/>
                    <a:gd name="T3" fmla="*/ 16 h 35"/>
                    <a:gd name="T4" fmla="*/ 114 w 128"/>
                    <a:gd name="T5" fmla="*/ 2 h 35"/>
                    <a:gd name="T6" fmla="*/ 7 w 128"/>
                    <a:gd name="T7" fmla="*/ 18 h 35"/>
                    <a:gd name="T8" fmla="*/ 7 w 128"/>
                    <a:gd name="T9" fmla="*/ 30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8" h="35">
                      <a:moveTo>
                        <a:pt x="7" y="30"/>
                      </a:moveTo>
                      <a:cubicBezTo>
                        <a:pt x="47" y="33"/>
                        <a:pt x="84" y="35"/>
                        <a:pt x="120" y="16"/>
                      </a:cubicBezTo>
                      <a:cubicBezTo>
                        <a:pt x="128" y="11"/>
                        <a:pt x="122" y="0"/>
                        <a:pt x="114" y="2"/>
                      </a:cubicBezTo>
                      <a:cubicBezTo>
                        <a:pt x="79" y="10"/>
                        <a:pt x="43" y="15"/>
                        <a:pt x="7" y="18"/>
                      </a:cubicBezTo>
                      <a:cubicBezTo>
                        <a:pt x="0" y="18"/>
                        <a:pt x="0" y="29"/>
                        <a:pt x="7" y="3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40" name="Freeform 37"/>
                <p:cNvSpPr/>
                <p:nvPr/>
              </p:nvSpPr>
              <p:spPr bwMode="auto">
                <a:xfrm>
                  <a:off x="5719763" y="5281613"/>
                  <a:ext cx="104775" cy="34925"/>
                </a:xfrm>
                <a:custGeom>
                  <a:avLst/>
                  <a:gdLst>
                    <a:gd name="T0" fmla="*/ 3 w 101"/>
                    <a:gd name="T1" fmla="*/ 11 h 33"/>
                    <a:gd name="T2" fmla="*/ 94 w 101"/>
                    <a:gd name="T3" fmla="*/ 29 h 33"/>
                    <a:gd name="T4" fmla="*/ 94 w 101"/>
                    <a:gd name="T5" fmla="*/ 15 h 33"/>
                    <a:gd name="T6" fmla="*/ 6 w 101"/>
                    <a:gd name="T7" fmla="*/ 3 h 33"/>
                    <a:gd name="T8" fmla="*/ 3 w 101"/>
                    <a:gd name="T9" fmla="*/ 11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33">
                      <a:moveTo>
                        <a:pt x="3" y="11"/>
                      </a:moveTo>
                      <a:cubicBezTo>
                        <a:pt x="29" y="28"/>
                        <a:pt x="65" y="33"/>
                        <a:pt x="94" y="29"/>
                      </a:cubicBezTo>
                      <a:cubicBezTo>
                        <a:pt x="101" y="28"/>
                        <a:pt x="101" y="16"/>
                        <a:pt x="94" y="15"/>
                      </a:cubicBezTo>
                      <a:cubicBezTo>
                        <a:pt x="66" y="10"/>
                        <a:pt x="34" y="0"/>
                        <a:pt x="6" y="3"/>
                      </a:cubicBezTo>
                      <a:cubicBezTo>
                        <a:pt x="1" y="3"/>
                        <a:pt x="0" y="9"/>
                        <a:pt x="3" y="1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41" name="Freeform 38"/>
                <p:cNvSpPr/>
                <p:nvPr/>
              </p:nvSpPr>
              <p:spPr bwMode="auto">
                <a:xfrm>
                  <a:off x="5516563" y="5238751"/>
                  <a:ext cx="103188" cy="33338"/>
                </a:xfrm>
                <a:custGeom>
                  <a:avLst/>
                  <a:gdLst>
                    <a:gd name="T0" fmla="*/ 5 w 100"/>
                    <a:gd name="T1" fmla="*/ 9 h 32"/>
                    <a:gd name="T2" fmla="*/ 92 w 100"/>
                    <a:gd name="T3" fmla="*/ 31 h 32"/>
                    <a:gd name="T4" fmla="*/ 94 w 100"/>
                    <a:gd name="T5" fmla="*/ 22 h 32"/>
                    <a:gd name="T6" fmla="*/ 7 w 100"/>
                    <a:gd name="T7" fmla="*/ 1 h 32"/>
                    <a:gd name="T8" fmla="*/ 5 w 100"/>
                    <a:gd name="T9" fmla="*/ 9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0" h="32">
                      <a:moveTo>
                        <a:pt x="5" y="9"/>
                      </a:moveTo>
                      <a:cubicBezTo>
                        <a:pt x="34" y="18"/>
                        <a:pt x="62" y="26"/>
                        <a:pt x="92" y="31"/>
                      </a:cubicBezTo>
                      <a:cubicBezTo>
                        <a:pt x="98" y="32"/>
                        <a:pt x="100" y="24"/>
                        <a:pt x="94" y="22"/>
                      </a:cubicBezTo>
                      <a:cubicBezTo>
                        <a:pt x="66" y="13"/>
                        <a:pt x="37" y="6"/>
                        <a:pt x="7" y="1"/>
                      </a:cubicBezTo>
                      <a:cubicBezTo>
                        <a:pt x="2" y="0"/>
                        <a:pt x="0" y="7"/>
                        <a:pt x="5" y="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42" name="Freeform 39"/>
                <p:cNvSpPr/>
                <p:nvPr/>
              </p:nvSpPr>
              <p:spPr bwMode="auto">
                <a:xfrm>
                  <a:off x="5327651" y="5132388"/>
                  <a:ext cx="85725" cy="60325"/>
                </a:xfrm>
                <a:custGeom>
                  <a:avLst/>
                  <a:gdLst>
                    <a:gd name="T0" fmla="*/ 2 w 82"/>
                    <a:gd name="T1" fmla="*/ 8 h 58"/>
                    <a:gd name="T2" fmla="*/ 71 w 82"/>
                    <a:gd name="T3" fmla="*/ 57 h 58"/>
                    <a:gd name="T4" fmla="*/ 74 w 82"/>
                    <a:gd name="T5" fmla="*/ 44 h 58"/>
                    <a:gd name="T6" fmla="*/ 11 w 82"/>
                    <a:gd name="T7" fmla="*/ 3 h 58"/>
                    <a:gd name="T8" fmla="*/ 2 w 82"/>
                    <a:gd name="T9" fmla="*/ 8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8">
                      <a:moveTo>
                        <a:pt x="2" y="8"/>
                      </a:moveTo>
                      <a:cubicBezTo>
                        <a:pt x="14" y="38"/>
                        <a:pt x="41" y="52"/>
                        <a:pt x="71" y="57"/>
                      </a:cubicBezTo>
                      <a:cubicBezTo>
                        <a:pt x="79" y="58"/>
                        <a:pt x="82" y="47"/>
                        <a:pt x="74" y="44"/>
                      </a:cubicBezTo>
                      <a:cubicBezTo>
                        <a:pt x="51" y="35"/>
                        <a:pt x="30" y="19"/>
                        <a:pt x="11" y="3"/>
                      </a:cubicBezTo>
                      <a:cubicBezTo>
                        <a:pt x="8" y="0"/>
                        <a:pt x="0" y="3"/>
                        <a:pt x="2" y="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43" name="Freeform 40"/>
                <p:cNvSpPr/>
                <p:nvPr/>
              </p:nvSpPr>
              <p:spPr bwMode="auto">
                <a:xfrm>
                  <a:off x="5167313" y="4940301"/>
                  <a:ext cx="87313" cy="103188"/>
                </a:xfrm>
                <a:custGeom>
                  <a:avLst/>
                  <a:gdLst>
                    <a:gd name="T0" fmla="*/ 4 w 83"/>
                    <a:gd name="T1" fmla="*/ 13 h 98"/>
                    <a:gd name="T2" fmla="*/ 72 w 83"/>
                    <a:gd name="T3" fmla="*/ 94 h 98"/>
                    <a:gd name="T4" fmla="*/ 80 w 83"/>
                    <a:gd name="T5" fmla="*/ 87 h 98"/>
                    <a:gd name="T6" fmla="*/ 13 w 83"/>
                    <a:gd name="T7" fmla="*/ 4 h 98"/>
                    <a:gd name="T8" fmla="*/ 4 w 83"/>
                    <a:gd name="T9" fmla="*/ 13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3" h="98">
                      <a:moveTo>
                        <a:pt x="4" y="13"/>
                      </a:moveTo>
                      <a:cubicBezTo>
                        <a:pt x="23" y="41"/>
                        <a:pt x="44" y="74"/>
                        <a:pt x="72" y="94"/>
                      </a:cubicBezTo>
                      <a:cubicBezTo>
                        <a:pt x="76" y="98"/>
                        <a:pt x="83" y="91"/>
                        <a:pt x="80" y="87"/>
                      </a:cubicBezTo>
                      <a:cubicBezTo>
                        <a:pt x="61" y="58"/>
                        <a:pt x="41" y="25"/>
                        <a:pt x="13" y="4"/>
                      </a:cubicBezTo>
                      <a:cubicBezTo>
                        <a:pt x="8" y="0"/>
                        <a:pt x="0" y="8"/>
                        <a:pt x="4" y="1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44" name="Freeform 41"/>
                <p:cNvSpPr/>
                <p:nvPr/>
              </p:nvSpPr>
              <p:spPr bwMode="auto">
                <a:xfrm>
                  <a:off x="5113338" y="4803776"/>
                  <a:ext cx="50800" cy="74613"/>
                </a:xfrm>
                <a:custGeom>
                  <a:avLst/>
                  <a:gdLst>
                    <a:gd name="T0" fmla="*/ 2 w 49"/>
                    <a:gd name="T1" fmla="*/ 6 h 71"/>
                    <a:gd name="T2" fmla="*/ 15 w 49"/>
                    <a:gd name="T3" fmla="*/ 35 h 71"/>
                    <a:gd name="T4" fmla="*/ 35 w 49"/>
                    <a:gd name="T5" fmla="*/ 65 h 71"/>
                    <a:gd name="T6" fmla="*/ 45 w 49"/>
                    <a:gd name="T7" fmla="*/ 59 h 71"/>
                    <a:gd name="T8" fmla="*/ 26 w 49"/>
                    <a:gd name="T9" fmla="*/ 28 h 71"/>
                    <a:gd name="T10" fmla="*/ 5 w 49"/>
                    <a:gd name="T11" fmla="*/ 3 h 71"/>
                    <a:gd name="T12" fmla="*/ 2 w 49"/>
                    <a:gd name="T13" fmla="*/ 6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9" h="71">
                      <a:moveTo>
                        <a:pt x="2" y="6"/>
                      </a:moveTo>
                      <a:cubicBezTo>
                        <a:pt x="6" y="15"/>
                        <a:pt x="10" y="25"/>
                        <a:pt x="15" y="35"/>
                      </a:cubicBezTo>
                      <a:cubicBezTo>
                        <a:pt x="21" y="46"/>
                        <a:pt x="27" y="55"/>
                        <a:pt x="35" y="65"/>
                      </a:cubicBezTo>
                      <a:cubicBezTo>
                        <a:pt x="39" y="71"/>
                        <a:pt x="49" y="66"/>
                        <a:pt x="45" y="59"/>
                      </a:cubicBezTo>
                      <a:cubicBezTo>
                        <a:pt x="39" y="49"/>
                        <a:pt x="33" y="38"/>
                        <a:pt x="26" y="28"/>
                      </a:cubicBezTo>
                      <a:cubicBezTo>
                        <a:pt x="20" y="19"/>
                        <a:pt x="13" y="11"/>
                        <a:pt x="5" y="3"/>
                      </a:cubicBezTo>
                      <a:cubicBezTo>
                        <a:pt x="4" y="0"/>
                        <a:pt x="0" y="3"/>
                        <a:pt x="2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45" name="Freeform 42"/>
                <p:cNvSpPr/>
                <p:nvPr/>
              </p:nvSpPr>
              <p:spPr bwMode="auto">
                <a:xfrm>
                  <a:off x="5035551" y="4613276"/>
                  <a:ext cx="60325" cy="101600"/>
                </a:xfrm>
                <a:custGeom>
                  <a:avLst/>
                  <a:gdLst>
                    <a:gd name="T0" fmla="*/ 2 w 58"/>
                    <a:gd name="T1" fmla="*/ 8 h 97"/>
                    <a:gd name="T2" fmla="*/ 45 w 58"/>
                    <a:gd name="T3" fmla="*/ 91 h 97"/>
                    <a:gd name="T4" fmla="*/ 56 w 58"/>
                    <a:gd name="T5" fmla="*/ 84 h 97"/>
                    <a:gd name="T6" fmla="*/ 11 w 58"/>
                    <a:gd name="T7" fmla="*/ 4 h 97"/>
                    <a:gd name="T8" fmla="*/ 2 w 58"/>
                    <a:gd name="T9" fmla="*/ 8 h 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8" h="97">
                      <a:moveTo>
                        <a:pt x="2" y="8"/>
                      </a:moveTo>
                      <a:cubicBezTo>
                        <a:pt x="10" y="37"/>
                        <a:pt x="25" y="67"/>
                        <a:pt x="45" y="91"/>
                      </a:cubicBezTo>
                      <a:cubicBezTo>
                        <a:pt x="50" y="97"/>
                        <a:pt x="58" y="91"/>
                        <a:pt x="56" y="84"/>
                      </a:cubicBezTo>
                      <a:cubicBezTo>
                        <a:pt x="49" y="54"/>
                        <a:pt x="29" y="28"/>
                        <a:pt x="11" y="4"/>
                      </a:cubicBezTo>
                      <a:cubicBezTo>
                        <a:pt x="7" y="0"/>
                        <a:pt x="0" y="2"/>
                        <a:pt x="2" y="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46" name="Freeform 43"/>
                <p:cNvSpPr/>
                <p:nvPr/>
              </p:nvSpPr>
              <p:spPr bwMode="auto">
                <a:xfrm>
                  <a:off x="4221163" y="4760913"/>
                  <a:ext cx="82550" cy="20638"/>
                </a:xfrm>
                <a:custGeom>
                  <a:avLst/>
                  <a:gdLst>
                    <a:gd name="T0" fmla="*/ 2 w 79"/>
                    <a:gd name="T1" fmla="*/ 4 h 19"/>
                    <a:gd name="T2" fmla="*/ 74 w 79"/>
                    <a:gd name="T3" fmla="*/ 19 h 19"/>
                    <a:gd name="T4" fmla="*/ 76 w 79"/>
                    <a:gd name="T5" fmla="*/ 14 h 19"/>
                    <a:gd name="T6" fmla="*/ 3 w 79"/>
                    <a:gd name="T7" fmla="*/ 0 h 19"/>
                    <a:gd name="T8" fmla="*/ 2 w 79"/>
                    <a:gd name="T9" fmla="*/ 4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9" h="19">
                      <a:moveTo>
                        <a:pt x="2" y="4"/>
                      </a:moveTo>
                      <a:cubicBezTo>
                        <a:pt x="26" y="11"/>
                        <a:pt x="50" y="14"/>
                        <a:pt x="74" y="19"/>
                      </a:cubicBezTo>
                      <a:cubicBezTo>
                        <a:pt x="77" y="19"/>
                        <a:pt x="79" y="15"/>
                        <a:pt x="76" y="14"/>
                      </a:cubicBezTo>
                      <a:cubicBezTo>
                        <a:pt x="52" y="8"/>
                        <a:pt x="27" y="7"/>
                        <a:pt x="3" y="0"/>
                      </a:cubicBezTo>
                      <a:cubicBezTo>
                        <a:pt x="1" y="0"/>
                        <a:pt x="0" y="3"/>
                        <a:pt x="2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47" name="Freeform 44"/>
                <p:cNvSpPr/>
                <p:nvPr/>
              </p:nvSpPr>
              <p:spPr bwMode="auto">
                <a:xfrm>
                  <a:off x="4384676" y="4772026"/>
                  <a:ext cx="106363" cy="17463"/>
                </a:xfrm>
                <a:custGeom>
                  <a:avLst/>
                  <a:gdLst>
                    <a:gd name="T0" fmla="*/ 5 w 102"/>
                    <a:gd name="T1" fmla="*/ 16 h 17"/>
                    <a:gd name="T2" fmla="*/ 98 w 102"/>
                    <a:gd name="T3" fmla="*/ 10 h 17"/>
                    <a:gd name="T4" fmla="*/ 98 w 102"/>
                    <a:gd name="T5" fmla="*/ 3 h 17"/>
                    <a:gd name="T6" fmla="*/ 3 w 102"/>
                    <a:gd name="T7" fmla="*/ 11 h 17"/>
                    <a:gd name="T8" fmla="*/ 5 w 102"/>
                    <a:gd name="T9" fmla="*/ 16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2" h="17">
                      <a:moveTo>
                        <a:pt x="5" y="16"/>
                      </a:moveTo>
                      <a:cubicBezTo>
                        <a:pt x="35" y="11"/>
                        <a:pt x="67" y="13"/>
                        <a:pt x="98" y="10"/>
                      </a:cubicBezTo>
                      <a:cubicBezTo>
                        <a:pt x="102" y="10"/>
                        <a:pt x="102" y="3"/>
                        <a:pt x="98" y="3"/>
                      </a:cubicBezTo>
                      <a:cubicBezTo>
                        <a:pt x="66" y="0"/>
                        <a:pt x="34" y="2"/>
                        <a:pt x="3" y="11"/>
                      </a:cubicBezTo>
                      <a:cubicBezTo>
                        <a:pt x="0" y="12"/>
                        <a:pt x="1" y="17"/>
                        <a:pt x="5" y="1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48" name="Freeform 45"/>
                <p:cNvSpPr/>
                <p:nvPr/>
              </p:nvSpPr>
              <p:spPr bwMode="auto">
                <a:xfrm>
                  <a:off x="4584701" y="4762501"/>
                  <a:ext cx="90488" cy="34925"/>
                </a:xfrm>
                <a:custGeom>
                  <a:avLst/>
                  <a:gdLst>
                    <a:gd name="T0" fmla="*/ 4 w 87"/>
                    <a:gd name="T1" fmla="*/ 20 h 33"/>
                    <a:gd name="T2" fmla="*/ 83 w 87"/>
                    <a:gd name="T3" fmla="*/ 12 h 33"/>
                    <a:gd name="T4" fmla="*/ 77 w 87"/>
                    <a:gd name="T5" fmla="*/ 2 h 33"/>
                    <a:gd name="T6" fmla="*/ 6 w 87"/>
                    <a:gd name="T7" fmla="*/ 10 h 33"/>
                    <a:gd name="T8" fmla="*/ 4 w 87"/>
                    <a:gd name="T9" fmla="*/ 2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7" h="33">
                      <a:moveTo>
                        <a:pt x="4" y="20"/>
                      </a:moveTo>
                      <a:cubicBezTo>
                        <a:pt x="29" y="33"/>
                        <a:pt x="61" y="33"/>
                        <a:pt x="83" y="12"/>
                      </a:cubicBezTo>
                      <a:cubicBezTo>
                        <a:pt x="87" y="9"/>
                        <a:pt x="83" y="0"/>
                        <a:pt x="77" y="2"/>
                      </a:cubicBezTo>
                      <a:cubicBezTo>
                        <a:pt x="55" y="11"/>
                        <a:pt x="30" y="13"/>
                        <a:pt x="6" y="10"/>
                      </a:cubicBezTo>
                      <a:cubicBezTo>
                        <a:pt x="1" y="10"/>
                        <a:pt x="0" y="17"/>
                        <a:pt x="4" y="2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49" name="Freeform 46"/>
                <p:cNvSpPr/>
                <p:nvPr/>
              </p:nvSpPr>
              <p:spPr bwMode="auto">
                <a:xfrm>
                  <a:off x="4751388" y="4727576"/>
                  <a:ext cx="88900" cy="25400"/>
                </a:xfrm>
                <a:custGeom>
                  <a:avLst/>
                  <a:gdLst>
                    <a:gd name="T0" fmla="*/ 5 w 86"/>
                    <a:gd name="T1" fmla="*/ 24 h 25"/>
                    <a:gd name="T2" fmla="*/ 79 w 86"/>
                    <a:gd name="T3" fmla="*/ 11 h 25"/>
                    <a:gd name="T4" fmla="*/ 76 w 86"/>
                    <a:gd name="T5" fmla="*/ 1 h 25"/>
                    <a:gd name="T6" fmla="*/ 41 w 86"/>
                    <a:gd name="T7" fmla="*/ 8 h 25"/>
                    <a:gd name="T8" fmla="*/ 5 w 86"/>
                    <a:gd name="T9" fmla="*/ 17 h 25"/>
                    <a:gd name="T10" fmla="*/ 5 w 86"/>
                    <a:gd name="T11" fmla="*/ 2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6" h="25">
                      <a:moveTo>
                        <a:pt x="5" y="24"/>
                      </a:moveTo>
                      <a:cubicBezTo>
                        <a:pt x="32" y="25"/>
                        <a:pt x="54" y="20"/>
                        <a:pt x="79" y="11"/>
                      </a:cubicBezTo>
                      <a:cubicBezTo>
                        <a:pt x="86" y="9"/>
                        <a:pt x="83" y="0"/>
                        <a:pt x="76" y="1"/>
                      </a:cubicBezTo>
                      <a:cubicBezTo>
                        <a:pt x="64" y="3"/>
                        <a:pt x="53" y="5"/>
                        <a:pt x="41" y="8"/>
                      </a:cubicBezTo>
                      <a:cubicBezTo>
                        <a:pt x="30" y="11"/>
                        <a:pt x="17" y="16"/>
                        <a:pt x="5" y="17"/>
                      </a:cubicBezTo>
                      <a:cubicBezTo>
                        <a:pt x="0" y="17"/>
                        <a:pt x="0" y="24"/>
                        <a:pt x="5" y="2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50" name="Freeform 47"/>
                <p:cNvSpPr/>
                <p:nvPr/>
              </p:nvSpPr>
              <p:spPr bwMode="auto">
                <a:xfrm>
                  <a:off x="4892676" y="4657726"/>
                  <a:ext cx="92075" cy="52388"/>
                </a:xfrm>
                <a:custGeom>
                  <a:avLst/>
                  <a:gdLst>
                    <a:gd name="T0" fmla="*/ 9 w 89"/>
                    <a:gd name="T1" fmla="*/ 48 h 50"/>
                    <a:gd name="T2" fmla="*/ 43 w 89"/>
                    <a:gd name="T3" fmla="*/ 32 h 50"/>
                    <a:gd name="T4" fmla="*/ 81 w 89"/>
                    <a:gd name="T5" fmla="*/ 15 h 50"/>
                    <a:gd name="T6" fmla="*/ 77 w 89"/>
                    <a:gd name="T7" fmla="*/ 1 h 50"/>
                    <a:gd name="T8" fmla="*/ 38 w 89"/>
                    <a:gd name="T9" fmla="*/ 14 h 50"/>
                    <a:gd name="T10" fmla="*/ 4 w 89"/>
                    <a:gd name="T11" fmla="*/ 41 h 50"/>
                    <a:gd name="T12" fmla="*/ 9 w 89"/>
                    <a:gd name="T13" fmla="*/ 48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9" h="50">
                      <a:moveTo>
                        <a:pt x="9" y="48"/>
                      </a:moveTo>
                      <a:cubicBezTo>
                        <a:pt x="20" y="42"/>
                        <a:pt x="32" y="37"/>
                        <a:pt x="43" y="32"/>
                      </a:cubicBezTo>
                      <a:cubicBezTo>
                        <a:pt x="55" y="26"/>
                        <a:pt x="68" y="20"/>
                        <a:pt x="81" y="15"/>
                      </a:cubicBezTo>
                      <a:cubicBezTo>
                        <a:pt x="89" y="11"/>
                        <a:pt x="86" y="0"/>
                        <a:pt x="77" y="1"/>
                      </a:cubicBezTo>
                      <a:cubicBezTo>
                        <a:pt x="62" y="4"/>
                        <a:pt x="51" y="7"/>
                        <a:pt x="38" y="14"/>
                      </a:cubicBezTo>
                      <a:cubicBezTo>
                        <a:pt x="25" y="22"/>
                        <a:pt x="15" y="32"/>
                        <a:pt x="4" y="41"/>
                      </a:cubicBezTo>
                      <a:cubicBezTo>
                        <a:pt x="0" y="44"/>
                        <a:pt x="5" y="50"/>
                        <a:pt x="9" y="4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51" name="Freeform 48"/>
                <p:cNvSpPr/>
                <p:nvPr/>
              </p:nvSpPr>
              <p:spPr bwMode="auto">
                <a:xfrm>
                  <a:off x="4024313" y="4714876"/>
                  <a:ext cx="93663" cy="31750"/>
                </a:xfrm>
                <a:custGeom>
                  <a:avLst/>
                  <a:gdLst>
                    <a:gd name="T0" fmla="*/ 3 w 91"/>
                    <a:gd name="T1" fmla="*/ 6 h 31"/>
                    <a:gd name="T2" fmla="*/ 83 w 91"/>
                    <a:gd name="T3" fmla="*/ 30 h 31"/>
                    <a:gd name="T4" fmla="*/ 85 w 91"/>
                    <a:gd name="T5" fmla="*/ 21 h 31"/>
                    <a:gd name="T6" fmla="*/ 5 w 91"/>
                    <a:gd name="T7" fmla="*/ 1 h 31"/>
                    <a:gd name="T8" fmla="*/ 3 w 91"/>
                    <a:gd name="T9" fmla="*/ 6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1" h="31">
                      <a:moveTo>
                        <a:pt x="3" y="6"/>
                      </a:moveTo>
                      <a:cubicBezTo>
                        <a:pt x="29" y="18"/>
                        <a:pt x="55" y="25"/>
                        <a:pt x="83" y="30"/>
                      </a:cubicBezTo>
                      <a:cubicBezTo>
                        <a:pt x="89" y="31"/>
                        <a:pt x="91" y="23"/>
                        <a:pt x="85" y="21"/>
                      </a:cubicBezTo>
                      <a:cubicBezTo>
                        <a:pt x="59" y="12"/>
                        <a:pt x="33" y="6"/>
                        <a:pt x="5" y="1"/>
                      </a:cubicBezTo>
                      <a:cubicBezTo>
                        <a:pt x="2" y="0"/>
                        <a:pt x="0" y="5"/>
                        <a:pt x="3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52" name="Freeform 49"/>
                <p:cNvSpPr/>
                <p:nvPr/>
              </p:nvSpPr>
              <p:spPr bwMode="auto">
                <a:xfrm>
                  <a:off x="3851276" y="4625976"/>
                  <a:ext cx="98425" cy="63500"/>
                </a:xfrm>
                <a:custGeom>
                  <a:avLst/>
                  <a:gdLst>
                    <a:gd name="T0" fmla="*/ 2 w 94"/>
                    <a:gd name="T1" fmla="*/ 4 h 61"/>
                    <a:gd name="T2" fmla="*/ 82 w 94"/>
                    <a:gd name="T3" fmla="*/ 60 h 61"/>
                    <a:gd name="T4" fmla="*/ 88 w 94"/>
                    <a:gd name="T5" fmla="*/ 49 h 61"/>
                    <a:gd name="T6" fmla="*/ 5 w 94"/>
                    <a:gd name="T7" fmla="*/ 1 h 61"/>
                    <a:gd name="T8" fmla="*/ 2 w 94"/>
                    <a:gd name="T9" fmla="*/ 4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4" h="61">
                      <a:moveTo>
                        <a:pt x="2" y="4"/>
                      </a:moveTo>
                      <a:cubicBezTo>
                        <a:pt x="26" y="27"/>
                        <a:pt x="50" y="51"/>
                        <a:pt x="82" y="60"/>
                      </a:cubicBezTo>
                      <a:cubicBezTo>
                        <a:pt x="88" y="61"/>
                        <a:pt x="94" y="53"/>
                        <a:pt x="88" y="49"/>
                      </a:cubicBezTo>
                      <a:cubicBezTo>
                        <a:pt x="64" y="28"/>
                        <a:pt x="35" y="13"/>
                        <a:pt x="5" y="1"/>
                      </a:cubicBezTo>
                      <a:cubicBezTo>
                        <a:pt x="3" y="0"/>
                        <a:pt x="0" y="2"/>
                        <a:pt x="2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53" name="Freeform 50"/>
                <p:cNvSpPr/>
                <p:nvPr/>
              </p:nvSpPr>
              <p:spPr bwMode="auto">
                <a:xfrm>
                  <a:off x="3706813" y="4486276"/>
                  <a:ext cx="82550" cy="73025"/>
                </a:xfrm>
                <a:custGeom>
                  <a:avLst/>
                  <a:gdLst>
                    <a:gd name="T0" fmla="*/ 2 w 79"/>
                    <a:gd name="T1" fmla="*/ 9 h 71"/>
                    <a:gd name="T2" fmla="*/ 68 w 79"/>
                    <a:gd name="T3" fmla="*/ 69 h 71"/>
                    <a:gd name="T4" fmla="*/ 75 w 79"/>
                    <a:gd name="T5" fmla="*/ 61 h 71"/>
                    <a:gd name="T6" fmla="*/ 9 w 79"/>
                    <a:gd name="T7" fmla="*/ 4 h 71"/>
                    <a:gd name="T8" fmla="*/ 2 w 79"/>
                    <a:gd name="T9" fmla="*/ 9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9" h="71">
                      <a:moveTo>
                        <a:pt x="2" y="9"/>
                      </a:moveTo>
                      <a:cubicBezTo>
                        <a:pt x="15" y="34"/>
                        <a:pt x="42" y="57"/>
                        <a:pt x="68" y="69"/>
                      </a:cubicBezTo>
                      <a:cubicBezTo>
                        <a:pt x="73" y="71"/>
                        <a:pt x="79" y="65"/>
                        <a:pt x="75" y="61"/>
                      </a:cubicBezTo>
                      <a:cubicBezTo>
                        <a:pt x="53" y="40"/>
                        <a:pt x="28" y="25"/>
                        <a:pt x="9" y="4"/>
                      </a:cubicBezTo>
                      <a:cubicBezTo>
                        <a:pt x="5" y="0"/>
                        <a:pt x="0" y="5"/>
                        <a:pt x="2" y="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54" name="Freeform 51"/>
                <p:cNvSpPr/>
                <p:nvPr/>
              </p:nvSpPr>
              <p:spPr bwMode="auto">
                <a:xfrm>
                  <a:off x="3595688" y="4313238"/>
                  <a:ext cx="57150" cy="82550"/>
                </a:xfrm>
                <a:custGeom>
                  <a:avLst/>
                  <a:gdLst>
                    <a:gd name="T0" fmla="*/ 1 w 56"/>
                    <a:gd name="T1" fmla="*/ 6 h 79"/>
                    <a:gd name="T2" fmla="*/ 45 w 56"/>
                    <a:gd name="T3" fmla="*/ 75 h 79"/>
                    <a:gd name="T4" fmla="*/ 52 w 56"/>
                    <a:gd name="T5" fmla="*/ 68 h 79"/>
                    <a:gd name="T6" fmla="*/ 9 w 56"/>
                    <a:gd name="T7" fmla="*/ 4 h 79"/>
                    <a:gd name="T8" fmla="*/ 1 w 56"/>
                    <a:gd name="T9" fmla="*/ 6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6" h="79">
                      <a:moveTo>
                        <a:pt x="1" y="6"/>
                      </a:moveTo>
                      <a:cubicBezTo>
                        <a:pt x="5" y="35"/>
                        <a:pt x="24" y="56"/>
                        <a:pt x="45" y="75"/>
                      </a:cubicBezTo>
                      <a:cubicBezTo>
                        <a:pt x="50" y="79"/>
                        <a:pt x="56" y="73"/>
                        <a:pt x="52" y="68"/>
                      </a:cubicBezTo>
                      <a:cubicBezTo>
                        <a:pt x="35" y="48"/>
                        <a:pt x="22" y="26"/>
                        <a:pt x="9" y="4"/>
                      </a:cubicBezTo>
                      <a:cubicBezTo>
                        <a:pt x="7" y="0"/>
                        <a:pt x="0" y="2"/>
                        <a:pt x="1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55" name="Freeform 52"/>
                <p:cNvSpPr/>
                <p:nvPr/>
              </p:nvSpPr>
              <p:spPr bwMode="auto">
                <a:xfrm>
                  <a:off x="3533776" y="4113213"/>
                  <a:ext cx="42863" cy="101600"/>
                </a:xfrm>
                <a:custGeom>
                  <a:avLst/>
                  <a:gdLst>
                    <a:gd name="T0" fmla="*/ 2 w 42"/>
                    <a:gd name="T1" fmla="*/ 5 h 99"/>
                    <a:gd name="T2" fmla="*/ 31 w 42"/>
                    <a:gd name="T3" fmla="*/ 94 h 99"/>
                    <a:gd name="T4" fmla="*/ 39 w 42"/>
                    <a:gd name="T5" fmla="*/ 89 h 99"/>
                    <a:gd name="T6" fmla="*/ 10 w 42"/>
                    <a:gd name="T7" fmla="*/ 5 h 99"/>
                    <a:gd name="T8" fmla="*/ 2 w 42"/>
                    <a:gd name="T9" fmla="*/ 5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99">
                      <a:moveTo>
                        <a:pt x="2" y="5"/>
                      </a:moveTo>
                      <a:cubicBezTo>
                        <a:pt x="0" y="37"/>
                        <a:pt x="13" y="68"/>
                        <a:pt x="31" y="94"/>
                      </a:cubicBezTo>
                      <a:cubicBezTo>
                        <a:pt x="35" y="99"/>
                        <a:pt x="42" y="94"/>
                        <a:pt x="39" y="89"/>
                      </a:cubicBezTo>
                      <a:cubicBezTo>
                        <a:pt x="24" y="64"/>
                        <a:pt x="14" y="34"/>
                        <a:pt x="10" y="5"/>
                      </a:cubicBezTo>
                      <a:cubicBezTo>
                        <a:pt x="9" y="0"/>
                        <a:pt x="3" y="0"/>
                        <a:pt x="2" y="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56" name="Freeform 53"/>
                <p:cNvSpPr/>
                <p:nvPr/>
              </p:nvSpPr>
              <p:spPr bwMode="auto">
                <a:xfrm>
                  <a:off x="3517901" y="3932238"/>
                  <a:ext cx="20638" cy="79375"/>
                </a:xfrm>
                <a:custGeom>
                  <a:avLst/>
                  <a:gdLst>
                    <a:gd name="T0" fmla="*/ 4 w 19"/>
                    <a:gd name="T1" fmla="*/ 4 h 76"/>
                    <a:gd name="T2" fmla="*/ 10 w 19"/>
                    <a:gd name="T3" fmla="*/ 71 h 76"/>
                    <a:gd name="T4" fmla="*/ 18 w 19"/>
                    <a:gd name="T5" fmla="*/ 68 h 76"/>
                    <a:gd name="T6" fmla="*/ 10 w 19"/>
                    <a:gd name="T7" fmla="*/ 4 h 76"/>
                    <a:gd name="T8" fmla="*/ 4 w 19"/>
                    <a:gd name="T9" fmla="*/ 4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" h="76">
                      <a:moveTo>
                        <a:pt x="4" y="4"/>
                      </a:moveTo>
                      <a:cubicBezTo>
                        <a:pt x="2" y="27"/>
                        <a:pt x="0" y="50"/>
                        <a:pt x="10" y="71"/>
                      </a:cubicBezTo>
                      <a:cubicBezTo>
                        <a:pt x="13" y="76"/>
                        <a:pt x="19" y="72"/>
                        <a:pt x="18" y="68"/>
                      </a:cubicBezTo>
                      <a:cubicBezTo>
                        <a:pt x="15" y="47"/>
                        <a:pt x="12" y="25"/>
                        <a:pt x="10" y="4"/>
                      </a:cubicBezTo>
                      <a:cubicBezTo>
                        <a:pt x="10" y="0"/>
                        <a:pt x="4" y="0"/>
                        <a:pt x="4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57" name="Freeform 54"/>
                <p:cNvSpPr/>
                <p:nvPr/>
              </p:nvSpPr>
              <p:spPr bwMode="auto">
                <a:xfrm>
                  <a:off x="3522663" y="3695701"/>
                  <a:ext cx="47625" cy="131763"/>
                </a:xfrm>
                <a:custGeom>
                  <a:avLst/>
                  <a:gdLst>
                    <a:gd name="T0" fmla="*/ 4 w 46"/>
                    <a:gd name="T1" fmla="*/ 125 h 127"/>
                    <a:gd name="T2" fmla="*/ 43 w 46"/>
                    <a:gd name="T3" fmla="*/ 12 h 127"/>
                    <a:gd name="T4" fmla="*/ 33 w 46"/>
                    <a:gd name="T5" fmla="*/ 6 h 127"/>
                    <a:gd name="T6" fmla="*/ 0 w 46"/>
                    <a:gd name="T7" fmla="*/ 124 h 127"/>
                    <a:gd name="T8" fmla="*/ 4 w 46"/>
                    <a:gd name="T9" fmla="*/ 125 h 1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127">
                      <a:moveTo>
                        <a:pt x="4" y="125"/>
                      </a:moveTo>
                      <a:cubicBezTo>
                        <a:pt x="17" y="88"/>
                        <a:pt x="25" y="47"/>
                        <a:pt x="43" y="12"/>
                      </a:cubicBezTo>
                      <a:cubicBezTo>
                        <a:pt x="46" y="5"/>
                        <a:pt x="37" y="0"/>
                        <a:pt x="33" y="6"/>
                      </a:cubicBezTo>
                      <a:cubicBezTo>
                        <a:pt x="10" y="43"/>
                        <a:pt x="6" y="82"/>
                        <a:pt x="0" y="124"/>
                      </a:cubicBezTo>
                      <a:cubicBezTo>
                        <a:pt x="0" y="126"/>
                        <a:pt x="3" y="127"/>
                        <a:pt x="4" y="12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58" name="Freeform 55"/>
                <p:cNvSpPr/>
                <p:nvPr/>
              </p:nvSpPr>
              <p:spPr bwMode="auto">
                <a:xfrm>
                  <a:off x="3586163" y="3575051"/>
                  <a:ext cx="50800" cy="66675"/>
                </a:xfrm>
                <a:custGeom>
                  <a:avLst/>
                  <a:gdLst>
                    <a:gd name="T0" fmla="*/ 9 w 48"/>
                    <a:gd name="T1" fmla="*/ 61 h 64"/>
                    <a:gd name="T2" fmla="*/ 21 w 48"/>
                    <a:gd name="T3" fmla="*/ 53 h 64"/>
                    <a:gd name="T4" fmla="*/ 31 w 48"/>
                    <a:gd name="T5" fmla="*/ 40 h 64"/>
                    <a:gd name="T6" fmla="*/ 47 w 48"/>
                    <a:gd name="T7" fmla="*/ 9 h 64"/>
                    <a:gd name="T8" fmla="*/ 39 w 48"/>
                    <a:gd name="T9" fmla="*/ 3 h 64"/>
                    <a:gd name="T10" fmla="*/ 18 w 48"/>
                    <a:gd name="T11" fmla="*/ 29 h 64"/>
                    <a:gd name="T12" fmla="*/ 11 w 48"/>
                    <a:gd name="T13" fmla="*/ 41 h 64"/>
                    <a:gd name="T14" fmla="*/ 3 w 48"/>
                    <a:gd name="T15" fmla="*/ 57 h 64"/>
                    <a:gd name="T16" fmla="*/ 9 w 48"/>
                    <a:gd name="T17" fmla="*/ 61 h 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" h="64">
                      <a:moveTo>
                        <a:pt x="9" y="61"/>
                      </a:moveTo>
                      <a:cubicBezTo>
                        <a:pt x="13" y="58"/>
                        <a:pt x="17" y="56"/>
                        <a:pt x="21" y="53"/>
                      </a:cubicBezTo>
                      <a:cubicBezTo>
                        <a:pt x="25" y="49"/>
                        <a:pt x="28" y="45"/>
                        <a:pt x="31" y="40"/>
                      </a:cubicBezTo>
                      <a:cubicBezTo>
                        <a:pt x="39" y="31"/>
                        <a:pt x="44" y="21"/>
                        <a:pt x="47" y="9"/>
                      </a:cubicBezTo>
                      <a:cubicBezTo>
                        <a:pt x="48" y="5"/>
                        <a:pt x="43" y="0"/>
                        <a:pt x="39" y="3"/>
                      </a:cubicBezTo>
                      <a:cubicBezTo>
                        <a:pt x="30" y="11"/>
                        <a:pt x="24" y="19"/>
                        <a:pt x="18" y="29"/>
                      </a:cubicBezTo>
                      <a:cubicBezTo>
                        <a:pt x="15" y="33"/>
                        <a:pt x="13" y="37"/>
                        <a:pt x="11" y="41"/>
                      </a:cubicBezTo>
                      <a:cubicBezTo>
                        <a:pt x="8" y="46"/>
                        <a:pt x="6" y="52"/>
                        <a:pt x="3" y="57"/>
                      </a:cubicBezTo>
                      <a:cubicBezTo>
                        <a:pt x="0" y="60"/>
                        <a:pt x="5" y="64"/>
                        <a:pt x="9" y="6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59" name="Freeform 56"/>
                <p:cNvSpPr/>
                <p:nvPr/>
              </p:nvSpPr>
              <p:spPr bwMode="auto">
                <a:xfrm>
                  <a:off x="3698876" y="3435351"/>
                  <a:ext cx="66675" cy="74613"/>
                </a:xfrm>
                <a:custGeom>
                  <a:avLst/>
                  <a:gdLst>
                    <a:gd name="T0" fmla="*/ 11 w 64"/>
                    <a:gd name="T1" fmla="*/ 66 h 71"/>
                    <a:gd name="T2" fmla="*/ 60 w 64"/>
                    <a:gd name="T3" fmla="*/ 9 h 71"/>
                    <a:gd name="T4" fmla="*/ 56 w 64"/>
                    <a:gd name="T5" fmla="*/ 1 h 71"/>
                    <a:gd name="T6" fmla="*/ 2 w 64"/>
                    <a:gd name="T7" fmla="*/ 62 h 71"/>
                    <a:gd name="T8" fmla="*/ 11 w 64"/>
                    <a:gd name="T9" fmla="*/ 66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4" h="71">
                      <a:moveTo>
                        <a:pt x="11" y="66"/>
                      </a:moveTo>
                      <a:cubicBezTo>
                        <a:pt x="22" y="42"/>
                        <a:pt x="41" y="26"/>
                        <a:pt x="60" y="9"/>
                      </a:cubicBezTo>
                      <a:cubicBezTo>
                        <a:pt x="64" y="6"/>
                        <a:pt x="60" y="0"/>
                        <a:pt x="56" y="1"/>
                      </a:cubicBezTo>
                      <a:cubicBezTo>
                        <a:pt x="26" y="8"/>
                        <a:pt x="8" y="34"/>
                        <a:pt x="2" y="62"/>
                      </a:cubicBezTo>
                      <a:cubicBezTo>
                        <a:pt x="0" y="67"/>
                        <a:pt x="8" y="71"/>
                        <a:pt x="11" y="6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60" name="Freeform 57"/>
                <p:cNvSpPr/>
                <p:nvPr/>
              </p:nvSpPr>
              <p:spPr bwMode="auto">
                <a:xfrm>
                  <a:off x="3798888" y="3357563"/>
                  <a:ext cx="57150" cy="34925"/>
                </a:xfrm>
                <a:custGeom>
                  <a:avLst/>
                  <a:gdLst>
                    <a:gd name="T0" fmla="*/ 5 w 56"/>
                    <a:gd name="T1" fmla="*/ 33 h 34"/>
                    <a:gd name="T2" fmla="*/ 16 w 56"/>
                    <a:gd name="T3" fmla="*/ 32 h 34"/>
                    <a:gd name="T4" fmla="*/ 29 w 56"/>
                    <a:gd name="T5" fmla="*/ 28 h 34"/>
                    <a:gd name="T6" fmla="*/ 51 w 56"/>
                    <a:gd name="T7" fmla="*/ 13 h 34"/>
                    <a:gd name="T8" fmla="*/ 46 w 56"/>
                    <a:gd name="T9" fmla="*/ 2 h 34"/>
                    <a:gd name="T10" fmla="*/ 22 w 56"/>
                    <a:gd name="T11" fmla="*/ 11 h 34"/>
                    <a:gd name="T12" fmla="*/ 10 w 56"/>
                    <a:gd name="T13" fmla="*/ 19 h 34"/>
                    <a:gd name="T14" fmla="*/ 3 w 56"/>
                    <a:gd name="T15" fmla="*/ 27 h 34"/>
                    <a:gd name="T16" fmla="*/ 5 w 56"/>
                    <a:gd name="T17" fmla="*/ 33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6" h="34">
                      <a:moveTo>
                        <a:pt x="5" y="33"/>
                      </a:moveTo>
                      <a:cubicBezTo>
                        <a:pt x="9" y="32"/>
                        <a:pt x="12" y="33"/>
                        <a:pt x="16" y="32"/>
                      </a:cubicBezTo>
                      <a:cubicBezTo>
                        <a:pt x="20" y="31"/>
                        <a:pt x="24" y="29"/>
                        <a:pt x="29" y="28"/>
                      </a:cubicBezTo>
                      <a:cubicBezTo>
                        <a:pt x="38" y="24"/>
                        <a:pt x="43" y="19"/>
                        <a:pt x="51" y="13"/>
                      </a:cubicBezTo>
                      <a:cubicBezTo>
                        <a:pt x="56" y="10"/>
                        <a:pt x="53" y="0"/>
                        <a:pt x="46" y="2"/>
                      </a:cubicBezTo>
                      <a:cubicBezTo>
                        <a:pt x="37" y="5"/>
                        <a:pt x="30" y="7"/>
                        <a:pt x="22" y="11"/>
                      </a:cubicBezTo>
                      <a:cubicBezTo>
                        <a:pt x="18" y="14"/>
                        <a:pt x="14" y="16"/>
                        <a:pt x="10" y="19"/>
                      </a:cubicBezTo>
                      <a:cubicBezTo>
                        <a:pt x="7" y="21"/>
                        <a:pt x="5" y="25"/>
                        <a:pt x="3" y="27"/>
                      </a:cubicBezTo>
                      <a:cubicBezTo>
                        <a:pt x="0" y="29"/>
                        <a:pt x="1" y="34"/>
                        <a:pt x="5" y="3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61" name="Freeform 58"/>
                <p:cNvSpPr/>
                <p:nvPr/>
              </p:nvSpPr>
              <p:spPr bwMode="auto">
                <a:xfrm>
                  <a:off x="3725863" y="3227388"/>
                  <a:ext cx="76200" cy="69850"/>
                </a:xfrm>
                <a:custGeom>
                  <a:avLst/>
                  <a:gdLst>
                    <a:gd name="T0" fmla="*/ 69 w 74"/>
                    <a:gd name="T1" fmla="*/ 58 h 68"/>
                    <a:gd name="T2" fmla="*/ 42 w 74"/>
                    <a:gd name="T3" fmla="*/ 36 h 68"/>
                    <a:gd name="T4" fmla="*/ 14 w 74"/>
                    <a:gd name="T5" fmla="*/ 6 h 68"/>
                    <a:gd name="T6" fmla="*/ 3 w 74"/>
                    <a:gd name="T7" fmla="*/ 15 h 68"/>
                    <a:gd name="T8" fmla="*/ 66 w 74"/>
                    <a:gd name="T9" fmla="*/ 66 h 68"/>
                    <a:gd name="T10" fmla="*/ 69 w 74"/>
                    <a:gd name="T11" fmla="*/ 58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8">
                      <a:moveTo>
                        <a:pt x="69" y="58"/>
                      </a:moveTo>
                      <a:cubicBezTo>
                        <a:pt x="59" y="53"/>
                        <a:pt x="50" y="44"/>
                        <a:pt x="42" y="36"/>
                      </a:cubicBezTo>
                      <a:cubicBezTo>
                        <a:pt x="32" y="26"/>
                        <a:pt x="23" y="16"/>
                        <a:pt x="14" y="6"/>
                      </a:cubicBezTo>
                      <a:cubicBezTo>
                        <a:pt x="9" y="0"/>
                        <a:pt x="0" y="8"/>
                        <a:pt x="3" y="15"/>
                      </a:cubicBezTo>
                      <a:cubicBezTo>
                        <a:pt x="17" y="41"/>
                        <a:pt x="38" y="58"/>
                        <a:pt x="66" y="66"/>
                      </a:cubicBezTo>
                      <a:cubicBezTo>
                        <a:pt x="71" y="68"/>
                        <a:pt x="74" y="60"/>
                        <a:pt x="69" y="5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62" name="Freeform 59"/>
                <p:cNvSpPr/>
                <p:nvPr/>
              </p:nvSpPr>
              <p:spPr bwMode="auto">
                <a:xfrm>
                  <a:off x="3622676" y="3065463"/>
                  <a:ext cx="60325" cy="96838"/>
                </a:xfrm>
                <a:custGeom>
                  <a:avLst/>
                  <a:gdLst>
                    <a:gd name="T0" fmla="*/ 54 w 58"/>
                    <a:gd name="T1" fmla="*/ 85 h 94"/>
                    <a:gd name="T2" fmla="*/ 12 w 58"/>
                    <a:gd name="T3" fmla="*/ 6 h 94"/>
                    <a:gd name="T4" fmla="*/ 2 w 58"/>
                    <a:gd name="T5" fmla="*/ 9 h 94"/>
                    <a:gd name="T6" fmla="*/ 47 w 58"/>
                    <a:gd name="T7" fmla="*/ 91 h 94"/>
                    <a:gd name="T8" fmla="*/ 54 w 58"/>
                    <a:gd name="T9" fmla="*/ 85 h 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8" h="94">
                      <a:moveTo>
                        <a:pt x="54" y="85"/>
                      </a:moveTo>
                      <a:cubicBezTo>
                        <a:pt x="37" y="61"/>
                        <a:pt x="23" y="35"/>
                        <a:pt x="12" y="6"/>
                      </a:cubicBezTo>
                      <a:cubicBezTo>
                        <a:pt x="10" y="0"/>
                        <a:pt x="0" y="2"/>
                        <a:pt x="2" y="9"/>
                      </a:cubicBezTo>
                      <a:cubicBezTo>
                        <a:pt x="7" y="41"/>
                        <a:pt x="22" y="71"/>
                        <a:pt x="47" y="91"/>
                      </a:cubicBezTo>
                      <a:cubicBezTo>
                        <a:pt x="51" y="94"/>
                        <a:pt x="58" y="90"/>
                        <a:pt x="54" y="8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63" name="Freeform 60"/>
                <p:cNvSpPr/>
                <p:nvPr/>
              </p:nvSpPr>
              <p:spPr bwMode="auto">
                <a:xfrm>
                  <a:off x="3565526" y="2909888"/>
                  <a:ext cx="22225" cy="68263"/>
                </a:xfrm>
                <a:custGeom>
                  <a:avLst/>
                  <a:gdLst>
                    <a:gd name="T0" fmla="*/ 22 w 22"/>
                    <a:gd name="T1" fmla="*/ 62 h 66"/>
                    <a:gd name="T2" fmla="*/ 9 w 22"/>
                    <a:gd name="T3" fmla="*/ 4 h 66"/>
                    <a:gd name="T4" fmla="*/ 1 w 22"/>
                    <a:gd name="T5" fmla="*/ 6 h 66"/>
                    <a:gd name="T6" fmla="*/ 18 w 22"/>
                    <a:gd name="T7" fmla="*/ 64 h 66"/>
                    <a:gd name="T8" fmla="*/ 22 w 22"/>
                    <a:gd name="T9" fmla="*/ 62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66">
                      <a:moveTo>
                        <a:pt x="22" y="62"/>
                      </a:moveTo>
                      <a:cubicBezTo>
                        <a:pt x="17" y="43"/>
                        <a:pt x="16" y="23"/>
                        <a:pt x="9" y="4"/>
                      </a:cubicBezTo>
                      <a:cubicBezTo>
                        <a:pt x="7" y="0"/>
                        <a:pt x="0" y="1"/>
                        <a:pt x="1" y="6"/>
                      </a:cubicBezTo>
                      <a:cubicBezTo>
                        <a:pt x="6" y="25"/>
                        <a:pt x="6" y="47"/>
                        <a:pt x="18" y="64"/>
                      </a:cubicBezTo>
                      <a:cubicBezTo>
                        <a:pt x="19" y="66"/>
                        <a:pt x="22" y="65"/>
                        <a:pt x="22" y="6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64" name="Freeform 61"/>
                <p:cNvSpPr/>
                <p:nvPr/>
              </p:nvSpPr>
              <p:spPr bwMode="auto">
                <a:xfrm>
                  <a:off x="3538538" y="2741613"/>
                  <a:ext cx="28575" cy="100013"/>
                </a:xfrm>
                <a:custGeom>
                  <a:avLst/>
                  <a:gdLst>
                    <a:gd name="T0" fmla="*/ 22 w 27"/>
                    <a:gd name="T1" fmla="*/ 89 h 96"/>
                    <a:gd name="T2" fmla="*/ 15 w 27"/>
                    <a:gd name="T3" fmla="*/ 8 h 96"/>
                    <a:gd name="T4" fmla="*/ 2 w 27"/>
                    <a:gd name="T5" fmla="*/ 8 h 96"/>
                    <a:gd name="T6" fmla="*/ 9 w 27"/>
                    <a:gd name="T7" fmla="*/ 89 h 96"/>
                    <a:gd name="T8" fmla="*/ 22 w 27"/>
                    <a:gd name="T9" fmla="*/ 89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96">
                      <a:moveTo>
                        <a:pt x="22" y="89"/>
                      </a:moveTo>
                      <a:cubicBezTo>
                        <a:pt x="27" y="62"/>
                        <a:pt x="18" y="35"/>
                        <a:pt x="15" y="8"/>
                      </a:cubicBezTo>
                      <a:cubicBezTo>
                        <a:pt x="14" y="0"/>
                        <a:pt x="3" y="0"/>
                        <a:pt x="2" y="8"/>
                      </a:cubicBezTo>
                      <a:cubicBezTo>
                        <a:pt x="0" y="35"/>
                        <a:pt x="4" y="62"/>
                        <a:pt x="9" y="89"/>
                      </a:cubicBezTo>
                      <a:cubicBezTo>
                        <a:pt x="10" y="96"/>
                        <a:pt x="21" y="96"/>
                        <a:pt x="22" y="8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65" name="Freeform 62"/>
                <p:cNvSpPr/>
                <p:nvPr/>
              </p:nvSpPr>
              <p:spPr bwMode="auto">
                <a:xfrm>
                  <a:off x="3546476" y="2592388"/>
                  <a:ext cx="22225" cy="73025"/>
                </a:xfrm>
                <a:custGeom>
                  <a:avLst/>
                  <a:gdLst>
                    <a:gd name="T0" fmla="*/ 13 w 22"/>
                    <a:gd name="T1" fmla="*/ 66 h 70"/>
                    <a:gd name="T2" fmla="*/ 21 w 22"/>
                    <a:gd name="T3" fmla="*/ 8 h 70"/>
                    <a:gd name="T4" fmla="*/ 11 w 22"/>
                    <a:gd name="T5" fmla="*/ 6 h 70"/>
                    <a:gd name="T6" fmla="*/ 5 w 22"/>
                    <a:gd name="T7" fmla="*/ 66 h 70"/>
                    <a:gd name="T8" fmla="*/ 13 w 22"/>
                    <a:gd name="T9" fmla="*/ 66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70">
                      <a:moveTo>
                        <a:pt x="13" y="66"/>
                      </a:moveTo>
                      <a:cubicBezTo>
                        <a:pt x="17" y="47"/>
                        <a:pt x="16" y="27"/>
                        <a:pt x="21" y="8"/>
                      </a:cubicBezTo>
                      <a:cubicBezTo>
                        <a:pt x="22" y="2"/>
                        <a:pt x="13" y="0"/>
                        <a:pt x="11" y="6"/>
                      </a:cubicBezTo>
                      <a:cubicBezTo>
                        <a:pt x="4" y="26"/>
                        <a:pt x="0" y="45"/>
                        <a:pt x="5" y="66"/>
                      </a:cubicBezTo>
                      <a:cubicBezTo>
                        <a:pt x="6" y="70"/>
                        <a:pt x="12" y="70"/>
                        <a:pt x="13" y="6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66" name="Freeform 63"/>
                <p:cNvSpPr/>
                <p:nvPr/>
              </p:nvSpPr>
              <p:spPr bwMode="auto">
                <a:xfrm>
                  <a:off x="3595688" y="2397126"/>
                  <a:ext cx="49213" cy="103188"/>
                </a:xfrm>
                <a:custGeom>
                  <a:avLst/>
                  <a:gdLst>
                    <a:gd name="T0" fmla="*/ 7 w 47"/>
                    <a:gd name="T1" fmla="*/ 96 h 99"/>
                    <a:gd name="T2" fmla="*/ 45 w 47"/>
                    <a:gd name="T3" fmla="*/ 8 h 99"/>
                    <a:gd name="T4" fmla="*/ 36 w 47"/>
                    <a:gd name="T5" fmla="*/ 5 h 99"/>
                    <a:gd name="T6" fmla="*/ 0 w 47"/>
                    <a:gd name="T7" fmla="*/ 94 h 99"/>
                    <a:gd name="T8" fmla="*/ 7 w 47"/>
                    <a:gd name="T9" fmla="*/ 96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99">
                      <a:moveTo>
                        <a:pt x="7" y="96"/>
                      </a:moveTo>
                      <a:cubicBezTo>
                        <a:pt x="20" y="67"/>
                        <a:pt x="33" y="38"/>
                        <a:pt x="45" y="8"/>
                      </a:cubicBezTo>
                      <a:cubicBezTo>
                        <a:pt x="47" y="3"/>
                        <a:pt x="39" y="0"/>
                        <a:pt x="36" y="5"/>
                      </a:cubicBezTo>
                      <a:cubicBezTo>
                        <a:pt x="19" y="33"/>
                        <a:pt x="4" y="61"/>
                        <a:pt x="0" y="94"/>
                      </a:cubicBezTo>
                      <a:cubicBezTo>
                        <a:pt x="0" y="97"/>
                        <a:pt x="6" y="99"/>
                        <a:pt x="7" y="9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67" name="Freeform 64"/>
                <p:cNvSpPr/>
                <p:nvPr/>
              </p:nvSpPr>
              <p:spPr bwMode="auto">
                <a:xfrm>
                  <a:off x="3670301" y="2254251"/>
                  <a:ext cx="57150" cy="80963"/>
                </a:xfrm>
                <a:custGeom>
                  <a:avLst/>
                  <a:gdLst>
                    <a:gd name="T0" fmla="*/ 8 w 55"/>
                    <a:gd name="T1" fmla="*/ 74 h 78"/>
                    <a:gd name="T2" fmla="*/ 27 w 55"/>
                    <a:gd name="T3" fmla="*/ 44 h 78"/>
                    <a:gd name="T4" fmla="*/ 52 w 55"/>
                    <a:gd name="T5" fmla="*/ 10 h 78"/>
                    <a:gd name="T6" fmla="*/ 45 w 55"/>
                    <a:gd name="T7" fmla="*/ 3 h 78"/>
                    <a:gd name="T8" fmla="*/ 16 w 55"/>
                    <a:gd name="T9" fmla="*/ 33 h 78"/>
                    <a:gd name="T10" fmla="*/ 1 w 55"/>
                    <a:gd name="T11" fmla="*/ 72 h 78"/>
                    <a:gd name="T12" fmla="*/ 8 w 55"/>
                    <a:gd name="T13" fmla="*/ 74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5" h="78">
                      <a:moveTo>
                        <a:pt x="8" y="74"/>
                      </a:moveTo>
                      <a:cubicBezTo>
                        <a:pt x="12" y="63"/>
                        <a:pt x="21" y="53"/>
                        <a:pt x="27" y="44"/>
                      </a:cubicBezTo>
                      <a:cubicBezTo>
                        <a:pt x="35" y="32"/>
                        <a:pt x="45" y="22"/>
                        <a:pt x="52" y="10"/>
                      </a:cubicBezTo>
                      <a:cubicBezTo>
                        <a:pt x="55" y="6"/>
                        <a:pt x="50" y="0"/>
                        <a:pt x="45" y="3"/>
                      </a:cubicBezTo>
                      <a:cubicBezTo>
                        <a:pt x="34" y="11"/>
                        <a:pt x="25" y="21"/>
                        <a:pt x="16" y="33"/>
                      </a:cubicBezTo>
                      <a:cubicBezTo>
                        <a:pt x="7" y="45"/>
                        <a:pt x="5" y="57"/>
                        <a:pt x="1" y="72"/>
                      </a:cubicBezTo>
                      <a:cubicBezTo>
                        <a:pt x="0" y="76"/>
                        <a:pt x="6" y="78"/>
                        <a:pt x="8" y="7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68" name="Freeform 65"/>
                <p:cNvSpPr/>
                <p:nvPr/>
              </p:nvSpPr>
              <p:spPr bwMode="auto">
                <a:xfrm>
                  <a:off x="3754438" y="2087563"/>
                  <a:ext cx="73025" cy="87313"/>
                </a:xfrm>
                <a:custGeom>
                  <a:avLst/>
                  <a:gdLst>
                    <a:gd name="T0" fmla="*/ 6 w 71"/>
                    <a:gd name="T1" fmla="*/ 84 h 85"/>
                    <a:gd name="T2" fmla="*/ 66 w 71"/>
                    <a:gd name="T3" fmla="*/ 14 h 85"/>
                    <a:gd name="T4" fmla="*/ 58 w 71"/>
                    <a:gd name="T5" fmla="*/ 5 h 85"/>
                    <a:gd name="T6" fmla="*/ 1 w 71"/>
                    <a:gd name="T7" fmla="*/ 81 h 85"/>
                    <a:gd name="T8" fmla="*/ 6 w 71"/>
                    <a:gd name="T9" fmla="*/ 84 h 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1" h="85">
                      <a:moveTo>
                        <a:pt x="6" y="84"/>
                      </a:moveTo>
                      <a:cubicBezTo>
                        <a:pt x="31" y="64"/>
                        <a:pt x="46" y="37"/>
                        <a:pt x="66" y="14"/>
                      </a:cubicBezTo>
                      <a:cubicBezTo>
                        <a:pt x="71" y="8"/>
                        <a:pt x="64" y="0"/>
                        <a:pt x="58" y="5"/>
                      </a:cubicBezTo>
                      <a:cubicBezTo>
                        <a:pt x="33" y="26"/>
                        <a:pt x="11" y="49"/>
                        <a:pt x="1" y="81"/>
                      </a:cubicBezTo>
                      <a:cubicBezTo>
                        <a:pt x="0" y="84"/>
                        <a:pt x="4" y="85"/>
                        <a:pt x="6" y="8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69" name="Freeform 66"/>
                <p:cNvSpPr/>
                <p:nvPr/>
              </p:nvSpPr>
              <p:spPr bwMode="auto">
                <a:xfrm>
                  <a:off x="3865563" y="1936751"/>
                  <a:ext cx="80963" cy="104775"/>
                </a:xfrm>
                <a:custGeom>
                  <a:avLst/>
                  <a:gdLst>
                    <a:gd name="T0" fmla="*/ 8 w 79"/>
                    <a:gd name="T1" fmla="*/ 98 h 101"/>
                    <a:gd name="T2" fmla="*/ 74 w 79"/>
                    <a:gd name="T3" fmla="*/ 12 h 101"/>
                    <a:gd name="T4" fmla="*/ 67 w 79"/>
                    <a:gd name="T5" fmla="*/ 5 h 101"/>
                    <a:gd name="T6" fmla="*/ 31 w 79"/>
                    <a:gd name="T7" fmla="*/ 43 h 101"/>
                    <a:gd name="T8" fmla="*/ 2 w 79"/>
                    <a:gd name="T9" fmla="*/ 94 h 101"/>
                    <a:gd name="T10" fmla="*/ 8 w 79"/>
                    <a:gd name="T11" fmla="*/ 98 h 1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9" h="101">
                      <a:moveTo>
                        <a:pt x="8" y="98"/>
                      </a:moveTo>
                      <a:cubicBezTo>
                        <a:pt x="34" y="72"/>
                        <a:pt x="51" y="41"/>
                        <a:pt x="74" y="12"/>
                      </a:cubicBezTo>
                      <a:cubicBezTo>
                        <a:pt x="79" y="7"/>
                        <a:pt x="72" y="0"/>
                        <a:pt x="67" y="5"/>
                      </a:cubicBezTo>
                      <a:cubicBezTo>
                        <a:pt x="53" y="17"/>
                        <a:pt x="41" y="28"/>
                        <a:pt x="31" y="43"/>
                      </a:cubicBezTo>
                      <a:cubicBezTo>
                        <a:pt x="20" y="59"/>
                        <a:pt x="12" y="76"/>
                        <a:pt x="2" y="94"/>
                      </a:cubicBezTo>
                      <a:cubicBezTo>
                        <a:pt x="0" y="97"/>
                        <a:pt x="5" y="101"/>
                        <a:pt x="8" y="9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70" name="Freeform 67"/>
                <p:cNvSpPr/>
                <p:nvPr/>
              </p:nvSpPr>
              <p:spPr bwMode="auto">
                <a:xfrm>
                  <a:off x="3984626" y="1827213"/>
                  <a:ext cx="87313" cy="65088"/>
                </a:xfrm>
                <a:custGeom>
                  <a:avLst/>
                  <a:gdLst>
                    <a:gd name="T0" fmla="*/ 8 w 85"/>
                    <a:gd name="T1" fmla="*/ 61 h 63"/>
                    <a:gd name="T2" fmla="*/ 23 w 85"/>
                    <a:gd name="T3" fmla="*/ 57 h 63"/>
                    <a:gd name="T4" fmla="*/ 40 w 85"/>
                    <a:gd name="T5" fmla="*/ 47 h 63"/>
                    <a:gd name="T6" fmla="*/ 76 w 85"/>
                    <a:gd name="T7" fmla="*/ 21 h 63"/>
                    <a:gd name="T8" fmla="*/ 67 w 85"/>
                    <a:gd name="T9" fmla="*/ 6 h 63"/>
                    <a:gd name="T10" fmla="*/ 34 w 85"/>
                    <a:gd name="T11" fmla="*/ 26 h 63"/>
                    <a:gd name="T12" fmla="*/ 18 w 85"/>
                    <a:gd name="T13" fmla="*/ 38 h 63"/>
                    <a:gd name="T14" fmla="*/ 3 w 85"/>
                    <a:gd name="T15" fmla="*/ 53 h 63"/>
                    <a:gd name="T16" fmla="*/ 8 w 85"/>
                    <a:gd name="T17" fmla="*/ 61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5" h="63">
                      <a:moveTo>
                        <a:pt x="8" y="61"/>
                      </a:moveTo>
                      <a:cubicBezTo>
                        <a:pt x="13" y="59"/>
                        <a:pt x="18" y="59"/>
                        <a:pt x="23" y="57"/>
                      </a:cubicBezTo>
                      <a:cubicBezTo>
                        <a:pt x="29" y="54"/>
                        <a:pt x="35" y="50"/>
                        <a:pt x="40" y="47"/>
                      </a:cubicBezTo>
                      <a:cubicBezTo>
                        <a:pt x="53" y="39"/>
                        <a:pt x="64" y="30"/>
                        <a:pt x="76" y="21"/>
                      </a:cubicBezTo>
                      <a:cubicBezTo>
                        <a:pt x="85" y="14"/>
                        <a:pt x="77" y="0"/>
                        <a:pt x="67" y="6"/>
                      </a:cubicBezTo>
                      <a:cubicBezTo>
                        <a:pt x="56" y="12"/>
                        <a:pt x="44" y="18"/>
                        <a:pt x="34" y="26"/>
                      </a:cubicBezTo>
                      <a:cubicBezTo>
                        <a:pt x="28" y="30"/>
                        <a:pt x="23" y="34"/>
                        <a:pt x="18" y="38"/>
                      </a:cubicBezTo>
                      <a:cubicBezTo>
                        <a:pt x="11" y="42"/>
                        <a:pt x="8" y="48"/>
                        <a:pt x="3" y="53"/>
                      </a:cubicBezTo>
                      <a:cubicBezTo>
                        <a:pt x="0" y="57"/>
                        <a:pt x="3" y="63"/>
                        <a:pt x="8" y="6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71" name="Freeform 68"/>
                <p:cNvSpPr/>
                <p:nvPr/>
              </p:nvSpPr>
              <p:spPr bwMode="auto">
                <a:xfrm>
                  <a:off x="4127501" y="1725613"/>
                  <a:ext cx="109538" cy="76200"/>
                </a:xfrm>
                <a:custGeom>
                  <a:avLst/>
                  <a:gdLst>
                    <a:gd name="T0" fmla="*/ 9 w 105"/>
                    <a:gd name="T1" fmla="*/ 71 h 74"/>
                    <a:gd name="T2" fmla="*/ 96 w 105"/>
                    <a:gd name="T3" fmla="*/ 16 h 74"/>
                    <a:gd name="T4" fmla="*/ 89 w 105"/>
                    <a:gd name="T5" fmla="*/ 4 h 74"/>
                    <a:gd name="T6" fmla="*/ 2 w 105"/>
                    <a:gd name="T7" fmla="*/ 66 h 74"/>
                    <a:gd name="T8" fmla="*/ 9 w 105"/>
                    <a:gd name="T9" fmla="*/ 71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5" h="74">
                      <a:moveTo>
                        <a:pt x="9" y="71"/>
                      </a:moveTo>
                      <a:cubicBezTo>
                        <a:pt x="33" y="47"/>
                        <a:pt x="67" y="33"/>
                        <a:pt x="96" y="16"/>
                      </a:cubicBezTo>
                      <a:cubicBezTo>
                        <a:pt x="105" y="12"/>
                        <a:pt x="97" y="0"/>
                        <a:pt x="89" y="4"/>
                      </a:cubicBezTo>
                      <a:cubicBezTo>
                        <a:pt x="55" y="19"/>
                        <a:pt x="22" y="32"/>
                        <a:pt x="2" y="66"/>
                      </a:cubicBezTo>
                      <a:cubicBezTo>
                        <a:pt x="0" y="70"/>
                        <a:pt x="5" y="74"/>
                        <a:pt x="9" y="7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72" name="Freeform 69"/>
                <p:cNvSpPr/>
                <p:nvPr/>
              </p:nvSpPr>
              <p:spPr bwMode="auto">
                <a:xfrm>
                  <a:off x="4300538" y="1655763"/>
                  <a:ext cx="87313" cy="47625"/>
                </a:xfrm>
                <a:custGeom>
                  <a:avLst/>
                  <a:gdLst>
                    <a:gd name="T0" fmla="*/ 7 w 84"/>
                    <a:gd name="T1" fmla="*/ 46 h 47"/>
                    <a:gd name="T2" fmla="*/ 80 w 84"/>
                    <a:gd name="T3" fmla="*/ 9 h 47"/>
                    <a:gd name="T4" fmla="*/ 77 w 84"/>
                    <a:gd name="T5" fmla="*/ 3 h 47"/>
                    <a:gd name="T6" fmla="*/ 5 w 84"/>
                    <a:gd name="T7" fmla="*/ 38 h 47"/>
                    <a:gd name="T8" fmla="*/ 7 w 84"/>
                    <a:gd name="T9" fmla="*/ 46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4" h="47">
                      <a:moveTo>
                        <a:pt x="7" y="46"/>
                      </a:moveTo>
                      <a:cubicBezTo>
                        <a:pt x="36" y="41"/>
                        <a:pt x="58" y="26"/>
                        <a:pt x="80" y="9"/>
                      </a:cubicBezTo>
                      <a:cubicBezTo>
                        <a:pt x="84" y="6"/>
                        <a:pt x="81" y="0"/>
                        <a:pt x="77" y="3"/>
                      </a:cubicBezTo>
                      <a:cubicBezTo>
                        <a:pt x="54" y="16"/>
                        <a:pt x="30" y="29"/>
                        <a:pt x="5" y="38"/>
                      </a:cubicBezTo>
                      <a:cubicBezTo>
                        <a:pt x="0" y="40"/>
                        <a:pt x="2" y="47"/>
                        <a:pt x="7" y="4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73" name="Freeform 70"/>
                <p:cNvSpPr/>
                <p:nvPr/>
              </p:nvSpPr>
              <p:spPr bwMode="auto">
                <a:xfrm>
                  <a:off x="4451351" y="1609726"/>
                  <a:ext cx="103188" cy="31750"/>
                </a:xfrm>
                <a:custGeom>
                  <a:avLst/>
                  <a:gdLst>
                    <a:gd name="T0" fmla="*/ 4 w 100"/>
                    <a:gd name="T1" fmla="*/ 25 h 31"/>
                    <a:gd name="T2" fmla="*/ 95 w 100"/>
                    <a:gd name="T3" fmla="*/ 11 h 31"/>
                    <a:gd name="T4" fmla="*/ 92 w 100"/>
                    <a:gd name="T5" fmla="*/ 1 h 31"/>
                    <a:gd name="T6" fmla="*/ 4 w 100"/>
                    <a:gd name="T7" fmla="*/ 17 h 31"/>
                    <a:gd name="T8" fmla="*/ 4 w 100"/>
                    <a:gd name="T9" fmla="*/ 25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0" h="31">
                      <a:moveTo>
                        <a:pt x="4" y="25"/>
                      </a:moveTo>
                      <a:cubicBezTo>
                        <a:pt x="34" y="31"/>
                        <a:pt x="67" y="23"/>
                        <a:pt x="95" y="11"/>
                      </a:cubicBezTo>
                      <a:cubicBezTo>
                        <a:pt x="100" y="9"/>
                        <a:pt x="97" y="0"/>
                        <a:pt x="92" y="1"/>
                      </a:cubicBezTo>
                      <a:cubicBezTo>
                        <a:pt x="63" y="3"/>
                        <a:pt x="32" y="9"/>
                        <a:pt x="4" y="17"/>
                      </a:cubicBezTo>
                      <a:cubicBezTo>
                        <a:pt x="0" y="18"/>
                        <a:pt x="0" y="24"/>
                        <a:pt x="4" y="2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74" name="Freeform 71"/>
                <p:cNvSpPr/>
                <p:nvPr/>
              </p:nvSpPr>
              <p:spPr bwMode="auto">
                <a:xfrm>
                  <a:off x="4638676" y="1628776"/>
                  <a:ext cx="109538" cy="19050"/>
                </a:xfrm>
                <a:custGeom>
                  <a:avLst/>
                  <a:gdLst>
                    <a:gd name="T0" fmla="*/ 4 w 105"/>
                    <a:gd name="T1" fmla="*/ 13 h 18"/>
                    <a:gd name="T2" fmla="*/ 99 w 105"/>
                    <a:gd name="T3" fmla="*/ 14 h 18"/>
                    <a:gd name="T4" fmla="*/ 99 w 105"/>
                    <a:gd name="T5" fmla="*/ 4 h 18"/>
                    <a:gd name="T6" fmla="*/ 4 w 105"/>
                    <a:gd name="T7" fmla="*/ 5 h 18"/>
                    <a:gd name="T8" fmla="*/ 4 w 105"/>
                    <a:gd name="T9" fmla="*/ 13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5" h="18">
                      <a:moveTo>
                        <a:pt x="4" y="13"/>
                      </a:moveTo>
                      <a:cubicBezTo>
                        <a:pt x="35" y="18"/>
                        <a:pt x="67" y="17"/>
                        <a:pt x="99" y="14"/>
                      </a:cubicBezTo>
                      <a:cubicBezTo>
                        <a:pt x="105" y="13"/>
                        <a:pt x="105" y="5"/>
                        <a:pt x="99" y="4"/>
                      </a:cubicBezTo>
                      <a:cubicBezTo>
                        <a:pt x="67" y="1"/>
                        <a:pt x="35" y="0"/>
                        <a:pt x="4" y="5"/>
                      </a:cubicBezTo>
                      <a:cubicBezTo>
                        <a:pt x="0" y="6"/>
                        <a:pt x="0" y="12"/>
                        <a:pt x="4" y="1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75" name="Freeform 72"/>
                <p:cNvSpPr/>
                <p:nvPr/>
              </p:nvSpPr>
              <p:spPr bwMode="auto">
                <a:xfrm>
                  <a:off x="4851401" y="1643063"/>
                  <a:ext cx="68263" cy="30163"/>
                </a:xfrm>
                <a:custGeom>
                  <a:avLst/>
                  <a:gdLst>
                    <a:gd name="T0" fmla="*/ 2 w 65"/>
                    <a:gd name="T1" fmla="*/ 4 h 28"/>
                    <a:gd name="T2" fmla="*/ 59 w 65"/>
                    <a:gd name="T3" fmla="*/ 27 h 28"/>
                    <a:gd name="T4" fmla="*/ 62 w 65"/>
                    <a:gd name="T5" fmla="*/ 21 h 28"/>
                    <a:gd name="T6" fmla="*/ 3 w 65"/>
                    <a:gd name="T7" fmla="*/ 1 h 28"/>
                    <a:gd name="T8" fmla="*/ 2 w 65"/>
                    <a:gd name="T9" fmla="*/ 4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28">
                      <a:moveTo>
                        <a:pt x="2" y="4"/>
                      </a:moveTo>
                      <a:cubicBezTo>
                        <a:pt x="19" y="15"/>
                        <a:pt x="40" y="22"/>
                        <a:pt x="59" y="27"/>
                      </a:cubicBezTo>
                      <a:cubicBezTo>
                        <a:pt x="63" y="28"/>
                        <a:pt x="65" y="23"/>
                        <a:pt x="62" y="21"/>
                      </a:cubicBezTo>
                      <a:cubicBezTo>
                        <a:pt x="43" y="13"/>
                        <a:pt x="23" y="7"/>
                        <a:pt x="3" y="1"/>
                      </a:cubicBezTo>
                      <a:cubicBezTo>
                        <a:pt x="1" y="0"/>
                        <a:pt x="0" y="3"/>
                        <a:pt x="2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76" name="Freeform 73"/>
                <p:cNvSpPr/>
                <p:nvPr/>
              </p:nvSpPr>
              <p:spPr bwMode="auto">
                <a:xfrm>
                  <a:off x="5008563" y="1714501"/>
                  <a:ext cx="71438" cy="33338"/>
                </a:xfrm>
                <a:custGeom>
                  <a:avLst/>
                  <a:gdLst>
                    <a:gd name="T0" fmla="*/ 3 w 68"/>
                    <a:gd name="T1" fmla="*/ 10 h 33"/>
                    <a:gd name="T2" fmla="*/ 59 w 68"/>
                    <a:gd name="T3" fmla="*/ 32 h 33"/>
                    <a:gd name="T4" fmla="*/ 64 w 68"/>
                    <a:gd name="T5" fmla="*/ 26 h 33"/>
                    <a:gd name="T6" fmla="*/ 3 w 68"/>
                    <a:gd name="T7" fmla="*/ 4 h 33"/>
                    <a:gd name="T8" fmla="*/ 3 w 68"/>
                    <a:gd name="T9" fmla="*/ 1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8" h="33">
                      <a:moveTo>
                        <a:pt x="3" y="10"/>
                      </a:moveTo>
                      <a:cubicBezTo>
                        <a:pt x="23" y="14"/>
                        <a:pt x="40" y="23"/>
                        <a:pt x="59" y="32"/>
                      </a:cubicBezTo>
                      <a:cubicBezTo>
                        <a:pt x="63" y="33"/>
                        <a:pt x="68" y="29"/>
                        <a:pt x="64" y="26"/>
                      </a:cubicBezTo>
                      <a:cubicBezTo>
                        <a:pt x="46" y="10"/>
                        <a:pt x="26" y="0"/>
                        <a:pt x="3" y="4"/>
                      </a:cubicBezTo>
                      <a:cubicBezTo>
                        <a:pt x="0" y="4"/>
                        <a:pt x="0" y="9"/>
                        <a:pt x="3" y="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77" name="Freeform 74"/>
                <p:cNvSpPr/>
                <p:nvPr/>
              </p:nvSpPr>
              <p:spPr bwMode="auto">
                <a:xfrm>
                  <a:off x="5149851" y="1784351"/>
                  <a:ext cx="85725" cy="47625"/>
                </a:xfrm>
                <a:custGeom>
                  <a:avLst/>
                  <a:gdLst>
                    <a:gd name="T0" fmla="*/ 3 w 83"/>
                    <a:gd name="T1" fmla="*/ 6 h 46"/>
                    <a:gd name="T2" fmla="*/ 75 w 83"/>
                    <a:gd name="T3" fmla="*/ 43 h 46"/>
                    <a:gd name="T4" fmla="*/ 79 w 83"/>
                    <a:gd name="T5" fmla="*/ 37 h 46"/>
                    <a:gd name="T6" fmla="*/ 6 w 83"/>
                    <a:gd name="T7" fmla="*/ 1 h 46"/>
                    <a:gd name="T8" fmla="*/ 3 w 83"/>
                    <a:gd name="T9" fmla="*/ 6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3" h="46">
                      <a:moveTo>
                        <a:pt x="3" y="6"/>
                      </a:moveTo>
                      <a:cubicBezTo>
                        <a:pt x="28" y="18"/>
                        <a:pt x="52" y="30"/>
                        <a:pt x="75" y="43"/>
                      </a:cubicBezTo>
                      <a:cubicBezTo>
                        <a:pt x="80" y="46"/>
                        <a:pt x="83" y="39"/>
                        <a:pt x="79" y="37"/>
                      </a:cubicBezTo>
                      <a:cubicBezTo>
                        <a:pt x="57" y="20"/>
                        <a:pt x="33" y="7"/>
                        <a:pt x="6" y="1"/>
                      </a:cubicBezTo>
                      <a:cubicBezTo>
                        <a:pt x="2" y="0"/>
                        <a:pt x="0" y="5"/>
                        <a:pt x="3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78" name="Freeform 75"/>
                <p:cNvSpPr/>
                <p:nvPr/>
              </p:nvSpPr>
              <p:spPr bwMode="auto">
                <a:xfrm>
                  <a:off x="5305426" y="1847851"/>
                  <a:ext cx="66675" cy="61913"/>
                </a:xfrm>
                <a:custGeom>
                  <a:avLst/>
                  <a:gdLst>
                    <a:gd name="T0" fmla="*/ 5 w 65"/>
                    <a:gd name="T1" fmla="*/ 12 h 59"/>
                    <a:gd name="T2" fmla="*/ 55 w 65"/>
                    <a:gd name="T3" fmla="*/ 55 h 59"/>
                    <a:gd name="T4" fmla="*/ 62 w 65"/>
                    <a:gd name="T5" fmla="*/ 49 h 59"/>
                    <a:gd name="T6" fmla="*/ 42 w 65"/>
                    <a:gd name="T7" fmla="*/ 23 h 59"/>
                    <a:gd name="T8" fmla="*/ 10 w 65"/>
                    <a:gd name="T9" fmla="*/ 4 h 59"/>
                    <a:gd name="T10" fmla="*/ 5 w 65"/>
                    <a:gd name="T11" fmla="*/ 12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5" h="59">
                      <a:moveTo>
                        <a:pt x="5" y="12"/>
                      </a:moveTo>
                      <a:cubicBezTo>
                        <a:pt x="23" y="25"/>
                        <a:pt x="42" y="37"/>
                        <a:pt x="55" y="55"/>
                      </a:cubicBezTo>
                      <a:cubicBezTo>
                        <a:pt x="58" y="59"/>
                        <a:pt x="65" y="53"/>
                        <a:pt x="62" y="49"/>
                      </a:cubicBezTo>
                      <a:cubicBezTo>
                        <a:pt x="57" y="39"/>
                        <a:pt x="50" y="31"/>
                        <a:pt x="42" y="23"/>
                      </a:cubicBezTo>
                      <a:cubicBezTo>
                        <a:pt x="33" y="15"/>
                        <a:pt x="21" y="9"/>
                        <a:pt x="10" y="4"/>
                      </a:cubicBezTo>
                      <a:cubicBezTo>
                        <a:pt x="5" y="0"/>
                        <a:pt x="0" y="8"/>
                        <a:pt x="5" y="1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79" name="Freeform 76"/>
                <p:cNvSpPr/>
                <p:nvPr/>
              </p:nvSpPr>
              <p:spPr bwMode="auto">
                <a:xfrm>
                  <a:off x="5380038" y="1765301"/>
                  <a:ext cx="30163" cy="87313"/>
                </a:xfrm>
                <a:custGeom>
                  <a:avLst/>
                  <a:gdLst>
                    <a:gd name="T0" fmla="*/ 10 w 28"/>
                    <a:gd name="T1" fmla="*/ 81 h 84"/>
                    <a:gd name="T2" fmla="*/ 27 w 28"/>
                    <a:gd name="T3" fmla="*/ 10 h 84"/>
                    <a:gd name="T4" fmla="*/ 17 w 28"/>
                    <a:gd name="T5" fmla="*/ 6 h 84"/>
                    <a:gd name="T6" fmla="*/ 4 w 28"/>
                    <a:gd name="T7" fmla="*/ 81 h 84"/>
                    <a:gd name="T8" fmla="*/ 10 w 28"/>
                    <a:gd name="T9" fmla="*/ 81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" h="84">
                      <a:moveTo>
                        <a:pt x="10" y="81"/>
                      </a:moveTo>
                      <a:cubicBezTo>
                        <a:pt x="15" y="57"/>
                        <a:pt x="22" y="34"/>
                        <a:pt x="27" y="10"/>
                      </a:cubicBezTo>
                      <a:cubicBezTo>
                        <a:pt x="28" y="4"/>
                        <a:pt x="20" y="0"/>
                        <a:pt x="17" y="6"/>
                      </a:cubicBezTo>
                      <a:cubicBezTo>
                        <a:pt x="6" y="29"/>
                        <a:pt x="0" y="55"/>
                        <a:pt x="4" y="81"/>
                      </a:cubicBezTo>
                      <a:cubicBezTo>
                        <a:pt x="5" y="84"/>
                        <a:pt x="10" y="84"/>
                        <a:pt x="10" y="8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80" name="Freeform 77"/>
                <p:cNvSpPr/>
                <p:nvPr/>
              </p:nvSpPr>
              <p:spPr bwMode="auto">
                <a:xfrm>
                  <a:off x="5451476" y="1625601"/>
                  <a:ext cx="39688" cy="63500"/>
                </a:xfrm>
                <a:custGeom>
                  <a:avLst/>
                  <a:gdLst>
                    <a:gd name="T0" fmla="*/ 7 w 39"/>
                    <a:gd name="T1" fmla="*/ 58 h 62"/>
                    <a:gd name="T2" fmla="*/ 38 w 39"/>
                    <a:gd name="T3" fmla="*/ 7 h 62"/>
                    <a:gd name="T4" fmla="*/ 29 w 39"/>
                    <a:gd name="T5" fmla="*/ 3 h 62"/>
                    <a:gd name="T6" fmla="*/ 13 w 39"/>
                    <a:gd name="T7" fmla="*/ 25 h 62"/>
                    <a:gd name="T8" fmla="*/ 1 w 39"/>
                    <a:gd name="T9" fmla="*/ 56 h 62"/>
                    <a:gd name="T10" fmla="*/ 7 w 39"/>
                    <a:gd name="T11" fmla="*/ 58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9" h="62">
                      <a:moveTo>
                        <a:pt x="7" y="58"/>
                      </a:moveTo>
                      <a:cubicBezTo>
                        <a:pt x="16" y="40"/>
                        <a:pt x="30" y="26"/>
                        <a:pt x="38" y="7"/>
                      </a:cubicBezTo>
                      <a:cubicBezTo>
                        <a:pt x="39" y="2"/>
                        <a:pt x="32" y="0"/>
                        <a:pt x="29" y="3"/>
                      </a:cubicBezTo>
                      <a:cubicBezTo>
                        <a:pt x="24" y="11"/>
                        <a:pt x="18" y="18"/>
                        <a:pt x="13" y="25"/>
                      </a:cubicBezTo>
                      <a:cubicBezTo>
                        <a:pt x="7" y="34"/>
                        <a:pt x="4" y="45"/>
                        <a:pt x="1" y="56"/>
                      </a:cubicBezTo>
                      <a:cubicBezTo>
                        <a:pt x="0" y="59"/>
                        <a:pt x="5" y="62"/>
                        <a:pt x="7" y="5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81" name="Freeform 78"/>
                <p:cNvSpPr/>
                <p:nvPr/>
              </p:nvSpPr>
              <p:spPr bwMode="auto">
                <a:xfrm>
                  <a:off x="5540376" y="1449388"/>
                  <a:ext cx="88900" cy="112713"/>
                </a:xfrm>
                <a:custGeom>
                  <a:avLst/>
                  <a:gdLst>
                    <a:gd name="T0" fmla="*/ 8 w 86"/>
                    <a:gd name="T1" fmla="*/ 105 h 108"/>
                    <a:gd name="T2" fmla="*/ 81 w 86"/>
                    <a:gd name="T3" fmla="*/ 12 h 108"/>
                    <a:gd name="T4" fmla="*/ 75 w 86"/>
                    <a:gd name="T5" fmla="*/ 4 h 108"/>
                    <a:gd name="T6" fmla="*/ 1 w 86"/>
                    <a:gd name="T7" fmla="*/ 101 h 108"/>
                    <a:gd name="T8" fmla="*/ 8 w 86"/>
                    <a:gd name="T9" fmla="*/ 105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6" h="108">
                      <a:moveTo>
                        <a:pt x="8" y="105"/>
                      </a:moveTo>
                      <a:cubicBezTo>
                        <a:pt x="34" y="75"/>
                        <a:pt x="53" y="41"/>
                        <a:pt x="81" y="12"/>
                      </a:cubicBezTo>
                      <a:cubicBezTo>
                        <a:pt x="86" y="8"/>
                        <a:pt x="80" y="0"/>
                        <a:pt x="75" y="4"/>
                      </a:cubicBezTo>
                      <a:cubicBezTo>
                        <a:pt x="39" y="25"/>
                        <a:pt x="16" y="63"/>
                        <a:pt x="1" y="101"/>
                      </a:cubicBezTo>
                      <a:cubicBezTo>
                        <a:pt x="0" y="105"/>
                        <a:pt x="5" y="108"/>
                        <a:pt x="8" y="10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82" name="Freeform 79"/>
                <p:cNvSpPr/>
                <p:nvPr/>
              </p:nvSpPr>
              <p:spPr bwMode="auto">
                <a:xfrm>
                  <a:off x="5675313" y="1382713"/>
                  <a:ext cx="88900" cy="57150"/>
                </a:xfrm>
                <a:custGeom>
                  <a:avLst/>
                  <a:gdLst>
                    <a:gd name="T0" fmla="*/ 7 w 86"/>
                    <a:gd name="T1" fmla="*/ 53 h 55"/>
                    <a:gd name="T2" fmla="*/ 79 w 86"/>
                    <a:gd name="T3" fmla="*/ 13 h 55"/>
                    <a:gd name="T4" fmla="*/ 76 w 86"/>
                    <a:gd name="T5" fmla="*/ 2 h 55"/>
                    <a:gd name="T6" fmla="*/ 3 w 86"/>
                    <a:gd name="T7" fmla="*/ 48 h 55"/>
                    <a:gd name="T8" fmla="*/ 7 w 86"/>
                    <a:gd name="T9" fmla="*/ 53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6" h="55">
                      <a:moveTo>
                        <a:pt x="7" y="53"/>
                      </a:moveTo>
                      <a:cubicBezTo>
                        <a:pt x="32" y="43"/>
                        <a:pt x="53" y="22"/>
                        <a:pt x="79" y="13"/>
                      </a:cubicBezTo>
                      <a:cubicBezTo>
                        <a:pt x="86" y="10"/>
                        <a:pt x="83" y="0"/>
                        <a:pt x="76" y="2"/>
                      </a:cubicBezTo>
                      <a:cubicBezTo>
                        <a:pt x="46" y="8"/>
                        <a:pt x="24" y="27"/>
                        <a:pt x="3" y="48"/>
                      </a:cubicBezTo>
                      <a:cubicBezTo>
                        <a:pt x="0" y="51"/>
                        <a:pt x="4" y="55"/>
                        <a:pt x="7" y="5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83" name="Freeform 80"/>
                <p:cNvSpPr/>
                <p:nvPr/>
              </p:nvSpPr>
              <p:spPr bwMode="auto">
                <a:xfrm>
                  <a:off x="5895976" y="1304926"/>
                  <a:ext cx="57150" cy="28575"/>
                </a:xfrm>
                <a:custGeom>
                  <a:avLst/>
                  <a:gdLst>
                    <a:gd name="T0" fmla="*/ 4 w 56"/>
                    <a:gd name="T1" fmla="*/ 26 h 27"/>
                    <a:gd name="T2" fmla="*/ 55 w 56"/>
                    <a:gd name="T3" fmla="*/ 4 h 27"/>
                    <a:gd name="T4" fmla="*/ 53 w 56"/>
                    <a:gd name="T5" fmla="*/ 2 h 27"/>
                    <a:gd name="T6" fmla="*/ 2 w 56"/>
                    <a:gd name="T7" fmla="*/ 23 h 27"/>
                    <a:gd name="T8" fmla="*/ 4 w 56"/>
                    <a:gd name="T9" fmla="*/ 26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6" h="27">
                      <a:moveTo>
                        <a:pt x="4" y="26"/>
                      </a:moveTo>
                      <a:cubicBezTo>
                        <a:pt x="21" y="18"/>
                        <a:pt x="41" y="18"/>
                        <a:pt x="55" y="4"/>
                      </a:cubicBezTo>
                      <a:cubicBezTo>
                        <a:pt x="56" y="2"/>
                        <a:pt x="54" y="0"/>
                        <a:pt x="53" y="2"/>
                      </a:cubicBezTo>
                      <a:cubicBezTo>
                        <a:pt x="38" y="14"/>
                        <a:pt x="19" y="15"/>
                        <a:pt x="2" y="23"/>
                      </a:cubicBezTo>
                      <a:cubicBezTo>
                        <a:pt x="0" y="24"/>
                        <a:pt x="2" y="27"/>
                        <a:pt x="4" y="2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84" name="Freeform 81"/>
                <p:cNvSpPr/>
                <p:nvPr/>
              </p:nvSpPr>
              <p:spPr bwMode="auto">
                <a:xfrm>
                  <a:off x="6059488" y="1247776"/>
                  <a:ext cx="125413" cy="41275"/>
                </a:xfrm>
                <a:custGeom>
                  <a:avLst/>
                  <a:gdLst>
                    <a:gd name="T0" fmla="*/ 6 w 121"/>
                    <a:gd name="T1" fmla="*/ 38 h 40"/>
                    <a:gd name="T2" fmla="*/ 115 w 121"/>
                    <a:gd name="T3" fmla="*/ 13 h 40"/>
                    <a:gd name="T4" fmla="*/ 113 w 121"/>
                    <a:gd name="T5" fmla="*/ 0 h 40"/>
                    <a:gd name="T6" fmla="*/ 3 w 121"/>
                    <a:gd name="T7" fmla="*/ 34 h 40"/>
                    <a:gd name="T8" fmla="*/ 6 w 121"/>
                    <a:gd name="T9" fmla="*/ 38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1" h="40">
                      <a:moveTo>
                        <a:pt x="6" y="38"/>
                      </a:moveTo>
                      <a:cubicBezTo>
                        <a:pt x="40" y="23"/>
                        <a:pt x="79" y="25"/>
                        <a:pt x="115" y="13"/>
                      </a:cubicBezTo>
                      <a:cubicBezTo>
                        <a:pt x="121" y="11"/>
                        <a:pt x="121" y="0"/>
                        <a:pt x="113" y="0"/>
                      </a:cubicBezTo>
                      <a:cubicBezTo>
                        <a:pt x="72" y="3"/>
                        <a:pt x="37" y="11"/>
                        <a:pt x="3" y="34"/>
                      </a:cubicBezTo>
                      <a:cubicBezTo>
                        <a:pt x="0" y="36"/>
                        <a:pt x="3" y="40"/>
                        <a:pt x="6" y="3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85" name="Freeform 82"/>
                <p:cNvSpPr/>
                <p:nvPr/>
              </p:nvSpPr>
              <p:spPr bwMode="auto">
                <a:xfrm>
                  <a:off x="6319838" y="1225551"/>
                  <a:ext cx="120650" cy="30163"/>
                </a:xfrm>
                <a:custGeom>
                  <a:avLst/>
                  <a:gdLst>
                    <a:gd name="T0" fmla="*/ 8 w 116"/>
                    <a:gd name="T1" fmla="*/ 25 h 28"/>
                    <a:gd name="T2" fmla="*/ 108 w 116"/>
                    <a:gd name="T3" fmla="*/ 27 h 28"/>
                    <a:gd name="T4" fmla="*/ 110 w 116"/>
                    <a:gd name="T5" fmla="*/ 15 h 28"/>
                    <a:gd name="T6" fmla="*/ 4 w 116"/>
                    <a:gd name="T7" fmla="*/ 17 h 28"/>
                    <a:gd name="T8" fmla="*/ 8 w 116"/>
                    <a:gd name="T9" fmla="*/ 25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6" h="28">
                      <a:moveTo>
                        <a:pt x="8" y="25"/>
                      </a:moveTo>
                      <a:cubicBezTo>
                        <a:pt x="41" y="16"/>
                        <a:pt x="74" y="23"/>
                        <a:pt x="108" y="27"/>
                      </a:cubicBezTo>
                      <a:cubicBezTo>
                        <a:pt x="115" y="28"/>
                        <a:pt x="116" y="17"/>
                        <a:pt x="110" y="15"/>
                      </a:cubicBezTo>
                      <a:cubicBezTo>
                        <a:pt x="72" y="4"/>
                        <a:pt x="40" y="0"/>
                        <a:pt x="4" y="17"/>
                      </a:cubicBezTo>
                      <a:cubicBezTo>
                        <a:pt x="0" y="19"/>
                        <a:pt x="3" y="26"/>
                        <a:pt x="8" y="2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86" name="Freeform 83"/>
                <p:cNvSpPr/>
                <p:nvPr/>
              </p:nvSpPr>
              <p:spPr bwMode="auto">
                <a:xfrm>
                  <a:off x="6584951" y="1241426"/>
                  <a:ext cx="109538" cy="19050"/>
                </a:xfrm>
                <a:custGeom>
                  <a:avLst/>
                  <a:gdLst>
                    <a:gd name="T0" fmla="*/ 5 w 106"/>
                    <a:gd name="T1" fmla="*/ 9 h 18"/>
                    <a:gd name="T2" fmla="*/ 98 w 106"/>
                    <a:gd name="T3" fmla="*/ 17 h 18"/>
                    <a:gd name="T4" fmla="*/ 100 w 106"/>
                    <a:gd name="T5" fmla="*/ 9 h 18"/>
                    <a:gd name="T6" fmla="*/ 5 w 106"/>
                    <a:gd name="T7" fmla="*/ 2 h 18"/>
                    <a:gd name="T8" fmla="*/ 5 w 106"/>
                    <a:gd name="T9" fmla="*/ 9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6" h="18">
                      <a:moveTo>
                        <a:pt x="5" y="9"/>
                      </a:moveTo>
                      <a:cubicBezTo>
                        <a:pt x="35" y="11"/>
                        <a:pt x="68" y="12"/>
                        <a:pt x="98" y="17"/>
                      </a:cubicBezTo>
                      <a:cubicBezTo>
                        <a:pt x="103" y="18"/>
                        <a:pt x="106" y="10"/>
                        <a:pt x="100" y="9"/>
                      </a:cubicBezTo>
                      <a:cubicBezTo>
                        <a:pt x="68" y="0"/>
                        <a:pt x="38" y="1"/>
                        <a:pt x="5" y="2"/>
                      </a:cubicBezTo>
                      <a:cubicBezTo>
                        <a:pt x="0" y="2"/>
                        <a:pt x="0" y="9"/>
                        <a:pt x="5" y="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87" name="Freeform 84"/>
                <p:cNvSpPr/>
                <p:nvPr/>
              </p:nvSpPr>
              <p:spPr bwMode="auto">
                <a:xfrm>
                  <a:off x="6799263" y="1285876"/>
                  <a:ext cx="117475" cy="47625"/>
                </a:xfrm>
                <a:custGeom>
                  <a:avLst/>
                  <a:gdLst>
                    <a:gd name="T0" fmla="*/ 5 w 112"/>
                    <a:gd name="T1" fmla="*/ 11 h 45"/>
                    <a:gd name="T2" fmla="*/ 100 w 112"/>
                    <a:gd name="T3" fmla="*/ 42 h 45"/>
                    <a:gd name="T4" fmla="*/ 105 w 112"/>
                    <a:gd name="T5" fmla="*/ 29 h 45"/>
                    <a:gd name="T6" fmla="*/ 8 w 112"/>
                    <a:gd name="T7" fmla="*/ 1 h 45"/>
                    <a:gd name="T8" fmla="*/ 5 w 112"/>
                    <a:gd name="T9" fmla="*/ 11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2" h="45">
                      <a:moveTo>
                        <a:pt x="5" y="11"/>
                      </a:moveTo>
                      <a:cubicBezTo>
                        <a:pt x="35" y="25"/>
                        <a:pt x="69" y="29"/>
                        <a:pt x="100" y="42"/>
                      </a:cubicBezTo>
                      <a:cubicBezTo>
                        <a:pt x="107" y="45"/>
                        <a:pt x="112" y="33"/>
                        <a:pt x="105" y="29"/>
                      </a:cubicBezTo>
                      <a:cubicBezTo>
                        <a:pt x="76" y="13"/>
                        <a:pt x="41" y="2"/>
                        <a:pt x="8" y="1"/>
                      </a:cubicBezTo>
                      <a:cubicBezTo>
                        <a:pt x="2" y="0"/>
                        <a:pt x="0" y="9"/>
                        <a:pt x="5" y="1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88" name="Freeform 85"/>
                <p:cNvSpPr/>
                <p:nvPr/>
              </p:nvSpPr>
              <p:spPr bwMode="auto">
                <a:xfrm>
                  <a:off x="6962776" y="1343026"/>
                  <a:ext cx="122238" cy="44450"/>
                </a:xfrm>
                <a:custGeom>
                  <a:avLst/>
                  <a:gdLst>
                    <a:gd name="T0" fmla="*/ 3 w 117"/>
                    <a:gd name="T1" fmla="*/ 4 h 43"/>
                    <a:gd name="T2" fmla="*/ 109 w 117"/>
                    <a:gd name="T3" fmla="*/ 41 h 43"/>
                    <a:gd name="T4" fmla="*/ 113 w 117"/>
                    <a:gd name="T5" fmla="*/ 35 h 43"/>
                    <a:gd name="T6" fmla="*/ 3 w 117"/>
                    <a:gd name="T7" fmla="*/ 0 h 43"/>
                    <a:gd name="T8" fmla="*/ 3 w 117"/>
                    <a:gd name="T9" fmla="*/ 4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7" h="43">
                      <a:moveTo>
                        <a:pt x="3" y="4"/>
                      </a:moveTo>
                      <a:cubicBezTo>
                        <a:pt x="41" y="6"/>
                        <a:pt x="76" y="23"/>
                        <a:pt x="109" y="41"/>
                      </a:cubicBezTo>
                      <a:cubicBezTo>
                        <a:pt x="113" y="43"/>
                        <a:pt x="117" y="37"/>
                        <a:pt x="113" y="35"/>
                      </a:cubicBezTo>
                      <a:cubicBezTo>
                        <a:pt x="79" y="13"/>
                        <a:pt x="43" y="0"/>
                        <a:pt x="3" y="0"/>
                      </a:cubicBezTo>
                      <a:cubicBezTo>
                        <a:pt x="0" y="0"/>
                        <a:pt x="0" y="4"/>
                        <a:pt x="3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89" name="Freeform 86"/>
                <p:cNvSpPr/>
                <p:nvPr/>
              </p:nvSpPr>
              <p:spPr bwMode="auto">
                <a:xfrm>
                  <a:off x="7148513" y="1409701"/>
                  <a:ext cx="104775" cy="49213"/>
                </a:xfrm>
                <a:custGeom>
                  <a:avLst/>
                  <a:gdLst>
                    <a:gd name="T0" fmla="*/ 3 w 101"/>
                    <a:gd name="T1" fmla="*/ 6 h 47"/>
                    <a:gd name="T2" fmla="*/ 90 w 101"/>
                    <a:gd name="T3" fmla="*/ 45 h 47"/>
                    <a:gd name="T4" fmla="*/ 96 w 101"/>
                    <a:gd name="T5" fmla="*/ 35 h 47"/>
                    <a:gd name="T6" fmla="*/ 4 w 101"/>
                    <a:gd name="T7" fmla="*/ 0 h 47"/>
                    <a:gd name="T8" fmla="*/ 3 w 101"/>
                    <a:gd name="T9" fmla="*/ 6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47">
                      <a:moveTo>
                        <a:pt x="3" y="6"/>
                      </a:moveTo>
                      <a:cubicBezTo>
                        <a:pt x="31" y="18"/>
                        <a:pt x="59" y="37"/>
                        <a:pt x="90" y="45"/>
                      </a:cubicBezTo>
                      <a:cubicBezTo>
                        <a:pt x="95" y="47"/>
                        <a:pt x="101" y="39"/>
                        <a:pt x="96" y="35"/>
                      </a:cubicBezTo>
                      <a:cubicBezTo>
                        <a:pt x="70" y="15"/>
                        <a:pt x="36" y="3"/>
                        <a:pt x="4" y="0"/>
                      </a:cubicBezTo>
                      <a:cubicBezTo>
                        <a:pt x="1" y="0"/>
                        <a:pt x="0" y="4"/>
                        <a:pt x="3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90" name="Freeform 87"/>
                <p:cNvSpPr/>
                <p:nvPr/>
              </p:nvSpPr>
              <p:spPr bwMode="auto">
                <a:xfrm>
                  <a:off x="7273926" y="1504951"/>
                  <a:ext cx="114300" cy="74613"/>
                </a:xfrm>
                <a:custGeom>
                  <a:avLst/>
                  <a:gdLst>
                    <a:gd name="T0" fmla="*/ 6 w 110"/>
                    <a:gd name="T1" fmla="*/ 10 h 71"/>
                    <a:gd name="T2" fmla="*/ 55 w 110"/>
                    <a:gd name="T3" fmla="*/ 40 h 71"/>
                    <a:gd name="T4" fmla="*/ 99 w 110"/>
                    <a:gd name="T5" fmla="*/ 67 h 71"/>
                    <a:gd name="T6" fmla="*/ 104 w 110"/>
                    <a:gd name="T7" fmla="*/ 58 h 71"/>
                    <a:gd name="T8" fmla="*/ 9 w 110"/>
                    <a:gd name="T9" fmla="*/ 0 h 71"/>
                    <a:gd name="T10" fmla="*/ 6 w 110"/>
                    <a:gd name="T11" fmla="*/ 1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0" h="71">
                      <a:moveTo>
                        <a:pt x="6" y="10"/>
                      </a:moveTo>
                      <a:cubicBezTo>
                        <a:pt x="24" y="16"/>
                        <a:pt x="41" y="28"/>
                        <a:pt x="55" y="40"/>
                      </a:cubicBezTo>
                      <a:cubicBezTo>
                        <a:pt x="69" y="51"/>
                        <a:pt x="83" y="59"/>
                        <a:pt x="99" y="67"/>
                      </a:cubicBezTo>
                      <a:cubicBezTo>
                        <a:pt x="105" y="71"/>
                        <a:pt x="110" y="62"/>
                        <a:pt x="104" y="58"/>
                      </a:cubicBezTo>
                      <a:cubicBezTo>
                        <a:pt x="73" y="35"/>
                        <a:pt x="49" y="6"/>
                        <a:pt x="9" y="0"/>
                      </a:cubicBezTo>
                      <a:cubicBezTo>
                        <a:pt x="3" y="0"/>
                        <a:pt x="0" y="8"/>
                        <a:pt x="6" y="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91" name="Freeform 88"/>
                <p:cNvSpPr/>
                <p:nvPr/>
              </p:nvSpPr>
              <p:spPr bwMode="auto">
                <a:xfrm>
                  <a:off x="7424738" y="1631951"/>
                  <a:ext cx="88900" cy="96838"/>
                </a:xfrm>
                <a:custGeom>
                  <a:avLst/>
                  <a:gdLst>
                    <a:gd name="T0" fmla="*/ 3 w 85"/>
                    <a:gd name="T1" fmla="*/ 9 h 93"/>
                    <a:gd name="T2" fmla="*/ 75 w 85"/>
                    <a:gd name="T3" fmla="*/ 89 h 93"/>
                    <a:gd name="T4" fmla="*/ 83 w 85"/>
                    <a:gd name="T5" fmla="*/ 83 h 93"/>
                    <a:gd name="T6" fmla="*/ 8 w 85"/>
                    <a:gd name="T7" fmla="*/ 2 h 93"/>
                    <a:gd name="T8" fmla="*/ 3 w 85"/>
                    <a:gd name="T9" fmla="*/ 9 h 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5" h="93">
                      <a:moveTo>
                        <a:pt x="3" y="9"/>
                      </a:moveTo>
                      <a:cubicBezTo>
                        <a:pt x="28" y="35"/>
                        <a:pt x="50" y="63"/>
                        <a:pt x="75" y="89"/>
                      </a:cubicBezTo>
                      <a:cubicBezTo>
                        <a:pt x="79" y="93"/>
                        <a:pt x="85" y="88"/>
                        <a:pt x="83" y="83"/>
                      </a:cubicBezTo>
                      <a:cubicBezTo>
                        <a:pt x="64" y="52"/>
                        <a:pt x="41" y="20"/>
                        <a:pt x="8" y="2"/>
                      </a:cubicBezTo>
                      <a:cubicBezTo>
                        <a:pt x="4" y="0"/>
                        <a:pt x="0" y="5"/>
                        <a:pt x="3" y="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92" name="Freeform 89"/>
                <p:cNvSpPr/>
                <p:nvPr/>
              </p:nvSpPr>
              <p:spPr bwMode="auto">
                <a:xfrm>
                  <a:off x="7540626" y="1792288"/>
                  <a:ext cx="53975" cy="84138"/>
                </a:xfrm>
                <a:custGeom>
                  <a:avLst/>
                  <a:gdLst>
                    <a:gd name="T0" fmla="*/ 2 w 52"/>
                    <a:gd name="T1" fmla="*/ 4 h 81"/>
                    <a:gd name="T2" fmla="*/ 22 w 52"/>
                    <a:gd name="T3" fmla="*/ 44 h 81"/>
                    <a:gd name="T4" fmla="*/ 45 w 52"/>
                    <a:gd name="T5" fmla="*/ 78 h 81"/>
                    <a:gd name="T6" fmla="*/ 50 w 52"/>
                    <a:gd name="T7" fmla="*/ 74 h 81"/>
                    <a:gd name="T8" fmla="*/ 32 w 52"/>
                    <a:gd name="T9" fmla="*/ 39 h 81"/>
                    <a:gd name="T10" fmla="*/ 6 w 52"/>
                    <a:gd name="T11" fmla="*/ 2 h 81"/>
                    <a:gd name="T12" fmla="*/ 2 w 52"/>
                    <a:gd name="T13" fmla="*/ 4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2" h="81">
                      <a:moveTo>
                        <a:pt x="2" y="4"/>
                      </a:moveTo>
                      <a:cubicBezTo>
                        <a:pt x="9" y="17"/>
                        <a:pt x="15" y="31"/>
                        <a:pt x="22" y="44"/>
                      </a:cubicBezTo>
                      <a:cubicBezTo>
                        <a:pt x="29" y="56"/>
                        <a:pt x="36" y="67"/>
                        <a:pt x="45" y="78"/>
                      </a:cubicBezTo>
                      <a:cubicBezTo>
                        <a:pt x="47" y="81"/>
                        <a:pt x="52" y="77"/>
                        <a:pt x="50" y="74"/>
                      </a:cubicBezTo>
                      <a:cubicBezTo>
                        <a:pt x="44" y="62"/>
                        <a:pt x="38" y="50"/>
                        <a:pt x="32" y="39"/>
                      </a:cubicBezTo>
                      <a:cubicBezTo>
                        <a:pt x="24" y="25"/>
                        <a:pt x="14" y="14"/>
                        <a:pt x="6" y="2"/>
                      </a:cubicBezTo>
                      <a:cubicBezTo>
                        <a:pt x="4" y="0"/>
                        <a:pt x="0" y="2"/>
                        <a:pt x="2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93" name="Freeform 90"/>
                <p:cNvSpPr/>
                <p:nvPr/>
              </p:nvSpPr>
              <p:spPr bwMode="auto">
                <a:xfrm>
                  <a:off x="7627938" y="1963738"/>
                  <a:ext cx="57150" cy="109538"/>
                </a:xfrm>
                <a:custGeom>
                  <a:avLst/>
                  <a:gdLst>
                    <a:gd name="T0" fmla="*/ 2 w 55"/>
                    <a:gd name="T1" fmla="*/ 6 h 106"/>
                    <a:gd name="T2" fmla="*/ 45 w 55"/>
                    <a:gd name="T3" fmla="*/ 102 h 106"/>
                    <a:gd name="T4" fmla="*/ 53 w 55"/>
                    <a:gd name="T5" fmla="*/ 98 h 106"/>
                    <a:gd name="T6" fmla="*/ 9 w 55"/>
                    <a:gd name="T7" fmla="*/ 3 h 106"/>
                    <a:gd name="T8" fmla="*/ 2 w 55"/>
                    <a:gd name="T9" fmla="*/ 6 h 1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5" h="106">
                      <a:moveTo>
                        <a:pt x="2" y="6"/>
                      </a:moveTo>
                      <a:cubicBezTo>
                        <a:pt x="14" y="39"/>
                        <a:pt x="30" y="70"/>
                        <a:pt x="45" y="102"/>
                      </a:cubicBezTo>
                      <a:cubicBezTo>
                        <a:pt x="47" y="106"/>
                        <a:pt x="55" y="103"/>
                        <a:pt x="53" y="98"/>
                      </a:cubicBezTo>
                      <a:cubicBezTo>
                        <a:pt x="42" y="65"/>
                        <a:pt x="28" y="33"/>
                        <a:pt x="9" y="3"/>
                      </a:cubicBezTo>
                      <a:cubicBezTo>
                        <a:pt x="7" y="0"/>
                        <a:pt x="0" y="2"/>
                        <a:pt x="2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94" name="Freeform 91"/>
                <p:cNvSpPr/>
                <p:nvPr/>
              </p:nvSpPr>
              <p:spPr bwMode="auto">
                <a:xfrm>
                  <a:off x="7700963" y="2119313"/>
                  <a:ext cx="49213" cy="73025"/>
                </a:xfrm>
                <a:custGeom>
                  <a:avLst/>
                  <a:gdLst>
                    <a:gd name="T0" fmla="*/ 2 w 47"/>
                    <a:gd name="T1" fmla="*/ 9 h 70"/>
                    <a:gd name="T2" fmla="*/ 32 w 47"/>
                    <a:gd name="T3" fmla="*/ 63 h 70"/>
                    <a:gd name="T4" fmla="*/ 43 w 47"/>
                    <a:gd name="T5" fmla="*/ 54 h 70"/>
                    <a:gd name="T6" fmla="*/ 13 w 47"/>
                    <a:gd name="T7" fmla="*/ 4 h 70"/>
                    <a:gd name="T8" fmla="*/ 2 w 47"/>
                    <a:gd name="T9" fmla="*/ 9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70">
                      <a:moveTo>
                        <a:pt x="2" y="9"/>
                      </a:moveTo>
                      <a:cubicBezTo>
                        <a:pt x="9" y="29"/>
                        <a:pt x="18" y="47"/>
                        <a:pt x="32" y="63"/>
                      </a:cubicBezTo>
                      <a:cubicBezTo>
                        <a:pt x="37" y="70"/>
                        <a:pt x="47" y="61"/>
                        <a:pt x="43" y="54"/>
                      </a:cubicBezTo>
                      <a:cubicBezTo>
                        <a:pt x="34" y="37"/>
                        <a:pt x="24" y="20"/>
                        <a:pt x="13" y="4"/>
                      </a:cubicBezTo>
                      <a:cubicBezTo>
                        <a:pt x="9" y="0"/>
                        <a:pt x="0" y="2"/>
                        <a:pt x="2" y="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95" name="Freeform 92"/>
                <p:cNvSpPr/>
                <p:nvPr/>
              </p:nvSpPr>
              <p:spPr bwMode="auto">
                <a:xfrm>
                  <a:off x="8164513" y="3827463"/>
                  <a:ext cx="123825" cy="60325"/>
                </a:xfrm>
                <a:custGeom>
                  <a:avLst/>
                  <a:gdLst>
                    <a:gd name="T0" fmla="*/ 1 w 118"/>
                    <a:gd name="T1" fmla="*/ 59 h 59"/>
                    <a:gd name="T2" fmla="*/ 115 w 118"/>
                    <a:gd name="T3" fmla="*/ 6 h 59"/>
                    <a:gd name="T4" fmla="*/ 112 w 118"/>
                    <a:gd name="T5" fmla="*/ 0 h 59"/>
                    <a:gd name="T6" fmla="*/ 0 w 118"/>
                    <a:gd name="T7" fmla="*/ 58 h 59"/>
                    <a:gd name="T8" fmla="*/ 1 w 118"/>
                    <a:gd name="T9" fmla="*/ 59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8" h="59">
                      <a:moveTo>
                        <a:pt x="1" y="59"/>
                      </a:moveTo>
                      <a:cubicBezTo>
                        <a:pt x="41" y="56"/>
                        <a:pt x="81" y="26"/>
                        <a:pt x="115" y="6"/>
                      </a:cubicBezTo>
                      <a:cubicBezTo>
                        <a:pt x="118" y="4"/>
                        <a:pt x="116" y="0"/>
                        <a:pt x="112" y="0"/>
                      </a:cubicBezTo>
                      <a:cubicBezTo>
                        <a:pt x="73" y="9"/>
                        <a:pt x="33" y="35"/>
                        <a:pt x="0" y="58"/>
                      </a:cubicBezTo>
                      <a:cubicBezTo>
                        <a:pt x="0" y="58"/>
                        <a:pt x="0" y="59"/>
                        <a:pt x="1" y="5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6" name="文本框 49"/>
            <p:cNvSpPr txBox="1">
              <a:spLocks noChangeArrowheads="1"/>
            </p:cNvSpPr>
            <p:nvPr/>
          </p:nvSpPr>
          <p:spPr bwMode="auto">
            <a:xfrm>
              <a:off x="2082390" y="1866227"/>
              <a:ext cx="2686050" cy="1692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685434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4400" dirty="0" err="1">
                  <a:solidFill>
                    <a:srgbClr val="FFC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Thể</a:t>
              </a:r>
              <a:r>
                <a:rPr lang="en-US" altLang="zh-CN" sz="4400" dirty="0">
                  <a:solidFill>
                    <a:srgbClr val="FFC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4400" dirty="0" err="1">
                  <a:solidFill>
                    <a:srgbClr val="FFC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thơ</a:t>
              </a:r>
              <a:r>
                <a:rPr lang="en-US" altLang="zh-CN" sz="4400" dirty="0">
                  <a:solidFill>
                    <a:srgbClr val="FFC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: </a:t>
              </a:r>
              <a:r>
                <a:rPr lang="en-US" altLang="zh-CN" sz="4400" dirty="0" err="1">
                  <a:solidFill>
                    <a:srgbClr val="FFC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lục</a:t>
              </a:r>
              <a:r>
                <a:rPr lang="en-US" altLang="zh-CN" sz="4400" dirty="0">
                  <a:solidFill>
                    <a:srgbClr val="FFC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4400" dirty="0" err="1">
                  <a:solidFill>
                    <a:srgbClr val="FFC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bát</a:t>
              </a:r>
              <a:endParaRPr lang="zh-CN" altLang="en-US" sz="4400" dirty="0">
                <a:solidFill>
                  <a:srgbClr val="FFC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  <a:p>
              <a:pPr defTabSz="685434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600" dirty="0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96" name="组合 95"/>
          <p:cNvGrpSpPr/>
          <p:nvPr/>
        </p:nvGrpSpPr>
        <p:grpSpPr>
          <a:xfrm>
            <a:off x="7512431" y="1646790"/>
            <a:ext cx="2698523" cy="2095627"/>
            <a:chOff x="7512431" y="1646790"/>
            <a:chExt cx="2698523" cy="2095627"/>
          </a:xfrm>
        </p:grpSpPr>
        <p:grpSp>
          <p:nvGrpSpPr>
            <p:cNvPr id="97" name="组合 96"/>
            <p:cNvGrpSpPr/>
            <p:nvPr/>
          </p:nvGrpSpPr>
          <p:grpSpPr>
            <a:xfrm flipH="1">
              <a:off x="7512431" y="1646790"/>
              <a:ext cx="2698523" cy="1980244"/>
              <a:chOff x="3246438" y="1068388"/>
              <a:chExt cx="5711825" cy="4678363"/>
            </a:xfrm>
            <a:solidFill>
              <a:schemeClr val="tx1">
                <a:lumMod val="65000"/>
                <a:lumOff val="35000"/>
              </a:schemeClr>
            </a:solidFill>
          </p:grpSpPr>
          <p:sp>
            <p:nvSpPr>
              <p:cNvPr id="99" name="Freeform 5"/>
              <p:cNvSpPr/>
              <p:nvPr/>
            </p:nvSpPr>
            <p:spPr bwMode="auto">
              <a:xfrm>
                <a:off x="3251201" y="3335338"/>
                <a:ext cx="1773238" cy="1609725"/>
              </a:xfrm>
              <a:custGeom>
                <a:avLst/>
                <a:gdLst>
                  <a:gd name="T0" fmla="*/ 1697 w 1708"/>
                  <a:gd name="T1" fmla="*/ 1365 h 1551"/>
                  <a:gd name="T2" fmla="*/ 1422 w 1708"/>
                  <a:gd name="T3" fmla="*/ 1470 h 1551"/>
                  <a:gd name="T4" fmla="*/ 1072 w 1708"/>
                  <a:gd name="T5" fmla="*/ 1471 h 1551"/>
                  <a:gd name="T6" fmla="*/ 478 w 1708"/>
                  <a:gd name="T7" fmla="*/ 1262 h 1551"/>
                  <a:gd name="T8" fmla="*/ 166 w 1708"/>
                  <a:gd name="T9" fmla="*/ 672 h 1551"/>
                  <a:gd name="T10" fmla="*/ 422 w 1708"/>
                  <a:gd name="T11" fmla="*/ 54 h 1551"/>
                  <a:gd name="T12" fmla="*/ 393 w 1708"/>
                  <a:gd name="T13" fmla="*/ 16 h 1551"/>
                  <a:gd name="T14" fmla="*/ 349 w 1708"/>
                  <a:gd name="T15" fmla="*/ 1214 h 1551"/>
                  <a:gd name="T16" fmla="*/ 906 w 1708"/>
                  <a:gd name="T17" fmla="*/ 1500 h 1551"/>
                  <a:gd name="T18" fmla="*/ 1579 w 1708"/>
                  <a:gd name="T19" fmla="*/ 1467 h 1551"/>
                  <a:gd name="T20" fmla="*/ 1704 w 1708"/>
                  <a:gd name="T21" fmla="*/ 1373 h 1551"/>
                  <a:gd name="T22" fmla="*/ 1697 w 1708"/>
                  <a:gd name="T23" fmla="*/ 1365 h 15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08" h="1551">
                    <a:moveTo>
                      <a:pt x="1697" y="1365"/>
                    </a:moveTo>
                    <a:cubicBezTo>
                      <a:pt x="1630" y="1437"/>
                      <a:pt x="1515" y="1458"/>
                      <a:pt x="1422" y="1470"/>
                    </a:cubicBezTo>
                    <a:cubicBezTo>
                      <a:pt x="1307" y="1486"/>
                      <a:pt x="1188" y="1481"/>
                      <a:pt x="1072" y="1471"/>
                    </a:cubicBezTo>
                    <a:cubicBezTo>
                      <a:pt x="854" y="1452"/>
                      <a:pt x="649" y="1407"/>
                      <a:pt x="478" y="1262"/>
                    </a:cubicBezTo>
                    <a:cubicBezTo>
                      <a:pt x="305" y="1115"/>
                      <a:pt x="190" y="898"/>
                      <a:pt x="166" y="672"/>
                    </a:cubicBezTo>
                    <a:cubicBezTo>
                      <a:pt x="142" y="434"/>
                      <a:pt x="242" y="210"/>
                      <a:pt x="422" y="54"/>
                    </a:cubicBezTo>
                    <a:cubicBezTo>
                      <a:pt x="442" y="36"/>
                      <a:pt x="414" y="0"/>
                      <a:pt x="393" y="16"/>
                    </a:cubicBezTo>
                    <a:cubicBezTo>
                      <a:pt x="0" y="317"/>
                      <a:pt x="41" y="866"/>
                      <a:pt x="349" y="1214"/>
                    </a:cubicBezTo>
                    <a:cubicBezTo>
                      <a:pt x="495" y="1380"/>
                      <a:pt x="690" y="1468"/>
                      <a:pt x="906" y="1500"/>
                    </a:cubicBezTo>
                    <a:cubicBezTo>
                      <a:pt x="1121" y="1532"/>
                      <a:pt x="1372" y="1551"/>
                      <a:pt x="1579" y="1467"/>
                    </a:cubicBezTo>
                    <a:cubicBezTo>
                      <a:pt x="1629" y="1447"/>
                      <a:pt x="1671" y="1415"/>
                      <a:pt x="1704" y="1373"/>
                    </a:cubicBezTo>
                    <a:cubicBezTo>
                      <a:pt x="1708" y="1368"/>
                      <a:pt x="1702" y="1361"/>
                      <a:pt x="1697" y="136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/>
                <a:endParaRPr lang="zh-CN" altLang="en-US" sz="18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endParaRPr>
              </a:p>
            </p:txBody>
          </p:sp>
          <p:sp>
            <p:nvSpPr>
              <p:cNvPr id="100" name="Freeform 6"/>
              <p:cNvSpPr/>
              <p:nvPr/>
            </p:nvSpPr>
            <p:spPr bwMode="auto">
              <a:xfrm>
                <a:off x="3246438" y="1457326"/>
                <a:ext cx="2112963" cy="1933575"/>
              </a:xfrm>
              <a:custGeom>
                <a:avLst/>
                <a:gdLst>
                  <a:gd name="T0" fmla="*/ 394 w 2035"/>
                  <a:gd name="T1" fmla="*/ 1839 h 1862"/>
                  <a:gd name="T2" fmla="*/ 299 w 2035"/>
                  <a:gd name="T3" fmla="*/ 1656 h 1862"/>
                  <a:gd name="T4" fmla="*/ 221 w 2035"/>
                  <a:gd name="T5" fmla="*/ 1452 h 1862"/>
                  <a:gd name="T6" fmla="*/ 241 w 2035"/>
                  <a:gd name="T7" fmla="*/ 997 h 1862"/>
                  <a:gd name="T8" fmla="*/ 650 w 2035"/>
                  <a:gd name="T9" fmla="*/ 365 h 1862"/>
                  <a:gd name="T10" fmla="*/ 1301 w 2035"/>
                  <a:gd name="T11" fmla="*/ 65 h 1862"/>
                  <a:gd name="T12" fmla="*/ 1991 w 2035"/>
                  <a:gd name="T13" fmla="*/ 323 h 1862"/>
                  <a:gd name="T14" fmla="*/ 2019 w 2035"/>
                  <a:gd name="T15" fmla="*/ 295 h 1862"/>
                  <a:gd name="T16" fmla="*/ 1371 w 2035"/>
                  <a:gd name="T17" fmla="*/ 0 h 1862"/>
                  <a:gd name="T18" fmla="*/ 709 w 2035"/>
                  <a:gd name="T19" fmla="*/ 241 h 1862"/>
                  <a:gd name="T20" fmla="*/ 226 w 2035"/>
                  <a:gd name="T21" fmla="*/ 1619 h 1862"/>
                  <a:gd name="T22" fmla="*/ 375 w 2035"/>
                  <a:gd name="T23" fmla="*/ 1851 h 1862"/>
                  <a:gd name="T24" fmla="*/ 394 w 2035"/>
                  <a:gd name="T25" fmla="*/ 1839 h 18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35" h="1862">
                    <a:moveTo>
                      <a:pt x="394" y="1839"/>
                    </a:moveTo>
                    <a:cubicBezTo>
                      <a:pt x="360" y="1781"/>
                      <a:pt x="330" y="1716"/>
                      <a:pt x="299" y="1656"/>
                    </a:cubicBezTo>
                    <a:cubicBezTo>
                      <a:pt x="266" y="1591"/>
                      <a:pt x="240" y="1523"/>
                      <a:pt x="221" y="1452"/>
                    </a:cubicBezTo>
                    <a:cubicBezTo>
                      <a:pt x="181" y="1301"/>
                      <a:pt x="199" y="1146"/>
                      <a:pt x="241" y="997"/>
                    </a:cubicBezTo>
                    <a:cubicBezTo>
                      <a:pt x="310" y="752"/>
                      <a:pt x="461" y="533"/>
                      <a:pt x="650" y="365"/>
                    </a:cubicBezTo>
                    <a:cubicBezTo>
                      <a:pt x="830" y="204"/>
                      <a:pt x="1059" y="88"/>
                      <a:pt x="1301" y="65"/>
                    </a:cubicBezTo>
                    <a:cubicBezTo>
                      <a:pt x="1565" y="40"/>
                      <a:pt x="1795" y="154"/>
                      <a:pt x="1991" y="323"/>
                    </a:cubicBezTo>
                    <a:cubicBezTo>
                      <a:pt x="2010" y="340"/>
                      <a:pt x="2035" y="315"/>
                      <a:pt x="2019" y="295"/>
                    </a:cubicBezTo>
                    <a:cubicBezTo>
                      <a:pt x="1859" y="102"/>
                      <a:pt x="1621" y="0"/>
                      <a:pt x="1371" y="0"/>
                    </a:cubicBezTo>
                    <a:cubicBezTo>
                      <a:pt x="1131" y="0"/>
                      <a:pt x="899" y="101"/>
                      <a:pt x="709" y="241"/>
                    </a:cubicBezTo>
                    <a:cubicBezTo>
                      <a:pt x="298" y="545"/>
                      <a:pt x="0" y="1121"/>
                      <a:pt x="226" y="1619"/>
                    </a:cubicBezTo>
                    <a:cubicBezTo>
                      <a:pt x="266" y="1706"/>
                      <a:pt x="320" y="1775"/>
                      <a:pt x="375" y="1851"/>
                    </a:cubicBezTo>
                    <a:cubicBezTo>
                      <a:pt x="384" y="1862"/>
                      <a:pt x="402" y="1852"/>
                      <a:pt x="394" y="18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/>
                <a:endParaRPr lang="zh-CN" altLang="en-US" sz="18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endParaRPr>
              </a:p>
            </p:txBody>
          </p:sp>
          <p:sp>
            <p:nvSpPr>
              <p:cNvPr id="101" name="Freeform 7"/>
              <p:cNvSpPr/>
              <p:nvPr/>
            </p:nvSpPr>
            <p:spPr bwMode="auto">
              <a:xfrm>
                <a:off x="5292726" y="1068388"/>
                <a:ext cx="2541588" cy="1016000"/>
              </a:xfrm>
              <a:custGeom>
                <a:avLst/>
                <a:gdLst>
                  <a:gd name="T0" fmla="*/ 38 w 2447"/>
                  <a:gd name="T1" fmla="*/ 664 h 979"/>
                  <a:gd name="T2" fmla="*/ 1375 w 2447"/>
                  <a:gd name="T3" fmla="*/ 104 h 979"/>
                  <a:gd name="T4" fmla="*/ 2005 w 2447"/>
                  <a:gd name="T5" fmla="*/ 373 h 979"/>
                  <a:gd name="T6" fmla="*/ 2402 w 2447"/>
                  <a:gd name="T7" fmla="*/ 953 h 979"/>
                  <a:gd name="T8" fmla="*/ 2442 w 2447"/>
                  <a:gd name="T9" fmla="*/ 943 h 979"/>
                  <a:gd name="T10" fmla="*/ 1377 w 2447"/>
                  <a:gd name="T11" fmla="*/ 41 h 979"/>
                  <a:gd name="T12" fmla="*/ 622 w 2447"/>
                  <a:gd name="T13" fmla="*/ 99 h 979"/>
                  <a:gd name="T14" fmla="*/ 15 w 2447"/>
                  <a:gd name="T15" fmla="*/ 622 h 979"/>
                  <a:gd name="T16" fmla="*/ 6 w 2447"/>
                  <a:gd name="T17" fmla="*/ 656 h 979"/>
                  <a:gd name="T18" fmla="*/ 38 w 2447"/>
                  <a:gd name="T19" fmla="*/ 664 h 9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447" h="979">
                    <a:moveTo>
                      <a:pt x="38" y="664"/>
                    </a:moveTo>
                    <a:cubicBezTo>
                      <a:pt x="235" y="159"/>
                      <a:pt x="897" y="25"/>
                      <a:pt x="1375" y="104"/>
                    </a:cubicBezTo>
                    <a:cubicBezTo>
                      <a:pt x="1602" y="141"/>
                      <a:pt x="1823" y="231"/>
                      <a:pt x="2005" y="373"/>
                    </a:cubicBezTo>
                    <a:cubicBezTo>
                      <a:pt x="2195" y="521"/>
                      <a:pt x="2325" y="727"/>
                      <a:pt x="2402" y="953"/>
                    </a:cubicBezTo>
                    <a:cubicBezTo>
                      <a:pt x="2411" y="979"/>
                      <a:pt x="2447" y="968"/>
                      <a:pt x="2442" y="943"/>
                    </a:cubicBezTo>
                    <a:cubicBezTo>
                      <a:pt x="2340" y="436"/>
                      <a:pt x="1862" y="118"/>
                      <a:pt x="1377" y="41"/>
                    </a:cubicBezTo>
                    <a:cubicBezTo>
                      <a:pt x="1125" y="0"/>
                      <a:pt x="864" y="21"/>
                      <a:pt x="622" y="99"/>
                    </a:cubicBezTo>
                    <a:cubicBezTo>
                      <a:pt x="370" y="180"/>
                      <a:pt x="103" y="360"/>
                      <a:pt x="15" y="622"/>
                    </a:cubicBezTo>
                    <a:cubicBezTo>
                      <a:pt x="13" y="633"/>
                      <a:pt x="10" y="645"/>
                      <a:pt x="6" y="656"/>
                    </a:cubicBezTo>
                    <a:cubicBezTo>
                      <a:pt x="0" y="676"/>
                      <a:pt x="30" y="683"/>
                      <a:pt x="38" y="6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/>
                <a:endParaRPr lang="zh-CN" altLang="en-US" sz="18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endParaRPr>
              </a:p>
            </p:txBody>
          </p:sp>
          <p:sp>
            <p:nvSpPr>
              <p:cNvPr id="102" name="Freeform 8"/>
              <p:cNvSpPr/>
              <p:nvPr/>
            </p:nvSpPr>
            <p:spPr bwMode="auto">
              <a:xfrm>
                <a:off x="7777163" y="1998663"/>
                <a:ext cx="1181100" cy="2060575"/>
              </a:xfrm>
              <a:custGeom>
                <a:avLst/>
                <a:gdLst>
                  <a:gd name="T0" fmla="*/ 20 w 1137"/>
                  <a:gd name="T1" fmla="*/ 63 h 1984"/>
                  <a:gd name="T2" fmla="*/ 215 w 1137"/>
                  <a:gd name="T3" fmla="*/ 53 h 1984"/>
                  <a:gd name="T4" fmla="*/ 400 w 1137"/>
                  <a:gd name="T5" fmla="*/ 98 h 1984"/>
                  <a:gd name="T6" fmla="*/ 735 w 1137"/>
                  <a:gd name="T7" fmla="*/ 336 h 1984"/>
                  <a:gd name="T8" fmla="*/ 1044 w 1137"/>
                  <a:gd name="T9" fmla="*/ 988 h 1984"/>
                  <a:gd name="T10" fmla="*/ 897 w 1137"/>
                  <a:gd name="T11" fmla="*/ 1554 h 1984"/>
                  <a:gd name="T12" fmla="*/ 343 w 1137"/>
                  <a:gd name="T13" fmla="*/ 1942 h 1984"/>
                  <a:gd name="T14" fmla="*/ 358 w 1137"/>
                  <a:gd name="T15" fmla="*/ 1980 h 1984"/>
                  <a:gd name="T16" fmla="*/ 953 w 1137"/>
                  <a:gd name="T17" fmla="*/ 1587 h 1984"/>
                  <a:gd name="T18" fmla="*/ 1107 w 1137"/>
                  <a:gd name="T19" fmla="*/ 964 h 1984"/>
                  <a:gd name="T20" fmla="*/ 752 w 1137"/>
                  <a:gd name="T21" fmla="*/ 266 h 1984"/>
                  <a:gd name="T22" fmla="*/ 415 w 1137"/>
                  <a:gd name="T23" fmla="*/ 44 h 1984"/>
                  <a:gd name="T24" fmla="*/ 215 w 1137"/>
                  <a:gd name="T25" fmla="*/ 2 h 1984"/>
                  <a:gd name="T26" fmla="*/ 119 w 1137"/>
                  <a:gd name="T27" fmla="*/ 7 h 1984"/>
                  <a:gd name="T28" fmla="*/ 14 w 1137"/>
                  <a:gd name="T29" fmla="*/ 41 h 1984"/>
                  <a:gd name="T30" fmla="*/ 20 w 1137"/>
                  <a:gd name="T31" fmla="*/ 63 h 19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137" h="1984">
                    <a:moveTo>
                      <a:pt x="20" y="63"/>
                    </a:moveTo>
                    <a:cubicBezTo>
                      <a:pt x="80" y="48"/>
                      <a:pt x="154" y="49"/>
                      <a:pt x="215" y="53"/>
                    </a:cubicBezTo>
                    <a:cubicBezTo>
                      <a:pt x="278" y="57"/>
                      <a:pt x="341" y="76"/>
                      <a:pt x="400" y="98"/>
                    </a:cubicBezTo>
                    <a:cubicBezTo>
                      <a:pt x="528" y="148"/>
                      <a:pt x="641" y="238"/>
                      <a:pt x="735" y="336"/>
                    </a:cubicBezTo>
                    <a:cubicBezTo>
                      <a:pt x="900" y="510"/>
                      <a:pt x="1016" y="750"/>
                      <a:pt x="1044" y="988"/>
                    </a:cubicBezTo>
                    <a:cubicBezTo>
                      <a:pt x="1069" y="1190"/>
                      <a:pt x="1016" y="1389"/>
                      <a:pt x="897" y="1554"/>
                    </a:cubicBezTo>
                    <a:cubicBezTo>
                      <a:pt x="757" y="1747"/>
                      <a:pt x="548" y="1839"/>
                      <a:pt x="343" y="1942"/>
                    </a:cubicBezTo>
                    <a:cubicBezTo>
                      <a:pt x="321" y="1953"/>
                      <a:pt x="337" y="1984"/>
                      <a:pt x="358" y="1980"/>
                    </a:cubicBezTo>
                    <a:cubicBezTo>
                      <a:pt x="592" y="1933"/>
                      <a:pt x="812" y="1776"/>
                      <a:pt x="953" y="1587"/>
                    </a:cubicBezTo>
                    <a:cubicBezTo>
                      <a:pt x="1086" y="1410"/>
                      <a:pt x="1137" y="1182"/>
                      <a:pt x="1107" y="964"/>
                    </a:cubicBezTo>
                    <a:cubicBezTo>
                      <a:pt x="1071" y="703"/>
                      <a:pt x="938" y="452"/>
                      <a:pt x="752" y="266"/>
                    </a:cubicBezTo>
                    <a:cubicBezTo>
                      <a:pt x="656" y="170"/>
                      <a:pt x="542" y="93"/>
                      <a:pt x="415" y="44"/>
                    </a:cubicBezTo>
                    <a:cubicBezTo>
                      <a:pt x="351" y="19"/>
                      <a:pt x="283" y="6"/>
                      <a:pt x="215" y="2"/>
                    </a:cubicBezTo>
                    <a:cubicBezTo>
                      <a:pt x="183" y="0"/>
                      <a:pt x="150" y="2"/>
                      <a:pt x="119" y="7"/>
                    </a:cubicBezTo>
                    <a:cubicBezTo>
                      <a:pt x="78" y="13"/>
                      <a:pt x="52" y="27"/>
                      <a:pt x="14" y="41"/>
                    </a:cubicBezTo>
                    <a:cubicBezTo>
                      <a:pt x="0" y="46"/>
                      <a:pt x="6" y="66"/>
                      <a:pt x="20" y="6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/>
                <a:endParaRPr lang="zh-CN" altLang="en-US" sz="18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endParaRPr>
              </a:p>
            </p:txBody>
          </p:sp>
          <p:sp>
            <p:nvSpPr>
              <p:cNvPr id="103" name="Freeform 9"/>
              <p:cNvSpPr/>
              <p:nvPr/>
            </p:nvSpPr>
            <p:spPr bwMode="auto">
              <a:xfrm>
                <a:off x="7016751" y="4010026"/>
                <a:ext cx="1208088" cy="1095375"/>
              </a:xfrm>
              <a:custGeom>
                <a:avLst/>
                <a:gdLst>
                  <a:gd name="T0" fmla="*/ 1056 w 1164"/>
                  <a:gd name="T1" fmla="*/ 16 h 1055"/>
                  <a:gd name="T2" fmla="*/ 1085 w 1164"/>
                  <a:gd name="T3" fmla="*/ 64 h 1055"/>
                  <a:gd name="T4" fmla="*/ 1110 w 1164"/>
                  <a:gd name="T5" fmla="*/ 176 h 1055"/>
                  <a:gd name="T6" fmla="*/ 1081 w 1164"/>
                  <a:gd name="T7" fmla="*/ 362 h 1055"/>
                  <a:gd name="T8" fmla="*/ 828 w 1164"/>
                  <a:gd name="T9" fmla="*/ 714 h 1055"/>
                  <a:gd name="T10" fmla="*/ 30 w 1164"/>
                  <a:gd name="T11" fmla="*/ 996 h 1055"/>
                  <a:gd name="T12" fmla="*/ 30 w 1164"/>
                  <a:gd name="T13" fmla="*/ 1042 h 1055"/>
                  <a:gd name="T14" fmla="*/ 893 w 1164"/>
                  <a:gd name="T15" fmla="*/ 736 h 1055"/>
                  <a:gd name="T16" fmla="*/ 1143 w 1164"/>
                  <a:gd name="T17" fmla="*/ 346 h 1055"/>
                  <a:gd name="T18" fmla="*/ 1154 w 1164"/>
                  <a:gd name="T19" fmla="*/ 140 h 1055"/>
                  <a:gd name="T20" fmla="*/ 1121 w 1164"/>
                  <a:gd name="T21" fmla="*/ 43 h 1055"/>
                  <a:gd name="T22" fmla="*/ 1066 w 1164"/>
                  <a:gd name="T23" fmla="*/ 4 h 1055"/>
                  <a:gd name="T24" fmla="*/ 1056 w 1164"/>
                  <a:gd name="T25" fmla="*/ 16 h 10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64" h="1055">
                    <a:moveTo>
                      <a:pt x="1056" y="16"/>
                    </a:moveTo>
                    <a:cubicBezTo>
                      <a:pt x="1068" y="25"/>
                      <a:pt x="1078" y="52"/>
                      <a:pt x="1085" y="64"/>
                    </a:cubicBezTo>
                    <a:cubicBezTo>
                      <a:pt x="1104" y="97"/>
                      <a:pt x="1108" y="139"/>
                      <a:pt x="1110" y="176"/>
                    </a:cubicBezTo>
                    <a:cubicBezTo>
                      <a:pt x="1115" y="240"/>
                      <a:pt x="1103" y="302"/>
                      <a:pt x="1081" y="362"/>
                    </a:cubicBezTo>
                    <a:cubicBezTo>
                      <a:pt x="1032" y="501"/>
                      <a:pt x="939" y="620"/>
                      <a:pt x="828" y="714"/>
                    </a:cubicBezTo>
                    <a:cubicBezTo>
                      <a:pt x="609" y="901"/>
                      <a:pt x="312" y="981"/>
                      <a:pt x="30" y="996"/>
                    </a:cubicBezTo>
                    <a:cubicBezTo>
                      <a:pt x="0" y="998"/>
                      <a:pt x="0" y="1041"/>
                      <a:pt x="30" y="1042"/>
                    </a:cubicBezTo>
                    <a:cubicBezTo>
                      <a:pt x="339" y="1055"/>
                      <a:pt x="661" y="941"/>
                      <a:pt x="893" y="736"/>
                    </a:cubicBezTo>
                    <a:cubicBezTo>
                      <a:pt x="1011" y="632"/>
                      <a:pt x="1097" y="496"/>
                      <a:pt x="1143" y="346"/>
                    </a:cubicBezTo>
                    <a:cubicBezTo>
                      <a:pt x="1163" y="279"/>
                      <a:pt x="1164" y="208"/>
                      <a:pt x="1154" y="140"/>
                    </a:cubicBezTo>
                    <a:cubicBezTo>
                      <a:pt x="1150" y="106"/>
                      <a:pt x="1138" y="73"/>
                      <a:pt x="1121" y="43"/>
                    </a:cubicBezTo>
                    <a:cubicBezTo>
                      <a:pt x="1105" y="16"/>
                      <a:pt x="1089" y="17"/>
                      <a:pt x="1066" y="4"/>
                    </a:cubicBezTo>
                    <a:cubicBezTo>
                      <a:pt x="1058" y="0"/>
                      <a:pt x="1049" y="11"/>
                      <a:pt x="1056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/>
                <a:endParaRPr lang="zh-CN" altLang="en-US" sz="18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endParaRPr>
              </a:p>
            </p:txBody>
          </p:sp>
          <p:sp>
            <p:nvSpPr>
              <p:cNvPr id="104" name="Freeform 10"/>
              <p:cNvSpPr/>
              <p:nvPr/>
            </p:nvSpPr>
            <p:spPr bwMode="auto">
              <a:xfrm>
                <a:off x="4975226" y="4775201"/>
                <a:ext cx="1274763" cy="733425"/>
              </a:xfrm>
              <a:custGeom>
                <a:avLst/>
                <a:gdLst>
                  <a:gd name="T0" fmla="*/ 28 w 1229"/>
                  <a:gd name="T1" fmla="*/ 8 h 706"/>
                  <a:gd name="T2" fmla="*/ 139 w 1229"/>
                  <a:gd name="T3" fmla="*/ 371 h 706"/>
                  <a:gd name="T4" fmla="*/ 420 w 1229"/>
                  <a:gd name="T5" fmla="*/ 595 h 706"/>
                  <a:gd name="T6" fmla="*/ 1199 w 1229"/>
                  <a:gd name="T7" fmla="*/ 617 h 706"/>
                  <a:gd name="T8" fmla="*/ 1186 w 1229"/>
                  <a:gd name="T9" fmla="*/ 571 h 706"/>
                  <a:gd name="T10" fmla="*/ 469 w 1229"/>
                  <a:gd name="T11" fmla="*/ 549 h 706"/>
                  <a:gd name="T12" fmla="*/ 191 w 1229"/>
                  <a:gd name="T13" fmla="*/ 341 h 706"/>
                  <a:gd name="T14" fmla="*/ 105 w 1229"/>
                  <a:gd name="T15" fmla="*/ 187 h 706"/>
                  <a:gd name="T16" fmla="*/ 43 w 1229"/>
                  <a:gd name="T17" fmla="*/ 7 h 706"/>
                  <a:gd name="T18" fmla="*/ 28 w 1229"/>
                  <a:gd name="T19" fmla="*/ 8 h 7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29" h="706">
                    <a:moveTo>
                      <a:pt x="28" y="8"/>
                    </a:moveTo>
                    <a:cubicBezTo>
                      <a:pt x="0" y="129"/>
                      <a:pt x="72" y="275"/>
                      <a:pt x="139" y="371"/>
                    </a:cubicBezTo>
                    <a:cubicBezTo>
                      <a:pt x="210" y="470"/>
                      <a:pt x="310" y="545"/>
                      <a:pt x="420" y="595"/>
                    </a:cubicBezTo>
                    <a:cubicBezTo>
                      <a:pt x="664" y="706"/>
                      <a:pt x="948" y="698"/>
                      <a:pt x="1199" y="617"/>
                    </a:cubicBezTo>
                    <a:cubicBezTo>
                      <a:pt x="1229" y="608"/>
                      <a:pt x="1217" y="563"/>
                      <a:pt x="1186" y="571"/>
                    </a:cubicBezTo>
                    <a:cubicBezTo>
                      <a:pt x="954" y="630"/>
                      <a:pt x="695" y="637"/>
                      <a:pt x="469" y="549"/>
                    </a:cubicBezTo>
                    <a:cubicBezTo>
                      <a:pt x="360" y="506"/>
                      <a:pt x="262" y="433"/>
                      <a:pt x="191" y="341"/>
                    </a:cubicBezTo>
                    <a:cubicBezTo>
                      <a:pt x="155" y="294"/>
                      <a:pt x="127" y="241"/>
                      <a:pt x="105" y="187"/>
                    </a:cubicBezTo>
                    <a:cubicBezTo>
                      <a:pt x="81" y="128"/>
                      <a:pt x="72" y="63"/>
                      <a:pt x="43" y="7"/>
                    </a:cubicBezTo>
                    <a:cubicBezTo>
                      <a:pt x="40" y="0"/>
                      <a:pt x="30" y="2"/>
                      <a:pt x="28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/>
                <a:endParaRPr lang="zh-CN" altLang="en-US" sz="18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endParaRPr>
              </a:p>
            </p:txBody>
          </p:sp>
          <p:sp>
            <p:nvSpPr>
              <p:cNvPr id="105" name="Freeform 11"/>
              <p:cNvSpPr/>
              <p:nvPr/>
            </p:nvSpPr>
            <p:spPr bwMode="auto">
              <a:xfrm>
                <a:off x="6203951" y="5040313"/>
                <a:ext cx="1285875" cy="706438"/>
              </a:xfrm>
              <a:custGeom>
                <a:avLst/>
                <a:gdLst>
                  <a:gd name="T0" fmla="*/ 9 w 1238"/>
                  <a:gd name="T1" fmla="*/ 343 h 681"/>
                  <a:gd name="T2" fmla="*/ 575 w 1238"/>
                  <a:gd name="T3" fmla="*/ 605 h 681"/>
                  <a:gd name="T4" fmla="*/ 1222 w 1238"/>
                  <a:gd name="T5" fmla="*/ 529 h 681"/>
                  <a:gd name="T6" fmla="*/ 1222 w 1238"/>
                  <a:gd name="T7" fmla="*/ 485 h 681"/>
                  <a:gd name="T8" fmla="*/ 968 w 1238"/>
                  <a:gd name="T9" fmla="*/ 314 h 681"/>
                  <a:gd name="T10" fmla="*/ 825 w 1238"/>
                  <a:gd name="T11" fmla="*/ 32 h 681"/>
                  <a:gd name="T12" fmla="*/ 776 w 1238"/>
                  <a:gd name="T13" fmla="*/ 46 h 681"/>
                  <a:gd name="T14" fmla="*/ 921 w 1238"/>
                  <a:gd name="T15" fmla="*/ 340 h 681"/>
                  <a:gd name="T16" fmla="*/ 1196 w 1238"/>
                  <a:gd name="T17" fmla="*/ 529 h 681"/>
                  <a:gd name="T18" fmla="*/ 1196 w 1238"/>
                  <a:gd name="T19" fmla="*/ 485 h 681"/>
                  <a:gd name="T20" fmla="*/ 23 w 1238"/>
                  <a:gd name="T21" fmla="*/ 324 h 681"/>
                  <a:gd name="T22" fmla="*/ 9 w 1238"/>
                  <a:gd name="T23" fmla="*/ 343 h 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38" h="681">
                    <a:moveTo>
                      <a:pt x="9" y="343"/>
                    </a:moveTo>
                    <a:cubicBezTo>
                      <a:pt x="152" y="493"/>
                      <a:pt x="376" y="569"/>
                      <a:pt x="575" y="605"/>
                    </a:cubicBezTo>
                    <a:cubicBezTo>
                      <a:pt x="792" y="644"/>
                      <a:pt x="1024" y="631"/>
                      <a:pt x="1222" y="529"/>
                    </a:cubicBezTo>
                    <a:cubicBezTo>
                      <a:pt x="1238" y="520"/>
                      <a:pt x="1238" y="494"/>
                      <a:pt x="1222" y="485"/>
                    </a:cubicBezTo>
                    <a:cubicBezTo>
                      <a:pt x="1131" y="437"/>
                      <a:pt x="1041" y="387"/>
                      <a:pt x="968" y="314"/>
                    </a:cubicBezTo>
                    <a:cubicBezTo>
                      <a:pt x="889" y="238"/>
                      <a:pt x="847" y="138"/>
                      <a:pt x="825" y="32"/>
                    </a:cubicBezTo>
                    <a:cubicBezTo>
                      <a:pt x="819" y="0"/>
                      <a:pt x="770" y="14"/>
                      <a:pt x="776" y="46"/>
                    </a:cubicBezTo>
                    <a:cubicBezTo>
                      <a:pt x="799" y="157"/>
                      <a:pt x="844" y="256"/>
                      <a:pt x="921" y="340"/>
                    </a:cubicBezTo>
                    <a:cubicBezTo>
                      <a:pt x="997" y="422"/>
                      <a:pt x="1098" y="479"/>
                      <a:pt x="1196" y="529"/>
                    </a:cubicBezTo>
                    <a:cubicBezTo>
                      <a:pt x="1196" y="514"/>
                      <a:pt x="1196" y="500"/>
                      <a:pt x="1196" y="485"/>
                    </a:cubicBezTo>
                    <a:cubicBezTo>
                      <a:pt x="821" y="681"/>
                      <a:pt x="352" y="551"/>
                      <a:pt x="23" y="324"/>
                    </a:cubicBezTo>
                    <a:cubicBezTo>
                      <a:pt x="12" y="316"/>
                      <a:pt x="0" y="333"/>
                      <a:pt x="9" y="3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/>
                <a:endParaRPr lang="zh-CN" altLang="en-US" sz="18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endParaRPr>
              </a:p>
            </p:txBody>
          </p:sp>
          <p:grpSp>
            <p:nvGrpSpPr>
              <p:cNvPr id="106" name="组合 105"/>
              <p:cNvGrpSpPr/>
              <p:nvPr/>
            </p:nvGrpSpPr>
            <p:grpSpPr>
              <a:xfrm>
                <a:off x="3517901" y="1225551"/>
                <a:ext cx="5260975" cy="4090987"/>
                <a:chOff x="3517901" y="1225551"/>
                <a:chExt cx="5260975" cy="4090987"/>
              </a:xfrm>
              <a:grpFill/>
            </p:grpSpPr>
            <p:sp>
              <p:nvSpPr>
                <p:cNvPr id="107" name="Freeform 12"/>
                <p:cNvSpPr/>
                <p:nvPr/>
              </p:nvSpPr>
              <p:spPr bwMode="auto">
                <a:xfrm>
                  <a:off x="7805738" y="2135188"/>
                  <a:ext cx="109538" cy="38100"/>
                </a:xfrm>
                <a:custGeom>
                  <a:avLst/>
                  <a:gdLst>
                    <a:gd name="T0" fmla="*/ 6 w 106"/>
                    <a:gd name="T1" fmla="*/ 35 h 37"/>
                    <a:gd name="T2" fmla="*/ 45 w 106"/>
                    <a:gd name="T3" fmla="*/ 33 h 37"/>
                    <a:gd name="T4" fmla="*/ 97 w 106"/>
                    <a:gd name="T5" fmla="*/ 22 h 37"/>
                    <a:gd name="T6" fmla="*/ 97 w 106"/>
                    <a:gd name="T7" fmla="*/ 6 h 37"/>
                    <a:gd name="T8" fmla="*/ 52 w 106"/>
                    <a:gd name="T9" fmla="*/ 6 h 37"/>
                    <a:gd name="T10" fmla="*/ 4 w 106"/>
                    <a:gd name="T11" fmla="*/ 24 h 37"/>
                    <a:gd name="T12" fmla="*/ 6 w 106"/>
                    <a:gd name="T13" fmla="*/ 35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6" h="37">
                      <a:moveTo>
                        <a:pt x="6" y="35"/>
                      </a:moveTo>
                      <a:cubicBezTo>
                        <a:pt x="20" y="37"/>
                        <a:pt x="32" y="35"/>
                        <a:pt x="45" y="33"/>
                      </a:cubicBezTo>
                      <a:cubicBezTo>
                        <a:pt x="63" y="30"/>
                        <a:pt x="80" y="29"/>
                        <a:pt x="97" y="22"/>
                      </a:cubicBezTo>
                      <a:cubicBezTo>
                        <a:pt x="105" y="19"/>
                        <a:pt x="106" y="9"/>
                        <a:pt x="97" y="6"/>
                      </a:cubicBezTo>
                      <a:cubicBezTo>
                        <a:pt x="81" y="0"/>
                        <a:pt x="68" y="2"/>
                        <a:pt x="52" y="6"/>
                      </a:cubicBezTo>
                      <a:cubicBezTo>
                        <a:pt x="34" y="9"/>
                        <a:pt x="17" y="13"/>
                        <a:pt x="4" y="24"/>
                      </a:cubicBezTo>
                      <a:cubicBezTo>
                        <a:pt x="0" y="27"/>
                        <a:pt x="2" y="34"/>
                        <a:pt x="6" y="3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08" name="Freeform 13"/>
                <p:cNvSpPr/>
                <p:nvPr/>
              </p:nvSpPr>
              <p:spPr bwMode="auto">
                <a:xfrm>
                  <a:off x="8018463" y="2144713"/>
                  <a:ext cx="92075" cy="34925"/>
                </a:xfrm>
                <a:custGeom>
                  <a:avLst/>
                  <a:gdLst>
                    <a:gd name="T0" fmla="*/ 4 w 89"/>
                    <a:gd name="T1" fmla="*/ 9 h 35"/>
                    <a:gd name="T2" fmla="*/ 79 w 89"/>
                    <a:gd name="T3" fmla="*/ 34 h 35"/>
                    <a:gd name="T4" fmla="*/ 83 w 89"/>
                    <a:gd name="T5" fmla="*/ 20 h 35"/>
                    <a:gd name="T6" fmla="*/ 7 w 89"/>
                    <a:gd name="T7" fmla="*/ 0 h 35"/>
                    <a:gd name="T8" fmla="*/ 4 w 89"/>
                    <a:gd name="T9" fmla="*/ 9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9" h="35">
                      <a:moveTo>
                        <a:pt x="4" y="9"/>
                      </a:moveTo>
                      <a:cubicBezTo>
                        <a:pt x="28" y="23"/>
                        <a:pt x="52" y="31"/>
                        <a:pt x="79" y="34"/>
                      </a:cubicBezTo>
                      <a:cubicBezTo>
                        <a:pt x="87" y="35"/>
                        <a:pt x="89" y="24"/>
                        <a:pt x="83" y="20"/>
                      </a:cubicBezTo>
                      <a:cubicBezTo>
                        <a:pt x="59" y="6"/>
                        <a:pt x="34" y="3"/>
                        <a:pt x="7" y="0"/>
                      </a:cubicBezTo>
                      <a:cubicBezTo>
                        <a:pt x="2" y="0"/>
                        <a:pt x="0" y="7"/>
                        <a:pt x="4" y="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09" name="Freeform 14"/>
                <p:cNvSpPr/>
                <p:nvPr/>
              </p:nvSpPr>
              <p:spPr bwMode="auto">
                <a:xfrm>
                  <a:off x="8228013" y="2225676"/>
                  <a:ext cx="107950" cy="61913"/>
                </a:xfrm>
                <a:custGeom>
                  <a:avLst/>
                  <a:gdLst>
                    <a:gd name="T0" fmla="*/ 6 w 105"/>
                    <a:gd name="T1" fmla="*/ 10 h 59"/>
                    <a:gd name="T2" fmla="*/ 91 w 105"/>
                    <a:gd name="T3" fmla="*/ 55 h 59"/>
                    <a:gd name="T4" fmla="*/ 99 w 105"/>
                    <a:gd name="T5" fmla="*/ 44 h 59"/>
                    <a:gd name="T6" fmla="*/ 9 w 105"/>
                    <a:gd name="T7" fmla="*/ 1 h 59"/>
                    <a:gd name="T8" fmla="*/ 6 w 105"/>
                    <a:gd name="T9" fmla="*/ 1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5" h="59">
                      <a:moveTo>
                        <a:pt x="6" y="10"/>
                      </a:moveTo>
                      <a:cubicBezTo>
                        <a:pt x="35" y="21"/>
                        <a:pt x="64" y="39"/>
                        <a:pt x="91" y="55"/>
                      </a:cubicBezTo>
                      <a:cubicBezTo>
                        <a:pt x="97" y="59"/>
                        <a:pt x="105" y="49"/>
                        <a:pt x="99" y="44"/>
                      </a:cubicBezTo>
                      <a:cubicBezTo>
                        <a:pt x="72" y="20"/>
                        <a:pt x="44" y="7"/>
                        <a:pt x="9" y="1"/>
                      </a:cubicBezTo>
                      <a:cubicBezTo>
                        <a:pt x="3" y="0"/>
                        <a:pt x="0" y="8"/>
                        <a:pt x="6" y="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10" name="Freeform 15"/>
                <p:cNvSpPr/>
                <p:nvPr/>
              </p:nvSpPr>
              <p:spPr bwMode="auto">
                <a:xfrm>
                  <a:off x="8421688" y="2389188"/>
                  <a:ext cx="77788" cy="84138"/>
                </a:xfrm>
                <a:custGeom>
                  <a:avLst/>
                  <a:gdLst>
                    <a:gd name="T0" fmla="*/ 1 w 75"/>
                    <a:gd name="T1" fmla="*/ 1 h 81"/>
                    <a:gd name="T2" fmla="*/ 14 w 75"/>
                    <a:gd name="T3" fmla="*/ 20 h 81"/>
                    <a:gd name="T4" fmla="*/ 31 w 75"/>
                    <a:gd name="T5" fmla="*/ 42 h 81"/>
                    <a:gd name="T6" fmla="*/ 62 w 75"/>
                    <a:gd name="T7" fmla="*/ 77 h 81"/>
                    <a:gd name="T8" fmla="*/ 72 w 75"/>
                    <a:gd name="T9" fmla="*/ 71 h 81"/>
                    <a:gd name="T10" fmla="*/ 45 w 75"/>
                    <a:gd name="T11" fmla="*/ 35 h 81"/>
                    <a:gd name="T12" fmla="*/ 24 w 75"/>
                    <a:gd name="T13" fmla="*/ 16 h 81"/>
                    <a:gd name="T14" fmla="*/ 2 w 75"/>
                    <a:gd name="T15" fmla="*/ 0 h 81"/>
                    <a:gd name="T16" fmla="*/ 1 w 75"/>
                    <a:gd name="T17" fmla="*/ 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5" h="81">
                      <a:moveTo>
                        <a:pt x="1" y="1"/>
                      </a:moveTo>
                      <a:cubicBezTo>
                        <a:pt x="6" y="6"/>
                        <a:pt x="9" y="14"/>
                        <a:pt x="14" y="20"/>
                      </a:cubicBezTo>
                      <a:cubicBezTo>
                        <a:pt x="19" y="27"/>
                        <a:pt x="25" y="35"/>
                        <a:pt x="31" y="42"/>
                      </a:cubicBezTo>
                      <a:cubicBezTo>
                        <a:pt x="41" y="54"/>
                        <a:pt x="51" y="66"/>
                        <a:pt x="62" y="77"/>
                      </a:cubicBezTo>
                      <a:cubicBezTo>
                        <a:pt x="66" y="81"/>
                        <a:pt x="75" y="77"/>
                        <a:pt x="72" y="71"/>
                      </a:cubicBezTo>
                      <a:cubicBezTo>
                        <a:pt x="66" y="57"/>
                        <a:pt x="57" y="46"/>
                        <a:pt x="45" y="35"/>
                      </a:cubicBezTo>
                      <a:cubicBezTo>
                        <a:pt x="38" y="28"/>
                        <a:pt x="31" y="22"/>
                        <a:pt x="24" y="16"/>
                      </a:cubicBezTo>
                      <a:cubicBezTo>
                        <a:pt x="17" y="10"/>
                        <a:pt x="8" y="6"/>
                        <a:pt x="2" y="0"/>
                      </a:cubicBezTo>
                      <a:cubicBezTo>
                        <a:pt x="1" y="0"/>
                        <a:pt x="0" y="0"/>
                        <a:pt x="1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11" name="Freeform 16"/>
                <p:cNvSpPr/>
                <p:nvPr/>
              </p:nvSpPr>
              <p:spPr bwMode="auto">
                <a:xfrm>
                  <a:off x="8572501" y="2570163"/>
                  <a:ext cx="60325" cy="90488"/>
                </a:xfrm>
                <a:custGeom>
                  <a:avLst/>
                  <a:gdLst>
                    <a:gd name="T0" fmla="*/ 3 w 57"/>
                    <a:gd name="T1" fmla="*/ 10 h 88"/>
                    <a:gd name="T2" fmla="*/ 47 w 57"/>
                    <a:gd name="T3" fmla="*/ 83 h 88"/>
                    <a:gd name="T4" fmla="*/ 55 w 57"/>
                    <a:gd name="T5" fmla="*/ 77 h 88"/>
                    <a:gd name="T6" fmla="*/ 11 w 57"/>
                    <a:gd name="T7" fmla="*/ 5 h 88"/>
                    <a:gd name="T8" fmla="*/ 3 w 57"/>
                    <a:gd name="T9" fmla="*/ 10 h 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7" h="88">
                      <a:moveTo>
                        <a:pt x="3" y="10"/>
                      </a:moveTo>
                      <a:cubicBezTo>
                        <a:pt x="17" y="35"/>
                        <a:pt x="27" y="63"/>
                        <a:pt x="47" y="83"/>
                      </a:cubicBezTo>
                      <a:cubicBezTo>
                        <a:pt x="51" y="88"/>
                        <a:pt x="57" y="82"/>
                        <a:pt x="55" y="77"/>
                      </a:cubicBezTo>
                      <a:cubicBezTo>
                        <a:pt x="44" y="51"/>
                        <a:pt x="28" y="27"/>
                        <a:pt x="11" y="5"/>
                      </a:cubicBezTo>
                      <a:cubicBezTo>
                        <a:pt x="8" y="0"/>
                        <a:pt x="0" y="4"/>
                        <a:pt x="3" y="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12" name="Freeform 17"/>
                <p:cNvSpPr/>
                <p:nvPr/>
              </p:nvSpPr>
              <p:spPr bwMode="auto">
                <a:xfrm>
                  <a:off x="8664576" y="2767013"/>
                  <a:ext cx="42863" cy="88900"/>
                </a:xfrm>
                <a:custGeom>
                  <a:avLst/>
                  <a:gdLst>
                    <a:gd name="T0" fmla="*/ 3 w 41"/>
                    <a:gd name="T1" fmla="*/ 7 h 86"/>
                    <a:gd name="T2" fmla="*/ 30 w 41"/>
                    <a:gd name="T3" fmla="*/ 79 h 86"/>
                    <a:gd name="T4" fmla="*/ 40 w 41"/>
                    <a:gd name="T5" fmla="*/ 76 h 86"/>
                    <a:gd name="T6" fmla="*/ 9 w 41"/>
                    <a:gd name="T7" fmla="*/ 4 h 86"/>
                    <a:gd name="T8" fmla="*/ 3 w 41"/>
                    <a:gd name="T9" fmla="*/ 7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86">
                      <a:moveTo>
                        <a:pt x="3" y="7"/>
                      </a:moveTo>
                      <a:cubicBezTo>
                        <a:pt x="16" y="29"/>
                        <a:pt x="21" y="56"/>
                        <a:pt x="30" y="79"/>
                      </a:cubicBezTo>
                      <a:cubicBezTo>
                        <a:pt x="32" y="86"/>
                        <a:pt x="41" y="83"/>
                        <a:pt x="40" y="76"/>
                      </a:cubicBezTo>
                      <a:cubicBezTo>
                        <a:pt x="36" y="48"/>
                        <a:pt x="25" y="27"/>
                        <a:pt x="9" y="4"/>
                      </a:cubicBezTo>
                      <a:cubicBezTo>
                        <a:pt x="7" y="0"/>
                        <a:pt x="0" y="3"/>
                        <a:pt x="3" y="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13" name="Freeform 18"/>
                <p:cNvSpPr/>
                <p:nvPr/>
              </p:nvSpPr>
              <p:spPr bwMode="auto">
                <a:xfrm>
                  <a:off x="8740776" y="2992438"/>
                  <a:ext cx="26988" cy="107950"/>
                </a:xfrm>
                <a:custGeom>
                  <a:avLst/>
                  <a:gdLst>
                    <a:gd name="T0" fmla="*/ 2 w 27"/>
                    <a:gd name="T1" fmla="*/ 7 h 104"/>
                    <a:gd name="T2" fmla="*/ 17 w 27"/>
                    <a:gd name="T3" fmla="*/ 100 h 104"/>
                    <a:gd name="T4" fmla="*/ 23 w 27"/>
                    <a:gd name="T5" fmla="*/ 100 h 104"/>
                    <a:gd name="T6" fmla="*/ 9 w 27"/>
                    <a:gd name="T7" fmla="*/ 4 h 104"/>
                    <a:gd name="T8" fmla="*/ 2 w 27"/>
                    <a:gd name="T9" fmla="*/ 7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104">
                      <a:moveTo>
                        <a:pt x="2" y="7"/>
                      </a:moveTo>
                      <a:cubicBezTo>
                        <a:pt x="14" y="36"/>
                        <a:pt x="13" y="68"/>
                        <a:pt x="17" y="100"/>
                      </a:cubicBezTo>
                      <a:cubicBezTo>
                        <a:pt x="17" y="104"/>
                        <a:pt x="23" y="104"/>
                        <a:pt x="23" y="100"/>
                      </a:cubicBezTo>
                      <a:cubicBezTo>
                        <a:pt x="27" y="67"/>
                        <a:pt x="24" y="33"/>
                        <a:pt x="9" y="4"/>
                      </a:cubicBezTo>
                      <a:cubicBezTo>
                        <a:pt x="7" y="0"/>
                        <a:pt x="0" y="3"/>
                        <a:pt x="2" y="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14" name="Freeform 19"/>
                <p:cNvSpPr/>
                <p:nvPr/>
              </p:nvSpPr>
              <p:spPr bwMode="auto">
                <a:xfrm>
                  <a:off x="8753476" y="3206751"/>
                  <a:ext cx="25400" cy="80963"/>
                </a:xfrm>
                <a:custGeom>
                  <a:avLst/>
                  <a:gdLst>
                    <a:gd name="T0" fmla="*/ 13 w 24"/>
                    <a:gd name="T1" fmla="*/ 2 h 78"/>
                    <a:gd name="T2" fmla="*/ 4 w 24"/>
                    <a:gd name="T3" fmla="*/ 32 h 78"/>
                    <a:gd name="T4" fmla="*/ 2 w 24"/>
                    <a:gd name="T5" fmla="*/ 46 h 78"/>
                    <a:gd name="T6" fmla="*/ 0 w 24"/>
                    <a:gd name="T7" fmla="*/ 66 h 78"/>
                    <a:gd name="T8" fmla="*/ 13 w 24"/>
                    <a:gd name="T9" fmla="*/ 71 h 78"/>
                    <a:gd name="T10" fmla="*/ 23 w 24"/>
                    <a:gd name="T11" fmla="*/ 39 h 78"/>
                    <a:gd name="T12" fmla="*/ 15 w 24"/>
                    <a:gd name="T13" fmla="*/ 2 h 78"/>
                    <a:gd name="T14" fmla="*/ 13 w 24"/>
                    <a:gd name="T15" fmla="*/ 2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4" h="78">
                      <a:moveTo>
                        <a:pt x="13" y="2"/>
                      </a:moveTo>
                      <a:cubicBezTo>
                        <a:pt x="9" y="12"/>
                        <a:pt x="6" y="21"/>
                        <a:pt x="4" y="32"/>
                      </a:cubicBezTo>
                      <a:cubicBezTo>
                        <a:pt x="3" y="37"/>
                        <a:pt x="2" y="41"/>
                        <a:pt x="2" y="46"/>
                      </a:cubicBezTo>
                      <a:cubicBezTo>
                        <a:pt x="1" y="53"/>
                        <a:pt x="1" y="59"/>
                        <a:pt x="0" y="66"/>
                      </a:cubicBezTo>
                      <a:cubicBezTo>
                        <a:pt x="0" y="72"/>
                        <a:pt x="9" y="78"/>
                        <a:pt x="13" y="71"/>
                      </a:cubicBezTo>
                      <a:cubicBezTo>
                        <a:pt x="18" y="60"/>
                        <a:pt x="21" y="52"/>
                        <a:pt x="23" y="39"/>
                      </a:cubicBezTo>
                      <a:cubicBezTo>
                        <a:pt x="24" y="25"/>
                        <a:pt x="20" y="15"/>
                        <a:pt x="15" y="2"/>
                      </a:cubicBezTo>
                      <a:cubicBezTo>
                        <a:pt x="15" y="0"/>
                        <a:pt x="13" y="1"/>
                        <a:pt x="13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15" name="Freeform 20"/>
                <p:cNvSpPr/>
                <p:nvPr/>
              </p:nvSpPr>
              <p:spPr bwMode="auto">
                <a:xfrm>
                  <a:off x="8672513" y="3368676"/>
                  <a:ext cx="61913" cy="100013"/>
                </a:xfrm>
                <a:custGeom>
                  <a:avLst/>
                  <a:gdLst>
                    <a:gd name="T0" fmla="*/ 46 w 61"/>
                    <a:gd name="T1" fmla="*/ 3 h 97"/>
                    <a:gd name="T2" fmla="*/ 6 w 61"/>
                    <a:gd name="T3" fmla="*/ 81 h 97"/>
                    <a:gd name="T4" fmla="*/ 20 w 61"/>
                    <a:gd name="T5" fmla="*/ 91 h 97"/>
                    <a:gd name="T6" fmla="*/ 52 w 61"/>
                    <a:gd name="T7" fmla="*/ 51 h 97"/>
                    <a:gd name="T8" fmla="*/ 53 w 61"/>
                    <a:gd name="T9" fmla="*/ 3 h 97"/>
                    <a:gd name="T10" fmla="*/ 46 w 61"/>
                    <a:gd name="T11" fmla="*/ 3 h 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1" h="97">
                      <a:moveTo>
                        <a:pt x="46" y="3"/>
                      </a:moveTo>
                      <a:cubicBezTo>
                        <a:pt x="33" y="29"/>
                        <a:pt x="23" y="57"/>
                        <a:pt x="6" y="81"/>
                      </a:cubicBezTo>
                      <a:cubicBezTo>
                        <a:pt x="0" y="89"/>
                        <a:pt x="13" y="97"/>
                        <a:pt x="20" y="91"/>
                      </a:cubicBezTo>
                      <a:cubicBezTo>
                        <a:pt x="34" y="80"/>
                        <a:pt x="45" y="69"/>
                        <a:pt x="52" y="51"/>
                      </a:cubicBezTo>
                      <a:cubicBezTo>
                        <a:pt x="58" y="35"/>
                        <a:pt x="61" y="20"/>
                        <a:pt x="53" y="3"/>
                      </a:cubicBezTo>
                      <a:cubicBezTo>
                        <a:pt x="52" y="0"/>
                        <a:pt x="47" y="1"/>
                        <a:pt x="46" y="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16" name="Freeform 21"/>
                <p:cNvSpPr/>
                <p:nvPr/>
              </p:nvSpPr>
              <p:spPr bwMode="auto">
                <a:xfrm>
                  <a:off x="8559801" y="3544888"/>
                  <a:ext cx="68263" cy="84138"/>
                </a:xfrm>
                <a:custGeom>
                  <a:avLst/>
                  <a:gdLst>
                    <a:gd name="T0" fmla="*/ 51 w 66"/>
                    <a:gd name="T1" fmla="*/ 4 h 81"/>
                    <a:gd name="T2" fmla="*/ 24 w 66"/>
                    <a:gd name="T3" fmla="*/ 33 h 81"/>
                    <a:gd name="T4" fmla="*/ 14 w 66"/>
                    <a:gd name="T5" fmla="*/ 46 h 81"/>
                    <a:gd name="T6" fmla="*/ 5 w 66"/>
                    <a:gd name="T7" fmla="*/ 62 h 81"/>
                    <a:gd name="T8" fmla="*/ 18 w 66"/>
                    <a:gd name="T9" fmla="*/ 75 h 81"/>
                    <a:gd name="T10" fmla="*/ 32 w 66"/>
                    <a:gd name="T11" fmla="*/ 65 h 81"/>
                    <a:gd name="T12" fmla="*/ 45 w 66"/>
                    <a:gd name="T13" fmla="*/ 49 h 81"/>
                    <a:gd name="T14" fmla="*/ 63 w 66"/>
                    <a:gd name="T15" fmla="*/ 11 h 81"/>
                    <a:gd name="T16" fmla="*/ 51 w 66"/>
                    <a:gd name="T17" fmla="*/ 4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6" h="81">
                      <a:moveTo>
                        <a:pt x="51" y="4"/>
                      </a:moveTo>
                      <a:cubicBezTo>
                        <a:pt x="41" y="13"/>
                        <a:pt x="32" y="22"/>
                        <a:pt x="24" y="33"/>
                      </a:cubicBezTo>
                      <a:cubicBezTo>
                        <a:pt x="21" y="37"/>
                        <a:pt x="17" y="41"/>
                        <a:pt x="14" y="46"/>
                      </a:cubicBezTo>
                      <a:cubicBezTo>
                        <a:pt x="10" y="51"/>
                        <a:pt x="9" y="57"/>
                        <a:pt x="5" y="62"/>
                      </a:cubicBezTo>
                      <a:cubicBezTo>
                        <a:pt x="0" y="70"/>
                        <a:pt x="10" y="81"/>
                        <a:pt x="18" y="75"/>
                      </a:cubicBezTo>
                      <a:cubicBezTo>
                        <a:pt x="22" y="72"/>
                        <a:pt x="29" y="69"/>
                        <a:pt x="32" y="65"/>
                      </a:cubicBezTo>
                      <a:cubicBezTo>
                        <a:pt x="37" y="60"/>
                        <a:pt x="41" y="55"/>
                        <a:pt x="45" y="49"/>
                      </a:cubicBezTo>
                      <a:cubicBezTo>
                        <a:pt x="53" y="37"/>
                        <a:pt x="59" y="25"/>
                        <a:pt x="63" y="11"/>
                      </a:cubicBezTo>
                      <a:cubicBezTo>
                        <a:pt x="66" y="4"/>
                        <a:pt x="56" y="0"/>
                        <a:pt x="51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17" name="Freeform 22"/>
                <p:cNvSpPr/>
                <p:nvPr/>
              </p:nvSpPr>
              <p:spPr bwMode="auto">
                <a:xfrm>
                  <a:off x="8374063" y="3732213"/>
                  <a:ext cx="80963" cy="65088"/>
                </a:xfrm>
                <a:custGeom>
                  <a:avLst/>
                  <a:gdLst>
                    <a:gd name="T0" fmla="*/ 66 w 79"/>
                    <a:gd name="T1" fmla="*/ 3 h 62"/>
                    <a:gd name="T2" fmla="*/ 35 w 79"/>
                    <a:gd name="T3" fmla="*/ 23 h 62"/>
                    <a:gd name="T4" fmla="*/ 6 w 79"/>
                    <a:gd name="T5" fmla="*/ 48 h 62"/>
                    <a:gd name="T6" fmla="*/ 14 w 79"/>
                    <a:gd name="T7" fmla="*/ 58 h 62"/>
                    <a:gd name="T8" fmla="*/ 45 w 79"/>
                    <a:gd name="T9" fmla="*/ 38 h 62"/>
                    <a:gd name="T10" fmla="*/ 73 w 79"/>
                    <a:gd name="T11" fmla="*/ 13 h 62"/>
                    <a:gd name="T12" fmla="*/ 66 w 79"/>
                    <a:gd name="T13" fmla="*/ 3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9" h="62">
                      <a:moveTo>
                        <a:pt x="66" y="3"/>
                      </a:moveTo>
                      <a:cubicBezTo>
                        <a:pt x="55" y="9"/>
                        <a:pt x="45" y="15"/>
                        <a:pt x="35" y="23"/>
                      </a:cubicBezTo>
                      <a:cubicBezTo>
                        <a:pt x="25" y="31"/>
                        <a:pt x="16" y="39"/>
                        <a:pt x="6" y="48"/>
                      </a:cubicBezTo>
                      <a:cubicBezTo>
                        <a:pt x="0" y="53"/>
                        <a:pt x="8" y="62"/>
                        <a:pt x="14" y="58"/>
                      </a:cubicBezTo>
                      <a:cubicBezTo>
                        <a:pt x="25" y="52"/>
                        <a:pt x="35" y="46"/>
                        <a:pt x="45" y="38"/>
                      </a:cubicBezTo>
                      <a:cubicBezTo>
                        <a:pt x="55" y="30"/>
                        <a:pt x="64" y="21"/>
                        <a:pt x="73" y="13"/>
                      </a:cubicBezTo>
                      <a:cubicBezTo>
                        <a:pt x="79" y="9"/>
                        <a:pt x="72" y="0"/>
                        <a:pt x="66" y="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18" name="Freeform 23"/>
                <p:cNvSpPr/>
                <p:nvPr/>
              </p:nvSpPr>
              <p:spPr bwMode="auto">
                <a:xfrm>
                  <a:off x="7953376" y="3932238"/>
                  <a:ext cx="93663" cy="30163"/>
                </a:xfrm>
                <a:custGeom>
                  <a:avLst/>
                  <a:gdLst>
                    <a:gd name="T0" fmla="*/ 82 w 91"/>
                    <a:gd name="T1" fmla="*/ 1 h 30"/>
                    <a:gd name="T2" fmla="*/ 42 w 91"/>
                    <a:gd name="T3" fmla="*/ 5 h 30"/>
                    <a:gd name="T4" fmla="*/ 9 w 91"/>
                    <a:gd name="T5" fmla="*/ 11 h 30"/>
                    <a:gd name="T6" fmla="*/ 9 w 91"/>
                    <a:gd name="T7" fmla="*/ 28 h 30"/>
                    <a:gd name="T8" fmla="*/ 45 w 91"/>
                    <a:gd name="T9" fmla="*/ 27 h 30"/>
                    <a:gd name="T10" fmla="*/ 86 w 91"/>
                    <a:gd name="T11" fmla="*/ 9 h 30"/>
                    <a:gd name="T12" fmla="*/ 82 w 91"/>
                    <a:gd name="T13" fmla="*/ 1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1" h="30">
                      <a:moveTo>
                        <a:pt x="82" y="1"/>
                      </a:moveTo>
                      <a:cubicBezTo>
                        <a:pt x="69" y="3"/>
                        <a:pt x="55" y="3"/>
                        <a:pt x="42" y="5"/>
                      </a:cubicBezTo>
                      <a:cubicBezTo>
                        <a:pt x="31" y="6"/>
                        <a:pt x="20" y="9"/>
                        <a:pt x="9" y="11"/>
                      </a:cubicBezTo>
                      <a:cubicBezTo>
                        <a:pt x="0" y="13"/>
                        <a:pt x="0" y="27"/>
                        <a:pt x="9" y="28"/>
                      </a:cubicBezTo>
                      <a:cubicBezTo>
                        <a:pt x="22" y="30"/>
                        <a:pt x="32" y="30"/>
                        <a:pt x="45" y="27"/>
                      </a:cubicBezTo>
                      <a:cubicBezTo>
                        <a:pt x="60" y="23"/>
                        <a:pt x="72" y="15"/>
                        <a:pt x="86" y="9"/>
                      </a:cubicBezTo>
                      <a:cubicBezTo>
                        <a:pt x="91" y="7"/>
                        <a:pt x="87" y="0"/>
                        <a:pt x="82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19" name="Freeform 24"/>
                <p:cNvSpPr/>
                <p:nvPr/>
              </p:nvSpPr>
              <p:spPr bwMode="auto">
                <a:xfrm>
                  <a:off x="7991476" y="3992563"/>
                  <a:ext cx="65088" cy="77788"/>
                </a:xfrm>
                <a:custGeom>
                  <a:avLst/>
                  <a:gdLst>
                    <a:gd name="T0" fmla="*/ 2 w 63"/>
                    <a:gd name="T1" fmla="*/ 6 h 74"/>
                    <a:gd name="T2" fmla="*/ 12 w 63"/>
                    <a:gd name="T3" fmla="*/ 18 h 74"/>
                    <a:gd name="T4" fmla="*/ 24 w 63"/>
                    <a:gd name="T5" fmla="*/ 34 h 74"/>
                    <a:gd name="T6" fmla="*/ 36 w 63"/>
                    <a:gd name="T7" fmla="*/ 51 h 74"/>
                    <a:gd name="T8" fmla="*/ 47 w 63"/>
                    <a:gd name="T9" fmla="*/ 66 h 74"/>
                    <a:gd name="T10" fmla="*/ 61 w 63"/>
                    <a:gd name="T11" fmla="*/ 60 h 74"/>
                    <a:gd name="T12" fmla="*/ 37 w 63"/>
                    <a:gd name="T13" fmla="*/ 16 h 74"/>
                    <a:gd name="T14" fmla="*/ 18 w 63"/>
                    <a:gd name="T15" fmla="*/ 3 h 74"/>
                    <a:gd name="T16" fmla="*/ 3 w 63"/>
                    <a:gd name="T17" fmla="*/ 2 h 74"/>
                    <a:gd name="T18" fmla="*/ 2 w 63"/>
                    <a:gd name="T19" fmla="*/ 6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3" h="74">
                      <a:moveTo>
                        <a:pt x="2" y="6"/>
                      </a:moveTo>
                      <a:cubicBezTo>
                        <a:pt x="6" y="7"/>
                        <a:pt x="10" y="15"/>
                        <a:pt x="12" y="18"/>
                      </a:cubicBezTo>
                      <a:cubicBezTo>
                        <a:pt x="15" y="24"/>
                        <a:pt x="20" y="29"/>
                        <a:pt x="24" y="34"/>
                      </a:cubicBezTo>
                      <a:cubicBezTo>
                        <a:pt x="29" y="39"/>
                        <a:pt x="32" y="45"/>
                        <a:pt x="36" y="51"/>
                      </a:cubicBezTo>
                      <a:cubicBezTo>
                        <a:pt x="39" y="56"/>
                        <a:pt x="44" y="60"/>
                        <a:pt x="47" y="66"/>
                      </a:cubicBezTo>
                      <a:cubicBezTo>
                        <a:pt x="51" y="74"/>
                        <a:pt x="63" y="68"/>
                        <a:pt x="61" y="60"/>
                      </a:cubicBezTo>
                      <a:cubicBezTo>
                        <a:pt x="57" y="43"/>
                        <a:pt x="50" y="29"/>
                        <a:pt x="37" y="16"/>
                      </a:cubicBezTo>
                      <a:cubicBezTo>
                        <a:pt x="32" y="10"/>
                        <a:pt x="26" y="6"/>
                        <a:pt x="18" y="3"/>
                      </a:cubicBezTo>
                      <a:cubicBezTo>
                        <a:pt x="13" y="0"/>
                        <a:pt x="8" y="1"/>
                        <a:pt x="3" y="2"/>
                      </a:cubicBezTo>
                      <a:cubicBezTo>
                        <a:pt x="0" y="2"/>
                        <a:pt x="0" y="6"/>
                        <a:pt x="2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20" name="Freeform 25"/>
                <p:cNvSpPr/>
                <p:nvPr/>
              </p:nvSpPr>
              <p:spPr bwMode="auto">
                <a:xfrm>
                  <a:off x="8085138" y="4160838"/>
                  <a:ext cx="26988" cy="95250"/>
                </a:xfrm>
                <a:custGeom>
                  <a:avLst/>
                  <a:gdLst>
                    <a:gd name="T0" fmla="*/ 0 w 26"/>
                    <a:gd name="T1" fmla="*/ 8 h 91"/>
                    <a:gd name="T2" fmla="*/ 6 w 26"/>
                    <a:gd name="T3" fmla="*/ 83 h 91"/>
                    <a:gd name="T4" fmla="*/ 22 w 26"/>
                    <a:gd name="T5" fmla="*/ 83 h 91"/>
                    <a:gd name="T6" fmla="*/ 13 w 26"/>
                    <a:gd name="T7" fmla="*/ 5 h 91"/>
                    <a:gd name="T8" fmla="*/ 0 w 26"/>
                    <a:gd name="T9" fmla="*/ 8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" h="91">
                      <a:moveTo>
                        <a:pt x="0" y="8"/>
                      </a:moveTo>
                      <a:cubicBezTo>
                        <a:pt x="1" y="33"/>
                        <a:pt x="2" y="59"/>
                        <a:pt x="6" y="83"/>
                      </a:cubicBezTo>
                      <a:cubicBezTo>
                        <a:pt x="8" y="91"/>
                        <a:pt x="20" y="91"/>
                        <a:pt x="22" y="83"/>
                      </a:cubicBezTo>
                      <a:cubicBezTo>
                        <a:pt x="26" y="58"/>
                        <a:pt x="26" y="27"/>
                        <a:pt x="13" y="5"/>
                      </a:cubicBezTo>
                      <a:cubicBezTo>
                        <a:pt x="9" y="0"/>
                        <a:pt x="0" y="2"/>
                        <a:pt x="0" y="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21" name="Freeform 26"/>
                <p:cNvSpPr/>
                <p:nvPr/>
              </p:nvSpPr>
              <p:spPr bwMode="auto">
                <a:xfrm>
                  <a:off x="8034338" y="4348163"/>
                  <a:ext cx="44450" cy="106363"/>
                </a:xfrm>
                <a:custGeom>
                  <a:avLst/>
                  <a:gdLst>
                    <a:gd name="T0" fmla="*/ 8 w 43"/>
                    <a:gd name="T1" fmla="*/ 99 h 102"/>
                    <a:gd name="T2" fmla="*/ 32 w 43"/>
                    <a:gd name="T3" fmla="*/ 61 h 102"/>
                    <a:gd name="T4" fmla="*/ 42 w 43"/>
                    <a:gd name="T5" fmla="*/ 9 h 102"/>
                    <a:gd name="T6" fmla="*/ 27 w 43"/>
                    <a:gd name="T7" fmla="*/ 7 h 102"/>
                    <a:gd name="T8" fmla="*/ 13 w 43"/>
                    <a:gd name="T9" fmla="*/ 50 h 102"/>
                    <a:gd name="T10" fmla="*/ 1 w 43"/>
                    <a:gd name="T11" fmla="*/ 95 h 102"/>
                    <a:gd name="T12" fmla="*/ 8 w 43"/>
                    <a:gd name="T13" fmla="*/ 99 h 1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3" h="102">
                      <a:moveTo>
                        <a:pt x="8" y="99"/>
                      </a:moveTo>
                      <a:cubicBezTo>
                        <a:pt x="19" y="87"/>
                        <a:pt x="26" y="76"/>
                        <a:pt x="32" y="61"/>
                      </a:cubicBezTo>
                      <a:cubicBezTo>
                        <a:pt x="38" y="44"/>
                        <a:pt x="40" y="27"/>
                        <a:pt x="42" y="9"/>
                      </a:cubicBezTo>
                      <a:cubicBezTo>
                        <a:pt x="43" y="0"/>
                        <a:pt x="30" y="0"/>
                        <a:pt x="27" y="7"/>
                      </a:cubicBezTo>
                      <a:cubicBezTo>
                        <a:pt x="21" y="22"/>
                        <a:pt x="16" y="35"/>
                        <a:pt x="13" y="50"/>
                      </a:cubicBezTo>
                      <a:cubicBezTo>
                        <a:pt x="9" y="64"/>
                        <a:pt x="7" y="81"/>
                        <a:pt x="1" y="95"/>
                      </a:cubicBezTo>
                      <a:cubicBezTo>
                        <a:pt x="0" y="99"/>
                        <a:pt x="6" y="102"/>
                        <a:pt x="8" y="9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22" name="Freeform 27"/>
                <p:cNvSpPr/>
                <p:nvPr/>
              </p:nvSpPr>
              <p:spPr bwMode="auto">
                <a:xfrm>
                  <a:off x="7883526" y="4581526"/>
                  <a:ext cx="80963" cy="74613"/>
                </a:xfrm>
                <a:custGeom>
                  <a:avLst/>
                  <a:gdLst>
                    <a:gd name="T0" fmla="*/ 7 w 78"/>
                    <a:gd name="T1" fmla="*/ 69 h 72"/>
                    <a:gd name="T2" fmla="*/ 45 w 78"/>
                    <a:gd name="T3" fmla="*/ 47 h 72"/>
                    <a:gd name="T4" fmla="*/ 75 w 78"/>
                    <a:gd name="T5" fmla="*/ 11 h 72"/>
                    <a:gd name="T6" fmla="*/ 67 w 78"/>
                    <a:gd name="T7" fmla="*/ 5 h 72"/>
                    <a:gd name="T8" fmla="*/ 37 w 78"/>
                    <a:gd name="T9" fmla="*/ 33 h 72"/>
                    <a:gd name="T10" fmla="*/ 4 w 78"/>
                    <a:gd name="T11" fmla="*/ 63 h 72"/>
                    <a:gd name="T12" fmla="*/ 7 w 78"/>
                    <a:gd name="T13" fmla="*/ 69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8" h="72">
                      <a:moveTo>
                        <a:pt x="7" y="69"/>
                      </a:moveTo>
                      <a:cubicBezTo>
                        <a:pt x="20" y="62"/>
                        <a:pt x="33" y="56"/>
                        <a:pt x="45" y="47"/>
                      </a:cubicBezTo>
                      <a:cubicBezTo>
                        <a:pt x="57" y="37"/>
                        <a:pt x="68" y="26"/>
                        <a:pt x="75" y="11"/>
                      </a:cubicBezTo>
                      <a:cubicBezTo>
                        <a:pt x="78" y="6"/>
                        <a:pt x="71" y="0"/>
                        <a:pt x="67" y="5"/>
                      </a:cubicBezTo>
                      <a:cubicBezTo>
                        <a:pt x="57" y="15"/>
                        <a:pt x="47" y="24"/>
                        <a:pt x="37" y="33"/>
                      </a:cubicBezTo>
                      <a:cubicBezTo>
                        <a:pt x="26" y="43"/>
                        <a:pt x="15" y="55"/>
                        <a:pt x="4" y="63"/>
                      </a:cubicBezTo>
                      <a:cubicBezTo>
                        <a:pt x="0" y="66"/>
                        <a:pt x="3" y="72"/>
                        <a:pt x="7" y="6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23" name="Freeform 28"/>
                <p:cNvSpPr/>
                <p:nvPr/>
              </p:nvSpPr>
              <p:spPr bwMode="auto">
                <a:xfrm>
                  <a:off x="7666038" y="4762501"/>
                  <a:ext cx="120650" cy="58738"/>
                </a:xfrm>
                <a:custGeom>
                  <a:avLst/>
                  <a:gdLst>
                    <a:gd name="T0" fmla="*/ 6 w 117"/>
                    <a:gd name="T1" fmla="*/ 56 h 56"/>
                    <a:gd name="T2" fmla="*/ 111 w 117"/>
                    <a:gd name="T3" fmla="*/ 13 h 56"/>
                    <a:gd name="T4" fmla="*/ 105 w 117"/>
                    <a:gd name="T5" fmla="*/ 2 h 56"/>
                    <a:gd name="T6" fmla="*/ 5 w 117"/>
                    <a:gd name="T7" fmla="*/ 48 h 56"/>
                    <a:gd name="T8" fmla="*/ 6 w 117"/>
                    <a:gd name="T9" fmla="*/ 56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7" h="56">
                      <a:moveTo>
                        <a:pt x="6" y="56"/>
                      </a:moveTo>
                      <a:cubicBezTo>
                        <a:pt x="44" y="51"/>
                        <a:pt x="81" y="37"/>
                        <a:pt x="111" y="13"/>
                      </a:cubicBezTo>
                      <a:cubicBezTo>
                        <a:pt x="117" y="9"/>
                        <a:pt x="111" y="0"/>
                        <a:pt x="105" y="2"/>
                      </a:cubicBezTo>
                      <a:cubicBezTo>
                        <a:pt x="70" y="12"/>
                        <a:pt x="40" y="36"/>
                        <a:pt x="5" y="48"/>
                      </a:cubicBezTo>
                      <a:cubicBezTo>
                        <a:pt x="0" y="49"/>
                        <a:pt x="1" y="56"/>
                        <a:pt x="6" y="5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24" name="Freeform 29"/>
                <p:cNvSpPr/>
                <p:nvPr/>
              </p:nvSpPr>
              <p:spPr bwMode="auto">
                <a:xfrm>
                  <a:off x="7434263" y="4868863"/>
                  <a:ext cx="123825" cy="47625"/>
                </a:xfrm>
                <a:custGeom>
                  <a:avLst/>
                  <a:gdLst>
                    <a:gd name="T0" fmla="*/ 4 w 120"/>
                    <a:gd name="T1" fmla="*/ 46 h 46"/>
                    <a:gd name="T2" fmla="*/ 117 w 120"/>
                    <a:gd name="T3" fmla="*/ 10 h 46"/>
                    <a:gd name="T4" fmla="*/ 112 w 120"/>
                    <a:gd name="T5" fmla="*/ 2 h 46"/>
                    <a:gd name="T6" fmla="*/ 3 w 120"/>
                    <a:gd name="T7" fmla="*/ 39 h 46"/>
                    <a:gd name="T8" fmla="*/ 4 w 120"/>
                    <a:gd name="T9" fmla="*/ 46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0" h="46">
                      <a:moveTo>
                        <a:pt x="4" y="46"/>
                      </a:moveTo>
                      <a:cubicBezTo>
                        <a:pt x="43" y="44"/>
                        <a:pt x="86" y="36"/>
                        <a:pt x="117" y="10"/>
                      </a:cubicBezTo>
                      <a:cubicBezTo>
                        <a:pt x="120" y="7"/>
                        <a:pt x="116" y="0"/>
                        <a:pt x="112" y="2"/>
                      </a:cubicBezTo>
                      <a:cubicBezTo>
                        <a:pt x="75" y="14"/>
                        <a:pt x="40" y="27"/>
                        <a:pt x="3" y="39"/>
                      </a:cubicBezTo>
                      <a:cubicBezTo>
                        <a:pt x="0" y="40"/>
                        <a:pt x="0" y="46"/>
                        <a:pt x="4" y="4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25" name="Freeform 30"/>
                <p:cNvSpPr/>
                <p:nvPr/>
              </p:nvSpPr>
              <p:spPr bwMode="auto">
                <a:xfrm>
                  <a:off x="7192963" y="4932363"/>
                  <a:ext cx="153988" cy="38100"/>
                </a:xfrm>
                <a:custGeom>
                  <a:avLst/>
                  <a:gdLst>
                    <a:gd name="T0" fmla="*/ 6 w 148"/>
                    <a:gd name="T1" fmla="*/ 36 h 37"/>
                    <a:gd name="T2" fmla="*/ 137 w 148"/>
                    <a:gd name="T3" fmla="*/ 20 h 37"/>
                    <a:gd name="T4" fmla="*/ 133 w 148"/>
                    <a:gd name="T5" fmla="*/ 3 h 37"/>
                    <a:gd name="T6" fmla="*/ 3 w 148"/>
                    <a:gd name="T7" fmla="*/ 31 h 37"/>
                    <a:gd name="T8" fmla="*/ 6 w 148"/>
                    <a:gd name="T9" fmla="*/ 36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8" h="37">
                      <a:moveTo>
                        <a:pt x="6" y="36"/>
                      </a:moveTo>
                      <a:cubicBezTo>
                        <a:pt x="51" y="28"/>
                        <a:pt x="94" y="36"/>
                        <a:pt x="137" y="20"/>
                      </a:cubicBezTo>
                      <a:cubicBezTo>
                        <a:pt x="148" y="16"/>
                        <a:pt x="144" y="0"/>
                        <a:pt x="133" y="3"/>
                      </a:cubicBezTo>
                      <a:cubicBezTo>
                        <a:pt x="88" y="13"/>
                        <a:pt x="46" y="13"/>
                        <a:pt x="3" y="31"/>
                      </a:cubicBezTo>
                      <a:cubicBezTo>
                        <a:pt x="0" y="32"/>
                        <a:pt x="2" y="37"/>
                        <a:pt x="6" y="3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26" name="Freeform 31"/>
                <p:cNvSpPr/>
                <p:nvPr/>
              </p:nvSpPr>
              <p:spPr bwMode="auto">
                <a:xfrm>
                  <a:off x="6989763" y="4945063"/>
                  <a:ext cx="88900" cy="22225"/>
                </a:xfrm>
                <a:custGeom>
                  <a:avLst/>
                  <a:gdLst>
                    <a:gd name="T0" fmla="*/ 4 w 86"/>
                    <a:gd name="T1" fmla="*/ 18 h 22"/>
                    <a:gd name="T2" fmla="*/ 80 w 86"/>
                    <a:gd name="T3" fmla="*/ 10 h 22"/>
                    <a:gd name="T4" fmla="*/ 77 w 86"/>
                    <a:gd name="T5" fmla="*/ 1 h 22"/>
                    <a:gd name="T6" fmla="*/ 4 w 86"/>
                    <a:gd name="T7" fmla="*/ 8 h 22"/>
                    <a:gd name="T8" fmla="*/ 4 w 86"/>
                    <a:gd name="T9" fmla="*/ 18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6" h="22">
                      <a:moveTo>
                        <a:pt x="4" y="18"/>
                      </a:moveTo>
                      <a:cubicBezTo>
                        <a:pt x="30" y="22"/>
                        <a:pt x="56" y="21"/>
                        <a:pt x="80" y="10"/>
                      </a:cubicBezTo>
                      <a:cubicBezTo>
                        <a:pt x="86" y="8"/>
                        <a:pt x="82" y="0"/>
                        <a:pt x="77" y="1"/>
                      </a:cubicBezTo>
                      <a:cubicBezTo>
                        <a:pt x="53" y="5"/>
                        <a:pt x="28" y="5"/>
                        <a:pt x="4" y="8"/>
                      </a:cubicBezTo>
                      <a:cubicBezTo>
                        <a:pt x="0" y="9"/>
                        <a:pt x="0" y="17"/>
                        <a:pt x="4" y="1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27" name="Freeform 32"/>
                <p:cNvSpPr/>
                <p:nvPr/>
              </p:nvSpPr>
              <p:spPr bwMode="auto">
                <a:xfrm>
                  <a:off x="6748463" y="4924426"/>
                  <a:ext cx="80963" cy="31750"/>
                </a:xfrm>
                <a:custGeom>
                  <a:avLst/>
                  <a:gdLst>
                    <a:gd name="T0" fmla="*/ 6 w 79"/>
                    <a:gd name="T1" fmla="*/ 17 h 31"/>
                    <a:gd name="T2" fmla="*/ 37 w 79"/>
                    <a:gd name="T3" fmla="*/ 24 h 31"/>
                    <a:gd name="T4" fmla="*/ 72 w 79"/>
                    <a:gd name="T5" fmla="*/ 31 h 31"/>
                    <a:gd name="T6" fmla="*/ 75 w 79"/>
                    <a:gd name="T7" fmla="*/ 21 h 31"/>
                    <a:gd name="T8" fmla="*/ 6 w 79"/>
                    <a:gd name="T9" fmla="*/ 6 h 31"/>
                    <a:gd name="T10" fmla="*/ 6 w 79"/>
                    <a:gd name="T11" fmla="*/ 17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9" h="31">
                      <a:moveTo>
                        <a:pt x="6" y="17"/>
                      </a:moveTo>
                      <a:cubicBezTo>
                        <a:pt x="16" y="20"/>
                        <a:pt x="27" y="22"/>
                        <a:pt x="37" y="24"/>
                      </a:cubicBezTo>
                      <a:cubicBezTo>
                        <a:pt x="49" y="27"/>
                        <a:pt x="60" y="31"/>
                        <a:pt x="72" y="31"/>
                      </a:cubicBezTo>
                      <a:cubicBezTo>
                        <a:pt x="78" y="31"/>
                        <a:pt x="79" y="24"/>
                        <a:pt x="75" y="21"/>
                      </a:cubicBezTo>
                      <a:cubicBezTo>
                        <a:pt x="56" y="8"/>
                        <a:pt x="28" y="0"/>
                        <a:pt x="6" y="6"/>
                      </a:cubicBezTo>
                      <a:cubicBezTo>
                        <a:pt x="0" y="8"/>
                        <a:pt x="1" y="15"/>
                        <a:pt x="6" y="1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28" name="Freeform 33"/>
                <p:cNvSpPr/>
                <p:nvPr/>
              </p:nvSpPr>
              <p:spPr bwMode="auto">
                <a:xfrm>
                  <a:off x="6559551" y="4949826"/>
                  <a:ext cx="68263" cy="61913"/>
                </a:xfrm>
                <a:custGeom>
                  <a:avLst/>
                  <a:gdLst>
                    <a:gd name="T0" fmla="*/ 11 w 67"/>
                    <a:gd name="T1" fmla="*/ 56 h 59"/>
                    <a:gd name="T2" fmla="*/ 39 w 67"/>
                    <a:gd name="T3" fmla="*/ 37 h 59"/>
                    <a:gd name="T4" fmla="*/ 63 w 67"/>
                    <a:gd name="T5" fmla="*/ 12 h 59"/>
                    <a:gd name="T6" fmla="*/ 55 w 67"/>
                    <a:gd name="T7" fmla="*/ 4 h 59"/>
                    <a:gd name="T8" fmla="*/ 31 w 67"/>
                    <a:gd name="T9" fmla="*/ 25 h 59"/>
                    <a:gd name="T10" fmla="*/ 4 w 67"/>
                    <a:gd name="T11" fmla="*/ 48 h 59"/>
                    <a:gd name="T12" fmla="*/ 11 w 67"/>
                    <a:gd name="T13" fmla="*/ 56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" h="59">
                      <a:moveTo>
                        <a:pt x="11" y="56"/>
                      </a:moveTo>
                      <a:cubicBezTo>
                        <a:pt x="21" y="50"/>
                        <a:pt x="30" y="44"/>
                        <a:pt x="39" y="37"/>
                      </a:cubicBezTo>
                      <a:cubicBezTo>
                        <a:pt x="48" y="29"/>
                        <a:pt x="55" y="21"/>
                        <a:pt x="63" y="12"/>
                      </a:cubicBezTo>
                      <a:cubicBezTo>
                        <a:pt x="67" y="7"/>
                        <a:pt x="60" y="0"/>
                        <a:pt x="55" y="4"/>
                      </a:cubicBezTo>
                      <a:cubicBezTo>
                        <a:pt x="47" y="11"/>
                        <a:pt x="39" y="17"/>
                        <a:pt x="31" y="25"/>
                      </a:cubicBezTo>
                      <a:cubicBezTo>
                        <a:pt x="22" y="33"/>
                        <a:pt x="14" y="41"/>
                        <a:pt x="4" y="48"/>
                      </a:cubicBezTo>
                      <a:cubicBezTo>
                        <a:pt x="0" y="52"/>
                        <a:pt x="6" y="59"/>
                        <a:pt x="11" y="5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29" name="Freeform 34"/>
                <p:cNvSpPr/>
                <p:nvPr/>
              </p:nvSpPr>
              <p:spPr bwMode="auto">
                <a:xfrm>
                  <a:off x="6375401" y="5078413"/>
                  <a:ext cx="80963" cy="49213"/>
                </a:xfrm>
                <a:custGeom>
                  <a:avLst/>
                  <a:gdLst>
                    <a:gd name="T0" fmla="*/ 5 w 78"/>
                    <a:gd name="T1" fmla="*/ 46 h 46"/>
                    <a:gd name="T2" fmla="*/ 41 w 78"/>
                    <a:gd name="T3" fmla="*/ 34 h 46"/>
                    <a:gd name="T4" fmla="*/ 73 w 78"/>
                    <a:gd name="T5" fmla="*/ 11 h 46"/>
                    <a:gd name="T6" fmla="*/ 67 w 78"/>
                    <a:gd name="T7" fmla="*/ 2 h 46"/>
                    <a:gd name="T8" fmla="*/ 33 w 78"/>
                    <a:gd name="T9" fmla="*/ 21 h 46"/>
                    <a:gd name="T10" fmla="*/ 3 w 78"/>
                    <a:gd name="T11" fmla="*/ 41 h 46"/>
                    <a:gd name="T12" fmla="*/ 5 w 78"/>
                    <a:gd name="T13" fmla="*/ 46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8" h="46">
                      <a:moveTo>
                        <a:pt x="5" y="46"/>
                      </a:moveTo>
                      <a:cubicBezTo>
                        <a:pt x="17" y="42"/>
                        <a:pt x="29" y="41"/>
                        <a:pt x="41" y="34"/>
                      </a:cubicBezTo>
                      <a:cubicBezTo>
                        <a:pt x="53" y="28"/>
                        <a:pt x="63" y="20"/>
                        <a:pt x="73" y="11"/>
                      </a:cubicBezTo>
                      <a:cubicBezTo>
                        <a:pt x="78" y="6"/>
                        <a:pt x="72" y="0"/>
                        <a:pt x="67" y="2"/>
                      </a:cubicBezTo>
                      <a:cubicBezTo>
                        <a:pt x="55" y="8"/>
                        <a:pt x="44" y="14"/>
                        <a:pt x="33" y="21"/>
                      </a:cubicBezTo>
                      <a:cubicBezTo>
                        <a:pt x="23" y="28"/>
                        <a:pt x="14" y="37"/>
                        <a:pt x="3" y="41"/>
                      </a:cubicBezTo>
                      <a:cubicBezTo>
                        <a:pt x="0" y="42"/>
                        <a:pt x="2" y="46"/>
                        <a:pt x="5" y="4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30" name="Freeform 35"/>
                <p:cNvSpPr/>
                <p:nvPr/>
              </p:nvSpPr>
              <p:spPr bwMode="auto">
                <a:xfrm>
                  <a:off x="6167438" y="5192713"/>
                  <a:ext cx="114300" cy="50800"/>
                </a:xfrm>
                <a:custGeom>
                  <a:avLst/>
                  <a:gdLst>
                    <a:gd name="T0" fmla="*/ 10 w 110"/>
                    <a:gd name="T1" fmla="*/ 48 h 50"/>
                    <a:gd name="T2" fmla="*/ 105 w 110"/>
                    <a:gd name="T3" fmla="*/ 11 h 50"/>
                    <a:gd name="T4" fmla="*/ 102 w 110"/>
                    <a:gd name="T5" fmla="*/ 2 h 50"/>
                    <a:gd name="T6" fmla="*/ 7 w 110"/>
                    <a:gd name="T7" fmla="*/ 37 h 50"/>
                    <a:gd name="T8" fmla="*/ 10 w 110"/>
                    <a:gd name="T9" fmla="*/ 48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0" h="50">
                      <a:moveTo>
                        <a:pt x="10" y="48"/>
                      </a:moveTo>
                      <a:cubicBezTo>
                        <a:pt x="45" y="42"/>
                        <a:pt x="75" y="29"/>
                        <a:pt x="105" y="11"/>
                      </a:cubicBezTo>
                      <a:cubicBezTo>
                        <a:pt x="110" y="8"/>
                        <a:pt x="107" y="0"/>
                        <a:pt x="102" y="2"/>
                      </a:cubicBezTo>
                      <a:cubicBezTo>
                        <a:pt x="71" y="15"/>
                        <a:pt x="40" y="30"/>
                        <a:pt x="7" y="37"/>
                      </a:cubicBezTo>
                      <a:cubicBezTo>
                        <a:pt x="0" y="39"/>
                        <a:pt x="3" y="50"/>
                        <a:pt x="10" y="4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31" name="Freeform 36"/>
                <p:cNvSpPr/>
                <p:nvPr/>
              </p:nvSpPr>
              <p:spPr bwMode="auto">
                <a:xfrm>
                  <a:off x="5929313" y="5272088"/>
                  <a:ext cx="131763" cy="36513"/>
                </a:xfrm>
                <a:custGeom>
                  <a:avLst/>
                  <a:gdLst>
                    <a:gd name="T0" fmla="*/ 7 w 128"/>
                    <a:gd name="T1" fmla="*/ 30 h 35"/>
                    <a:gd name="T2" fmla="*/ 120 w 128"/>
                    <a:gd name="T3" fmla="*/ 16 h 35"/>
                    <a:gd name="T4" fmla="*/ 114 w 128"/>
                    <a:gd name="T5" fmla="*/ 2 h 35"/>
                    <a:gd name="T6" fmla="*/ 7 w 128"/>
                    <a:gd name="T7" fmla="*/ 18 h 35"/>
                    <a:gd name="T8" fmla="*/ 7 w 128"/>
                    <a:gd name="T9" fmla="*/ 30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8" h="35">
                      <a:moveTo>
                        <a:pt x="7" y="30"/>
                      </a:moveTo>
                      <a:cubicBezTo>
                        <a:pt x="47" y="33"/>
                        <a:pt x="84" y="35"/>
                        <a:pt x="120" y="16"/>
                      </a:cubicBezTo>
                      <a:cubicBezTo>
                        <a:pt x="128" y="11"/>
                        <a:pt x="122" y="0"/>
                        <a:pt x="114" y="2"/>
                      </a:cubicBezTo>
                      <a:cubicBezTo>
                        <a:pt x="79" y="10"/>
                        <a:pt x="43" y="15"/>
                        <a:pt x="7" y="18"/>
                      </a:cubicBezTo>
                      <a:cubicBezTo>
                        <a:pt x="0" y="18"/>
                        <a:pt x="0" y="29"/>
                        <a:pt x="7" y="3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32" name="Freeform 37"/>
                <p:cNvSpPr/>
                <p:nvPr/>
              </p:nvSpPr>
              <p:spPr bwMode="auto">
                <a:xfrm>
                  <a:off x="5719763" y="5281613"/>
                  <a:ext cx="104775" cy="34925"/>
                </a:xfrm>
                <a:custGeom>
                  <a:avLst/>
                  <a:gdLst>
                    <a:gd name="T0" fmla="*/ 3 w 101"/>
                    <a:gd name="T1" fmla="*/ 11 h 33"/>
                    <a:gd name="T2" fmla="*/ 94 w 101"/>
                    <a:gd name="T3" fmla="*/ 29 h 33"/>
                    <a:gd name="T4" fmla="*/ 94 w 101"/>
                    <a:gd name="T5" fmla="*/ 15 h 33"/>
                    <a:gd name="T6" fmla="*/ 6 w 101"/>
                    <a:gd name="T7" fmla="*/ 3 h 33"/>
                    <a:gd name="T8" fmla="*/ 3 w 101"/>
                    <a:gd name="T9" fmla="*/ 11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33">
                      <a:moveTo>
                        <a:pt x="3" y="11"/>
                      </a:moveTo>
                      <a:cubicBezTo>
                        <a:pt x="29" y="28"/>
                        <a:pt x="65" y="33"/>
                        <a:pt x="94" y="29"/>
                      </a:cubicBezTo>
                      <a:cubicBezTo>
                        <a:pt x="101" y="28"/>
                        <a:pt x="101" y="16"/>
                        <a:pt x="94" y="15"/>
                      </a:cubicBezTo>
                      <a:cubicBezTo>
                        <a:pt x="66" y="10"/>
                        <a:pt x="34" y="0"/>
                        <a:pt x="6" y="3"/>
                      </a:cubicBezTo>
                      <a:cubicBezTo>
                        <a:pt x="1" y="3"/>
                        <a:pt x="0" y="9"/>
                        <a:pt x="3" y="1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33" name="Freeform 38"/>
                <p:cNvSpPr/>
                <p:nvPr/>
              </p:nvSpPr>
              <p:spPr bwMode="auto">
                <a:xfrm>
                  <a:off x="5516563" y="5238751"/>
                  <a:ext cx="103188" cy="33338"/>
                </a:xfrm>
                <a:custGeom>
                  <a:avLst/>
                  <a:gdLst>
                    <a:gd name="T0" fmla="*/ 5 w 100"/>
                    <a:gd name="T1" fmla="*/ 9 h 32"/>
                    <a:gd name="T2" fmla="*/ 92 w 100"/>
                    <a:gd name="T3" fmla="*/ 31 h 32"/>
                    <a:gd name="T4" fmla="*/ 94 w 100"/>
                    <a:gd name="T5" fmla="*/ 22 h 32"/>
                    <a:gd name="T6" fmla="*/ 7 w 100"/>
                    <a:gd name="T7" fmla="*/ 1 h 32"/>
                    <a:gd name="T8" fmla="*/ 5 w 100"/>
                    <a:gd name="T9" fmla="*/ 9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0" h="32">
                      <a:moveTo>
                        <a:pt x="5" y="9"/>
                      </a:moveTo>
                      <a:cubicBezTo>
                        <a:pt x="34" y="18"/>
                        <a:pt x="62" y="26"/>
                        <a:pt x="92" y="31"/>
                      </a:cubicBezTo>
                      <a:cubicBezTo>
                        <a:pt x="98" y="32"/>
                        <a:pt x="100" y="24"/>
                        <a:pt x="94" y="22"/>
                      </a:cubicBezTo>
                      <a:cubicBezTo>
                        <a:pt x="66" y="13"/>
                        <a:pt x="37" y="6"/>
                        <a:pt x="7" y="1"/>
                      </a:cubicBezTo>
                      <a:cubicBezTo>
                        <a:pt x="2" y="0"/>
                        <a:pt x="0" y="7"/>
                        <a:pt x="5" y="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34" name="Freeform 39"/>
                <p:cNvSpPr/>
                <p:nvPr/>
              </p:nvSpPr>
              <p:spPr bwMode="auto">
                <a:xfrm>
                  <a:off x="5327651" y="5132388"/>
                  <a:ext cx="85725" cy="60325"/>
                </a:xfrm>
                <a:custGeom>
                  <a:avLst/>
                  <a:gdLst>
                    <a:gd name="T0" fmla="*/ 2 w 82"/>
                    <a:gd name="T1" fmla="*/ 8 h 58"/>
                    <a:gd name="T2" fmla="*/ 71 w 82"/>
                    <a:gd name="T3" fmla="*/ 57 h 58"/>
                    <a:gd name="T4" fmla="*/ 74 w 82"/>
                    <a:gd name="T5" fmla="*/ 44 h 58"/>
                    <a:gd name="T6" fmla="*/ 11 w 82"/>
                    <a:gd name="T7" fmla="*/ 3 h 58"/>
                    <a:gd name="T8" fmla="*/ 2 w 82"/>
                    <a:gd name="T9" fmla="*/ 8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8">
                      <a:moveTo>
                        <a:pt x="2" y="8"/>
                      </a:moveTo>
                      <a:cubicBezTo>
                        <a:pt x="14" y="38"/>
                        <a:pt x="41" y="52"/>
                        <a:pt x="71" y="57"/>
                      </a:cubicBezTo>
                      <a:cubicBezTo>
                        <a:pt x="79" y="58"/>
                        <a:pt x="82" y="47"/>
                        <a:pt x="74" y="44"/>
                      </a:cubicBezTo>
                      <a:cubicBezTo>
                        <a:pt x="51" y="35"/>
                        <a:pt x="30" y="19"/>
                        <a:pt x="11" y="3"/>
                      </a:cubicBezTo>
                      <a:cubicBezTo>
                        <a:pt x="8" y="0"/>
                        <a:pt x="0" y="3"/>
                        <a:pt x="2" y="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35" name="Freeform 40"/>
                <p:cNvSpPr/>
                <p:nvPr/>
              </p:nvSpPr>
              <p:spPr bwMode="auto">
                <a:xfrm>
                  <a:off x="5167313" y="4940301"/>
                  <a:ext cx="87313" cy="103188"/>
                </a:xfrm>
                <a:custGeom>
                  <a:avLst/>
                  <a:gdLst>
                    <a:gd name="T0" fmla="*/ 4 w 83"/>
                    <a:gd name="T1" fmla="*/ 13 h 98"/>
                    <a:gd name="T2" fmla="*/ 72 w 83"/>
                    <a:gd name="T3" fmla="*/ 94 h 98"/>
                    <a:gd name="T4" fmla="*/ 80 w 83"/>
                    <a:gd name="T5" fmla="*/ 87 h 98"/>
                    <a:gd name="T6" fmla="*/ 13 w 83"/>
                    <a:gd name="T7" fmla="*/ 4 h 98"/>
                    <a:gd name="T8" fmla="*/ 4 w 83"/>
                    <a:gd name="T9" fmla="*/ 13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3" h="98">
                      <a:moveTo>
                        <a:pt x="4" y="13"/>
                      </a:moveTo>
                      <a:cubicBezTo>
                        <a:pt x="23" y="41"/>
                        <a:pt x="44" y="74"/>
                        <a:pt x="72" y="94"/>
                      </a:cubicBezTo>
                      <a:cubicBezTo>
                        <a:pt x="76" y="98"/>
                        <a:pt x="83" y="91"/>
                        <a:pt x="80" y="87"/>
                      </a:cubicBezTo>
                      <a:cubicBezTo>
                        <a:pt x="61" y="58"/>
                        <a:pt x="41" y="25"/>
                        <a:pt x="13" y="4"/>
                      </a:cubicBezTo>
                      <a:cubicBezTo>
                        <a:pt x="8" y="0"/>
                        <a:pt x="0" y="8"/>
                        <a:pt x="4" y="1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36" name="Freeform 41"/>
                <p:cNvSpPr/>
                <p:nvPr/>
              </p:nvSpPr>
              <p:spPr bwMode="auto">
                <a:xfrm>
                  <a:off x="5113338" y="4803776"/>
                  <a:ext cx="50800" cy="74613"/>
                </a:xfrm>
                <a:custGeom>
                  <a:avLst/>
                  <a:gdLst>
                    <a:gd name="T0" fmla="*/ 2 w 49"/>
                    <a:gd name="T1" fmla="*/ 6 h 71"/>
                    <a:gd name="T2" fmla="*/ 15 w 49"/>
                    <a:gd name="T3" fmla="*/ 35 h 71"/>
                    <a:gd name="T4" fmla="*/ 35 w 49"/>
                    <a:gd name="T5" fmla="*/ 65 h 71"/>
                    <a:gd name="T6" fmla="*/ 45 w 49"/>
                    <a:gd name="T7" fmla="*/ 59 h 71"/>
                    <a:gd name="T8" fmla="*/ 26 w 49"/>
                    <a:gd name="T9" fmla="*/ 28 h 71"/>
                    <a:gd name="T10" fmla="*/ 5 w 49"/>
                    <a:gd name="T11" fmla="*/ 3 h 71"/>
                    <a:gd name="T12" fmla="*/ 2 w 49"/>
                    <a:gd name="T13" fmla="*/ 6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9" h="71">
                      <a:moveTo>
                        <a:pt x="2" y="6"/>
                      </a:moveTo>
                      <a:cubicBezTo>
                        <a:pt x="6" y="15"/>
                        <a:pt x="10" y="25"/>
                        <a:pt x="15" y="35"/>
                      </a:cubicBezTo>
                      <a:cubicBezTo>
                        <a:pt x="21" y="46"/>
                        <a:pt x="27" y="55"/>
                        <a:pt x="35" y="65"/>
                      </a:cubicBezTo>
                      <a:cubicBezTo>
                        <a:pt x="39" y="71"/>
                        <a:pt x="49" y="66"/>
                        <a:pt x="45" y="59"/>
                      </a:cubicBezTo>
                      <a:cubicBezTo>
                        <a:pt x="39" y="49"/>
                        <a:pt x="33" y="38"/>
                        <a:pt x="26" y="28"/>
                      </a:cubicBezTo>
                      <a:cubicBezTo>
                        <a:pt x="20" y="19"/>
                        <a:pt x="13" y="11"/>
                        <a:pt x="5" y="3"/>
                      </a:cubicBezTo>
                      <a:cubicBezTo>
                        <a:pt x="4" y="0"/>
                        <a:pt x="0" y="3"/>
                        <a:pt x="2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37" name="Freeform 42"/>
                <p:cNvSpPr/>
                <p:nvPr/>
              </p:nvSpPr>
              <p:spPr bwMode="auto">
                <a:xfrm>
                  <a:off x="5035551" y="4613276"/>
                  <a:ext cx="60325" cy="101600"/>
                </a:xfrm>
                <a:custGeom>
                  <a:avLst/>
                  <a:gdLst>
                    <a:gd name="T0" fmla="*/ 2 w 58"/>
                    <a:gd name="T1" fmla="*/ 8 h 97"/>
                    <a:gd name="T2" fmla="*/ 45 w 58"/>
                    <a:gd name="T3" fmla="*/ 91 h 97"/>
                    <a:gd name="T4" fmla="*/ 56 w 58"/>
                    <a:gd name="T5" fmla="*/ 84 h 97"/>
                    <a:gd name="T6" fmla="*/ 11 w 58"/>
                    <a:gd name="T7" fmla="*/ 4 h 97"/>
                    <a:gd name="T8" fmla="*/ 2 w 58"/>
                    <a:gd name="T9" fmla="*/ 8 h 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8" h="97">
                      <a:moveTo>
                        <a:pt x="2" y="8"/>
                      </a:moveTo>
                      <a:cubicBezTo>
                        <a:pt x="10" y="37"/>
                        <a:pt x="25" y="67"/>
                        <a:pt x="45" y="91"/>
                      </a:cubicBezTo>
                      <a:cubicBezTo>
                        <a:pt x="50" y="97"/>
                        <a:pt x="58" y="91"/>
                        <a:pt x="56" y="84"/>
                      </a:cubicBezTo>
                      <a:cubicBezTo>
                        <a:pt x="49" y="54"/>
                        <a:pt x="29" y="28"/>
                        <a:pt x="11" y="4"/>
                      </a:cubicBezTo>
                      <a:cubicBezTo>
                        <a:pt x="7" y="0"/>
                        <a:pt x="0" y="2"/>
                        <a:pt x="2" y="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38" name="Freeform 43"/>
                <p:cNvSpPr/>
                <p:nvPr/>
              </p:nvSpPr>
              <p:spPr bwMode="auto">
                <a:xfrm>
                  <a:off x="4221163" y="4760913"/>
                  <a:ext cx="82550" cy="20638"/>
                </a:xfrm>
                <a:custGeom>
                  <a:avLst/>
                  <a:gdLst>
                    <a:gd name="T0" fmla="*/ 2 w 79"/>
                    <a:gd name="T1" fmla="*/ 4 h 19"/>
                    <a:gd name="T2" fmla="*/ 74 w 79"/>
                    <a:gd name="T3" fmla="*/ 19 h 19"/>
                    <a:gd name="T4" fmla="*/ 76 w 79"/>
                    <a:gd name="T5" fmla="*/ 14 h 19"/>
                    <a:gd name="T6" fmla="*/ 3 w 79"/>
                    <a:gd name="T7" fmla="*/ 0 h 19"/>
                    <a:gd name="T8" fmla="*/ 2 w 79"/>
                    <a:gd name="T9" fmla="*/ 4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9" h="19">
                      <a:moveTo>
                        <a:pt x="2" y="4"/>
                      </a:moveTo>
                      <a:cubicBezTo>
                        <a:pt x="26" y="11"/>
                        <a:pt x="50" y="14"/>
                        <a:pt x="74" y="19"/>
                      </a:cubicBezTo>
                      <a:cubicBezTo>
                        <a:pt x="77" y="19"/>
                        <a:pt x="79" y="15"/>
                        <a:pt x="76" y="14"/>
                      </a:cubicBezTo>
                      <a:cubicBezTo>
                        <a:pt x="52" y="8"/>
                        <a:pt x="27" y="7"/>
                        <a:pt x="3" y="0"/>
                      </a:cubicBezTo>
                      <a:cubicBezTo>
                        <a:pt x="1" y="0"/>
                        <a:pt x="0" y="3"/>
                        <a:pt x="2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39" name="Freeform 44"/>
                <p:cNvSpPr/>
                <p:nvPr/>
              </p:nvSpPr>
              <p:spPr bwMode="auto">
                <a:xfrm>
                  <a:off x="4384676" y="4772026"/>
                  <a:ext cx="106363" cy="17463"/>
                </a:xfrm>
                <a:custGeom>
                  <a:avLst/>
                  <a:gdLst>
                    <a:gd name="T0" fmla="*/ 5 w 102"/>
                    <a:gd name="T1" fmla="*/ 16 h 17"/>
                    <a:gd name="T2" fmla="*/ 98 w 102"/>
                    <a:gd name="T3" fmla="*/ 10 h 17"/>
                    <a:gd name="T4" fmla="*/ 98 w 102"/>
                    <a:gd name="T5" fmla="*/ 3 h 17"/>
                    <a:gd name="T6" fmla="*/ 3 w 102"/>
                    <a:gd name="T7" fmla="*/ 11 h 17"/>
                    <a:gd name="T8" fmla="*/ 5 w 102"/>
                    <a:gd name="T9" fmla="*/ 16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2" h="17">
                      <a:moveTo>
                        <a:pt x="5" y="16"/>
                      </a:moveTo>
                      <a:cubicBezTo>
                        <a:pt x="35" y="11"/>
                        <a:pt x="67" y="13"/>
                        <a:pt x="98" y="10"/>
                      </a:cubicBezTo>
                      <a:cubicBezTo>
                        <a:pt x="102" y="10"/>
                        <a:pt x="102" y="3"/>
                        <a:pt x="98" y="3"/>
                      </a:cubicBezTo>
                      <a:cubicBezTo>
                        <a:pt x="66" y="0"/>
                        <a:pt x="34" y="2"/>
                        <a:pt x="3" y="11"/>
                      </a:cubicBezTo>
                      <a:cubicBezTo>
                        <a:pt x="0" y="12"/>
                        <a:pt x="1" y="17"/>
                        <a:pt x="5" y="1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40" name="Freeform 45"/>
                <p:cNvSpPr/>
                <p:nvPr/>
              </p:nvSpPr>
              <p:spPr bwMode="auto">
                <a:xfrm>
                  <a:off x="4584701" y="4762501"/>
                  <a:ext cx="90488" cy="34925"/>
                </a:xfrm>
                <a:custGeom>
                  <a:avLst/>
                  <a:gdLst>
                    <a:gd name="T0" fmla="*/ 4 w 87"/>
                    <a:gd name="T1" fmla="*/ 20 h 33"/>
                    <a:gd name="T2" fmla="*/ 83 w 87"/>
                    <a:gd name="T3" fmla="*/ 12 h 33"/>
                    <a:gd name="T4" fmla="*/ 77 w 87"/>
                    <a:gd name="T5" fmla="*/ 2 h 33"/>
                    <a:gd name="T6" fmla="*/ 6 w 87"/>
                    <a:gd name="T7" fmla="*/ 10 h 33"/>
                    <a:gd name="T8" fmla="*/ 4 w 87"/>
                    <a:gd name="T9" fmla="*/ 2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7" h="33">
                      <a:moveTo>
                        <a:pt x="4" y="20"/>
                      </a:moveTo>
                      <a:cubicBezTo>
                        <a:pt x="29" y="33"/>
                        <a:pt x="61" y="33"/>
                        <a:pt x="83" y="12"/>
                      </a:cubicBezTo>
                      <a:cubicBezTo>
                        <a:pt x="87" y="9"/>
                        <a:pt x="83" y="0"/>
                        <a:pt x="77" y="2"/>
                      </a:cubicBezTo>
                      <a:cubicBezTo>
                        <a:pt x="55" y="11"/>
                        <a:pt x="30" y="13"/>
                        <a:pt x="6" y="10"/>
                      </a:cubicBezTo>
                      <a:cubicBezTo>
                        <a:pt x="1" y="10"/>
                        <a:pt x="0" y="17"/>
                        <a:pt x="4" y="2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41" name="Freeform 46"/>
                <p:cNvSpPr/>
                <p:nvPr/>
              </p:nvSpPr>
              <p:spPr bwMode="auto">
                <a:xfrm>
                  <a:off x="4751388" y="4727576"/>
                  <a:ext cx="88900" cy="25400"/>
                </a:xfrm>
                <a:custGeom>
                  <a:avLst/>
                  <a:gdLst>
                    <a:gd name="T0" fmla="*/ 5 w 86"/>
                    <a:gd name="T1" fmla="*/ 24 h 25"/>
                    <a:gd name="T2" fmla="*/ 79 w 86"/>
                    <a:gd name="T3" fmla="*/ 11 h 25"/>
                    <a:gd name="T4" fmla="*/ 76 w 86"/>
                    <a:gd name="T5" fmla="*/ 1 h 25"/>
                    <a:gd name="T6" fmla="*/ 41 w 86"/>
                    <a:gd name="T7" fmla="*/ 8 h 25"/>
                    <a:gd name="T8" fmla="*/ 5 w 86"/>
                    <a:gd name="T9" fmla="*/ 17 h 25"/>
                    <a:gd name="T10" fmla="*/ 5 w 86"/>
                    <a:gd name="T11" fmla="*/ 2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6" h="25">
                      <a:moveTo>
                        <a:pt x="5" y="24"/>
                      </a:moveTo>
                      <a:cubicBezTo>
                        <a:pt x="32" y="25"/>
                        <a:pt x="54" y="20"/>
                        <a:pt x="79" y="11"/>
                      </a:cubicBezTo>
                      <a:cubicBezTo>
                        <a:pt x="86" y="9"/>
                        <a:pt x="83" y="0"/>
                        <a:pt x="76" y="1"/>
                      </a:cubicBezTo>
                      <a:cubicBezTo>
                        <a:pt x="64" y="3"/>
                        <a:pt x="53" y="5"/>
                        <a:pt x="41" y="8"/>
                      </a:cubicBezTo>
                      <a:cubicBezTo>
                        <a:pt x="30" y="11"/>
                        <a:pt x="17" y="16"/>
                        <a:pt x="5" y="17"/>
                      </a:cubicBezTo>
                      <a:cubicBezTo>
                        <a:pt x="0" y="17"/>
                        <a:pt x="0" y="24"/>
                        <a:pt x="5" y="2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42" name="Freeform 47"/>
                <p:cNvSpPr/>
                <p:nvPr/>
              </p:nvSpPr>
              <p:spPr bwMode="auto">
                <a:xfrm>
                  <a:off x="4892676" y="4657726"/>
                  <a:ext cx="92075" cy="52388"/>
                </a:xfrm>
                <a:custGeom>
                  <a:avLst/>
                  <a:gdLst>
                    <a:gd name="T0" fmla="*/ 9 w 89"/>
                    <a:gd name="T1" fmla="*/ 48 h 50"/>
                    <a:gd name="T2" fmla="*/ 43 w 89"/>
                    <a:gd name="T3" fmla="*/ 32 h 50"/>
                    <a:gd name="T4" fmla="*/ 81 w 89"/>
                    <a:gd name="T5" fmla="*/ 15 h 50"/>
                    <a:gd name="T6" fmla="*/ 77 w 89"/>
                    <a:gd name="T7" fmla="*/ 1 h 50"/>
                    <a:gd name="T8" fmla="*/ 38 w 89"/>
                    <a:gd name="T9" fmla="*/ 14 h 50"/>
                    <a:gd name="T10" fmla="*/ 4 w 89"/>
                    <a:gd name="T11" fmla="*/ 41 h 50"/>
                    <a:gd name="T12" fmla="*/ 9 w 89"/>
                    <a:gd name="T13" fmla="*/ 48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9" h="50">
                      <a:moveTo>
                        <a:pt x="9" y="48"/>
                      </a:moveTo>
                      <a:cubicBezTo>
                        <a:pt x="20" y="42"/>
                        <a:pt x="32" y="37"/>
                        <a:pt x="43" y="32"/>
                      </a:cubicBezTo>
                      <a:cubicBezTo>
                        <a:pt x="55" y="26"/>
                        <a:pt x="68" y="20"/>
                        <a:pt x="81" y="15"/>
                      </a:cubicBezTo>
                      <a:cubicBezTo>
                        <a:pt x="89" y="11"/>
                        <a:pt x="86" y="0"/>
                        <a:pt x="77" y="1"/>
                      </a:cubicBezTo>
                      <a:cubicBezTo>
                        <a:pt x="62" y="4"/>
                        <a:pt x="51" y="7"/>
                        <a:pt x="38" y="14"/>
                      </a:cubicBezTo>
                      <a:cubicBezTo>
                        <a:pt x="25" y="22"/>
                        <a:pt x="15" y="32"/>
                        <a:pt x="4" y="41"/>
                      </a:cubicBezTo>
                      <a:cubicBezTo>
                        <a:pt x="0" y="44"/>
                        <a:pt x="5" y="50"/>
                        <a:pt x="9" y="4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43" name="Freeform 48"/>
                <p:cNvSpPr/>
                <p:nvPr/>
              </p:nvSpPr>
              <p:spPr bwMode="auto">
                <a:xfrm>
                  <a:off x="4024313" y="4714876"/>
                  <a:ext cx="93663" cy="31750"/>
                </a:xfrm>
                <a:custGeom>
                  <a:avLst/>
                  <a:gdLst>
                    <a:gd name="T0" fmla="*/ 3 w 91"/>
                    <a:gd name="T1" fmla="*/ 6 h 31"/>
                    <a:gd name="T2" fmla="*/ 83 w 91"/>
                    <a:gd name="T3" fmla="*/ 30 h 31"/>
                    <a:gd name="T4" fmla="*/ 85 w 91"/>
                    <a:gd name="T5" fmla="*/ 21 h 31"/>
                    <a:gd name="T6" fmla="*/ 5 w 91"/>
                    <a:gd name="T7" fmla="*/ 1 h 31"/>
                    <a:gd name="T8" fmla="*/ 3 w 91"/>
                    <a:gd name="T9" fmla="*/ 6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1" h="31">
                      <a:moveTo>
                        <a:pt x="3" y="6"/>
                      </a:moveTo>
                      <a:cubicBezTo>
                        <a:pt x="29" y="18"/>
                        <a:pt x="55" y="25"/>
                        <a:pt x="83" y="30"/>
                      </a:cubicBezTo>
                      <a:cubicBezTo>
                        <a:pt x="89" y="31"/>
                        <a:pt x="91" y="23"/>
                        <a:pt x="85" y="21"/>
                      </a:cubicBezTo>
                      <a:cubicBezTo>
                        <a:pt x="59" y="12"/>
                        <a:pt x="33" y="6"/>
                        <a:pt x="5" y="1"/>
                      </a:cubicBezTo>
                      <a:cubicBezTo>
                        <a:pt x="2" y="0"/>
                        <a:pt x="0" y="5"/>
                        <a:pt x="3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44" name="Freeform 49"/>
                <p:cNvSpPr/>
                <p:nvPr/>
              </p:nvSpPr>
              <p:spPr bwMode="auto">
                <a:xfrm>
                  <a:off x="3851276" y="4625976"/>
                  <a:ext cx="98425" cy="63500"/>
                </a:xfrm>
                <a:custGeom>
                  <a:avLst/>
                  <a:gdLst>
                    <a:gd name="T0" fmla="*/ 2 w 94"/>
                    <a:gd name="T1" fmla="*/ 4 h 61"/>
                    <a:gd name="T2" fmla="*/ 82 w 94"/>
                    <a:gd name="T3" fmla="*/ 60 h 61"/>
                    <a:gd name="T4" fmla="*/ 88 w 94"/>
                    <a:gd name="T5" fmla="*/ 49 h 61"/>
                    <a:gd name="T6" fmla="*/ 5 w 94"/>
                    <a:gd name="T7" fmla="*/ 1 h 61"/>
                    <a:gd name="T8" fmla="*/ 2 w 94"/>
                    <a:gd name="T9" fmla="*/ 4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4" h="61">
                      <a:moveTo>
                        <a:pt x="2" y="4"/>
                      </a:moveTo>
                      <a:cubicBezTo>
                        <a:pt x="26" y="27"/>
                        <a:pt x="50" y="51"/>
                        <a:pt x="82" y="60"/>
                      </a:cubicBezTo>
                      <a:cubicBezTo>
                        <a:pt x="88" y="61"/>
                        <a:pt x="94" y="53"/>
                        <a:pt x="88" y="49"/>
                      </a:cubicBezTo>
                      <a:cubicBezTo>
                        <a:pt x="64" y="28"/>
                        <a:pt x="35" y="13"/>
                        <a:pt x="5" y="1"/>
                      </a:cubicBezTo>
                      <a:cubicBezTo>
                        <a:pt x="3" y="0"/>
                        <a:pt x="0" y="2"/>
                        <a:pt x="2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45" name="Freeform 50"/>
                <p:cNvSpPr/>
                <p:nvPr/>
              </p:nvSpPr>
              <p:spPr bwMode="auto">
                <a:xfrm>
                  <a:off x="3706813" y="4486276"/>
                  <a:ext cx="82550" cy="73025"/>
                </a:xfrm>
                <a:custGeom>
                  <a:avLst/>
                  <a:gdLst>
                    <a:gd name="T0" fmla="*/ 2 w 79"/>
                    <a:gd name="T1" fmla="*/ 9 h 71"/>
                    <a:gd name="T2" fmla="*/ 68 w 79"/>
                    <a:gd name="T3" fmla="*/ 69 h 71"/>
                    <a:gd name="T4" fmla="*/ 75 w 79"/>
                    <a:gd name="T5" fmla="*/ 61 h 71"/>
                    <a:gd name="T6" fmla="*/ 9 w 79"/>
                    <a:gd name="T7" fmla="*/ 4 h 71"/>
                    <a:gd name="T8" fmla="*/ 2 w 79"/>
                    <a:gd name="T9" fmla="*/ 9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9" h="71">
                      <a:moveTo>
                        <a:pt x="2" y="9"/>
                      </a:moveTo>
                      <a:cubicBezTo>
                        <a:pt x="15" y="34"/>
                        <a:pt x="42" y="57"/>
                        <a:pt x="68" y="69"/>
                      </a:cubicBezTo>
                      <a:cubicBezTo>
                        <a:pt x="73" y="71"/>
                        <a:pt x="79" y="65"/>
                        <a:pt x="75" y="61"/>
                      </a:cubicBezTo>
                      <a:cubicBezTo>
                        <a:pt x="53" y="40"/>
                        <a:pt x="28" y="25"/>
                        <a:pt x="9" y="4"/>
                      </a:cubicBezTo>
                      <a:cubicBezTo>
                        <a:pt x="5" y="0"/>
                        <a:pt x="0" y="5"/>
                        <a:pt x="2" y="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46" name="Freeform 51"/>
                <p:cNvSpPr/>
                <p:nvPr/>
              </p:nvSpPr>
              <p:spPr bwMode="auto">
                <a:xfrm>
                  <a:off x="3595688" y="4313238"/>
                  <a:ext cx="57150" cy="82550"/>
                </a:xfrm>
                <a:custGeom>
                  <a:avLst/>
                  <a:gdLst>
                    <a:gd name="T0" fmla="*/ 1 w 56"/>
                    <a:gd name="T1" fmla="*/ 6 h 79"/>
                    <a:gd name="T2" fmla="*/ 45 w 56"/>
                    <a:gd name="T3" fmla="*/ 75 h 79"/>
                    <a:gd name="T4" fmla="*/ 52 w 56"/>
                    <a:gd name="T5" fmla="*/ 68 h 79"/>
                    <a:gd name="T6" fmla="*/ 9 w 56"/>
                    <a:gd name="T7" fmla="*/ 4 h 79"/>
                    <a:gd name="T8" fmla="*/ 1 w 56"/>
                    <a:gd name="T9" fmla="*/ 6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6" h="79">
                      <a:moveTo>
                        <a:pt x="1" y="6"/>
                      </a:moveTo>
                      <a:cubicBezTo>
                        <a:pt x="5" y="35"/>
                        <a:pt x="24" y="56"/>
                        <a:pt x="45" y="75"/>
                      </a:cubicBezTo>
                      <a:cubicBezTo>
                        <a:pt x="50" y="79"/>
                        <a:pt x="56" y="73"/>
                        <a:pt x="52" y="68"/>
                      </a:cubicBezTo>
                      <a:cubicBezTo>
                        <a:pt x="35" y="48"/>
                        <a:pt x="22" y="26"/>
                        <a:pt x="9" y="4"/>
                      </a:cubicBezTo>
                      <a:cubicBezTo>
                        <a:pt x="7" y="0"/>
                        <a:pt x="0" y="2"/>
                        <a:pt x="1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47" name="Freeform 52"/>
                <p:cNvSpPr/>
                <p:nvPr/>
              </p:nvSpPr>
              <p:spPr bwMode="auto">
                <a:xfrm>
                  <a:off x="3533776" y="4113213"/>
                  <a:ext cx="42863" cy="101600"/>
                </a:xfrm>
                <a:custGeom>
                  <a:avLst/>
                  <a:gdLst>
                    <a:gd name="T0" fmla="*/ 2 w 42"/>
                    <a:gd name="T1" fmla="*/ 5 h 99"/>
                    <a:gd name="T2" fmla="*/ 31 w 42"/>
                    <a:gd name="T3" fmla="*/ 94 h 99"/>
                    <a:gd name="T4" fmla="*/ 39 w 42"/>
                    <a:gd name="T5" fmla="*/ 89 h 99"/>
                    <a:gd name="T6" fmla="*/ 10 w 42"/>
                    <a:gd name="T7" fmla="*/ 5 h 99"/>
                    <a:gd name="T8" fmla="*/ 2 w 42"/>
                    <a:gd name="T9" fmla="*/ 5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99">
                      <a:moveTo>
                        <a:pt x="2" y="5"/>
                      </a:moveTo>
                      <a:cubicBezTo>
                        <a:pt x="0" y="37"/>
                        <a:pt x="13" y="68"/>
                        <a:pt x="31" y="94"/>
                      </a:cubicBezTo>
                      <a:cubicBezTo>
                        <a:pt x="35" y="99"/>
                        <a:pt x="42" y="94"/>
                        <a:pt x="39" y="89"/>
                      </a:cubicBezTo>
                      <a:cubicBezTo>
                        <a:pt x="24" y="64"/>
                        <a:pt x="14" y="34"/>
                        <a:pt x="10" y="5"/>
                      </a:cubicBezTo>
                      <a:cubicBezTo>
                        <a:pt x="9" y="0"/>
                        <a:pt x="3" y="0"/>
                        <a:pt x="2" y="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48" name="Freeform 53"/>
                <p:cNvSpPr/>
                <p:nvPr/>
              </p:nvSpPr>
              <p:spPr bwMode="auto">
                <a:xfrm>
                  <a:off x="3517901" y="3932238"/>
                  <a:ext cx="20638" cy="79375"/>
                </a:xfrm>
                <a:custGeom>
                  <a:avLst/>
                  <a:gdLst>
                    <a:gd name="T0" fmla="*/ 4 w 19"/>
                    <a:gd name="T1" fmla="*/ 4 h 76"/>
                    <a:gd name="T2" fmla="*/ 10 w 19"/>
                    <a:gd name="T3" fmla="*/ 71 h 76"/>
                    <a:gd name="T4" fmla="*/ 18 w 19"/>
                    <a:gd name="T5" fmla="*/ 68 h 76"/>
                    <a:gd name="T6" fmla="*/ 10 w 19"/>
                    <a:gd name="T7" fmla="*/ 4 h 76"/>
                    <a:gd name="T8" fmla="*/ 4 w 19"/>
                    <a:gd name="T9" fmla="*/ 4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" h="76">
                      <a:moveTo>
                        <a:pt x="4" y="4"/>
                      </a:moveTo>
                      <a:cubicBezTo>
                        <a:pt x="2" y="27"/>
                        <a:pt x="0" y="50"/>
                        <a:pt x="10" y="71"/>
                      </a:cubicBezTo>
                      <a:cubicBezTo>
                        <a:pt x="13" y="76"/>
                        <a:pt x="19" y="72"/>
                        <a:pt x="18" y="68"/>
                      </a:cubicBezTo>
                      <a:cubicBezTo>
                        <a:pt x="15" y="47"/>
                        <a:pt x="12" y="25"/>
                        <a:pt x="10" y="4"/>
                      </a:cubicBezTo>
                      <a:cubicBezTo>
                        <a:pt x="10" y="0"/>
                        <a:pt x="4" y="0"/>
                        <a:pt x="4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49" name="Freeform 54"/>
                <p:cNvSpPr/>
                <p:nvPr/>
              </p:nvSpPr>
              <p:spPr bwMode="auto">
                <a:xfrm>
                  <a:off x="3522663" y="3695701"/>
                  <a:ext cx="47625" cy="131763"/>
                </a:xfrm>
                <a:custGeom>
                  <a:avLst/>
                  <a:gdLst>
                    <a:gd name="T0" fmla="*/ 4 w 46"/>
                    <a:gd name="T1" fmla="*/ 125 h 127"/>
                    <a:gd name="T2" fmla="*/ 43 w 46"/>
                    <a:gd name="T3" fmla="*/ 12 h 127"/>
                    <a:gd name="T4" fmla="*/ 33 w 46"/>
                    <a:gd name="T5" fmla="*/ 6 h 127"/>
                    <a:gd name="T6" fmla="*/ 0 w 46"/>
                    <a:gd name="T7" fmla="*/ 124 h 127"/>
                    <a:gd name="T8" fmla="*/ 4 w 46"/>
                    <a:gd name="T9" fmla="*/ 125 h 1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127">
                      <a:moveTo>
                        <a:pt x="4" y="125"/>
                      </a:moveTo>
                      <a:cubicBezTo>
                        <a:pt x="17" y="88"/>
                        <a:pt x="25" y="47"/>
                        <a:pt x="43" y="12"/>
                      </a:cubicBezTo>
                      <a:cubicBezTo>
                        <a:pt x="46" y="5"/>
                        <a:pt x="37" y="0"/>
                        <a:pt x="33" y="6"/>
                      </a:cubicBezTo>
                      <a:cubicBezTo>
                        <a:pt x="10" y="43"/>
                        <a:pt x="6" y="82"/>
                        <a:pt x="0" y="124"/>
                      </a:cubicBezTo>
                      <a:cubicBezTo>
                        <a:pt x="0" y="126"/>
                        <a:pt x="3" y="127"/>
                        <a:pt x="4" y="12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50" name="Freeform 55"/>
                <p:cNvSpPr/>
                <p:nvPr/>
              </p:nvSpPr>
              <p:spPr bwMode="auto">
                <a:xfrm>
                  <a:off x="3586163" y="3575051"/>
                  <a:ext cx="50800" cy="66675"/>
                </a:xfrm>
                <a:custGeom>
                  <a:avLst/>
                  <a:gdLst>
                    <a:gd name="T0" fmla="*/ 9 w 48"/>
                    <a:gd name="T1" fmla="*/ 61 h 64"/>
                    <a:gd name="T2" fmla="*/ 21 w 48"/>
                    <a:gd name="T3" fmla="*/ 53 h 64"/>
                    <a:gd name="T4" fmla="*/ 31 w 48"/>
                    <a:gd name="T5" fmla="*/ 40 h 64"/>
                    <a:gd name="T6" fmla="*/ 47 w 48"/>
                    <a:gd name="T7" fmla="*/ 9 h 64"/>
                    <a:gd name="T8" fmla="*/ 39 w 48"/>
                    <a:gd name="T9" fmla="*/ 3 h 64"/>
                    <a:gd name="T10" fmla="*/ 18 w 48"/>
                    <a:gd name="T11" fmla="*/ 29 h 64"/>
                    <a:gd name="T12" fmla="*/ 11 w 48"/>
                    <a:gd name="T13" fmla="*/ 41 h 64"/>
                    <a:gd name="T14" fmla="*/ 3 w 48"/>
                    <a:gd name="T15" fmla="*/ 57 h 64"/>
                    <a:gd name="T16" fmla="*/ 9 w 48"/>
                    <a:gd name="T17" fmla="*/ 61 h 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" h="64">
                      <a:moveTo>
                        <a:pt x="9" y="61"/>
                      </a:moveTo>
                      <a:cubicBezTo>
                        <a:pt x="13" y="58"/>
                        <a:pt x="17" y="56"/>
                        <a:pt x="21" y="53"/>
                      </a:cubicBezTo>
                      <a:cubicBezTo>
                        <a:pt x="25" y="49"/>
                        <a:pt x="28" y="45"/>
                        <a:pt x="31" y="40"/>
                      </a:cubicBezTo>
                      <a:cubicBezTo>
                        <a:pt x="39" y="31"/>
                        <a:pt x="44" y="21"/>
                        <a:pt x="47" y="9"/>
                      </a:cubicBezTo>
                      <a:cubicBezTo>
                        <a:pt x="48" y="5"/>
                        <a:pt x="43" y="0"/>
                        <a:pt x="39" y="3"/>
                      </a:cubicBezTo>
                      <a:cubicBezTo>
                        <a:pt x="30" y="11"/>
                        <a:pt x="24" y="19"/>
                        <a:pt x="18" y="29"/>
                      </a:cubicBezTo>
                      <a:cubicBezTo>
                        <a:pt x="15" y="33"/>
                        <a:pt x="13" y="37"/>
                        <a:pt x="11" y="41"/>
                      </a:cubicBezTo>
                      <a:cubicBezTo>
                        <a:pt x="8" y="46"/>
                        <a:pt x="6" y="52"/>
                        <a:pt x="3" y="57"/>
                      </a:cubicBezTo>
                      <a:cubicBezTo>
                        <a:pt x="0" y="60"/>
                        <a:pt x="5" y="64"/>
                        <a:pt x="9" y="6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51" name="Freeform 56"/>
                <p:cNvSpPr/>
                <p:nvPr/>
              </p:nvSpPr>
              <p:spPr bwMode="auto">
                <a:xfrm>
                  <a:off x="3698876" y="3435351"/>
                  <a:ext cx="66675" cy="74613"/>
                </a:xfrm>
                <a:custGeom>
                  <a:avLst/>
                  <a:gdLst>
                    <a:gd name="T0" fmla="*/ 11 w 64"/>
                    <a:gd name="T1" fmla="*/ 66 h 71"/>
                    <a:gd name="T2" fmla="*/ 60 w 64"/>
                    <a:gd name="T3" fmla="*/ 9 h 71"/>
                    <a:gd name="T4" fmla="*/ 56 w 64"/>
                    <a:gd name="T5" fmla="*/ 1 h 71"/>
                    <a:gd name="T6" fmla="*/ 2 w 64"/>
                    <a:gd name="T7" fmla="*/ 62 h 71"/>
                    <a:gd name="T8" fmla="*/ 11 w 64"/>
                    <a:gd name="T9" fmla="*/ 66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4" h="71">
                      <a:moveTo>
                        <a:pt x="11" y="66"/>
                      </a:moveTo>
                      <a:cubicBezTo>
                        <a:pt x="22" y="42"/>
                        <a:pt x="41" y="26"/>
                        <a:pt x="60" y="9"/>
                      </a:cubicBezTo>
                      <a:cubicBezTo>
                        <a:pt x="64" y="6"/>
                        <a:pt x="60" y="0"/>
                        <a:pt x="56" y="1"/>
                      </a:cubicBezTo>
                      <a:cubicBezTo>
                        <a:pt x="26" y="8"/>
                        <a:pt x="8" y="34"/>
                        <a:pt x="2" y="62"/>
                      </a:cubicBezTo>
                      <a:cubicBezTo>
                        <a:pt x="0" y="67"/>
                        <a:pt x="8" y="71"/>
                        <a:pt x="11" y="6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52" name="Freeform 57"/>
                <p:cNvSpPr/>
                <p:nvPr/>
              </p:nvSpPr>
              <p:spPr bwMode="auto">
                <a:xfrm>
                  <a:off x="3798888" y="3357563"/>
                  <a:ext cx="57150" cy="34925"/>
                </a:xfrm>
                <a:custGeom>
                  <a:avLst/>
                  <a:gdLst>
                    <a:gd name="T0" fmla="*/ 5 w 56"/>
                    <a:gd name="T1" fmla="*/ 33 h 34"/>
                    <a:gd name="T2" fmla="*/ 16 w 56"/>
                    <a:gd name="T3" fmla="*/ 32 h 34"/>
                    <a:gd name="T4" fmla="*/ 29 w 56"/>
                    <a:gd name="T5" fmla="*/ 28 h 34"/>
                    <a:gd name="T6" fmla="*/ 51 w 56"/>
                    <a:gd name="T7" fmla="*/ 13 h 34"/>
                    <a:gd name="T8" fmla="*/ 46 w 56"/>
                    <a:gd name="T9" fmla="*/ 2 h 34"/>
                    <a:gd name="T10" fmla="*/ 22 w 56"/>
                    <a:gd name="T11" fmla="*/ 11 h 34"/>
                    <a:gd name="T12" fmla="*/ 10 w 56"/>
                    <a:gd name="T13" fmla="*/ 19 h 34"/>
                    <a:gd name="T14" fmla="*/ 3 w 56"/>
                    <a:gd name="T15" fmla="*/ 27 h 34"/>
                    <a:gd name="T16" fmla="*/ 5 w 56"/>
                    <a:gd name="T17" fmla="*/ 33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6" h="34">
                      <a:moveTo>
                        <a:pt x="5" y="33"/>
                      </a:moveTo>
                      <a:cubicBezTo>
                        <a:pt x="9" y="32"/>
                        <a:pt x="12" y="33"/>
                        <a:pt x="16" y="32"/>
                      </a:cubicBezTo>
                      <a:cubicBezTo>
                        <a:pt x="20" y="31"/>
                        <a:pt x="24" y="29"/>
                        <a:pt x="29" y="28"/>
                      </a:cubicBezTo>
                      <a:cubicBezTo>
                        <a:pt x="38" y="24"/>
                        <a:pt x="43" y="19"/>
                        <a:pt x="51" y="13"/>
                      </a:cubicBezTo>
                      <a:cubicBezTo>
                        <a:pt x="56" y="10"/>
                        <a:pt x="53" y="0"/>
                        <a:pt x="46" y="2"/>
                      </a:cubicBezTo>
                      <a:cubicBezTo>
                        <a:pt x="37" y="5"/>
                        <a:pt x="30" y="7"/>
                        <a:pt x="22" y="11"/>
                      </a:cubicBezTo>
                      <a:cubicBezTo>
                        <a:pt x="18" y="14"/>
                        <a:pt x="14" y="16"/>
                        <a:pt x="10" y="19"/>
                      </a:cubicBezTo>
                      <a:cubicBezTo>
                        <a:pt x="7" y="21"/>
                        <a:pt x="5" y="25"/>
                        <a:pt x="3" y="27"/>
                      </a:cubicBezTo>
                      <a:cubicBezTo>
                        <a:pt x="0" y="29"/>
                        <a:pt x="1" y="34"/>
                        <a:pt x="5" y="3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53" name="Freeform 58"/>
                <p:cNvSpPr/>
                <p:nvPr/>
              </p:nvSpPr>
              <p:spPr bwMode="auto">
                <a:xfrm>
                  <a:off x="3725863" y="3227388"/>
                  <a:ext cx="76200" cy="69850"/>
                </a:xfrm>
                <a:custGeom>
                  <a:avLst/>
                  <a:gdLst>
                    <a:gd name="T0" fmla="*/ 69 w 74"/>
                    <a:gd name="T1" fmla="*/ 58 h 68"/>
                    <a:gd name="T2" fmla="*/ 42 w 74"/>
                    <a:gd name="T3" fmla="*/ 36 h 68"/>
                    <a:gd name="T4" fmla="*/ 14 w 74"/>
                    <a:gd name="T5" fmla="*/ 6 h 68"/>
                    <a:gd name="T6" fmla="*/ 3 w 74"/>
                    <a:gd name="T7" fmla="*/ 15 h 68"/>
                    <a:gd name="T8" fmla="*/ 66 w 74"/>
                    <a:gd name="T9" fmla="*/ 66 h 68"/>
                    <a:gd name="T10" fmla="*/ 69 w 74"/>
                    <a:gd name="T11" fmla="*/ 58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8">
                      <a:moveTo>
                        <a:pt x="69" y="58"/>
                      </a:moveTo>
                      <a:cubicBezTo>
                        <a:pt x="59" y="53"/>
                        <a:pt x="50" y="44"/>
                        <a:pt x="42" y="36"/>
                      </a:cubicBezTo>
                      <a:cubicBezTo>
                        <a:pt x="32" y="26"/>
                        <a:pt x="23" y="16"/>
                        <a:pt x="14" y="6"/>
                      </a:cubicBezTo>
                      <a:cubicBezTo>
                        <a:pt x="9" y="0"/>
                        <a:pt x="0" y="8"/>
                        <a:pt x="3" y="15"/>
                      </a:cubicBezTo>
                      <a:cubicBezTo>
                        <a:pt x="17" y="41"/>
                        <a:pt x="38" y="58"/>
                        <a:pt x="66" y="66"/>
                      </a:cubicBezTo>
                      <a:cubicBezTo>
                        <a:pt x="71" y="68"/>
                        <a:pt x="74" y="60"/>
                        <a:pt x="69" y="5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54" name="Freeform 59"/>
                <p:cNvSpPr/>
                <p:nvPr/>
              </p:nvSpPr>
              <p:spPr bwMode="auto">
                <a:xfrm>
                  <a:off x="3622676" y="3065463"/>
                  <a:ext cx="60325" cy="96838"/>
                </a:xfrm>
                <a:custGeom>
                  <a:avLst/>
                  <a:gdLst>
                    <a:gd name="T0" fmla="*/ 54 w 58"/>
                    <a:gd name="T1" fmla="*/ 85 h 94"/>
                    <a:gd name="T2" fmla="*/ 12 w 58"/>
                    <a:gd name="T3" fmla="*/ 6 h 94"/>
                    <a:gd name="T4" fmla="*/ 2 w 58"/>
                    <a:gd name="T5" fmla="*/ 9 h 94"/>
                    <a:gd name="T6" fmla="*/ 47 w 58"/>
                    <a:gd name="T7" fmla="*/ 91 h 94"/>
                    <a:gd name="T8" fmla="*/ 54 w 58"/>
                    <a:gd name="T9" fmla="*/ 85 h 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8" h="94">
                      <a:moveTo>
                        <a:pt x="54" y="85"/>
                      </a:moveTo>
                      <a:cubicBezTo>
                        <a:pt x="37" y="61"/>
                        <a:pt x="23" y="35"/>
                        <a:pt x="12" y="6"/>
                      </a:cubicBezTo>
                      <a:cubicBezTo>
                        <a:pt x="10" y="0"/>
                        <a:pt x="0" y="2"/>
                        <a:pt x="2" y="9"/>
                      </a:cubicBezTo>
                      <a:cubicBezTo>
                        <a:pt x="7" y="41"/>
                        <a:pt x="22" y="71"/>
                        <a:pt x="47" y="91"/>
                      </a:cubicBezTo>
                      <a:cubicBezTo>
                        <a:pt x="51" y="94"/>
                        <a:pt x="58" y="90"/>
                        <a:pt x="54" y="8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55" name="Freeform 60"/>
                <p:cNvSpPr/>
                <p:nvPr/>
              </p:nvSpPr>
              <p:spPr bwMode="auto">
                <a:xfrm>
                  <a:off x="3565526" y="2909888"/>
                  <a:ext cx="22225" cy="68263"/>
                </a:xfrm>
                <a:custGeom>
                  <a:avLst/>
                  <a:gdLst>
                    <a:gd name="T0" fmla="*/ 22 w 22"/>
                    <a:gd name="T1" fmla="*/ 62 h 66"/>
                    <a:gd name="T2" fmla="*/ 9 w 22"/>
                    <a:gd name="T3" fmla="*/ 4 h 66"/>
                    <a:gd name="T4" fmla="*/ 1 w 22"/>
                    <a:gd name="T5" fmla="*/ 6 h 66"/>
                    <a:gd name="T6" fmla="*/ 18 w 22"/>
                    <a:gd name="T7" fmla="*/ 64 h 66"/>
                    <a:gd name="T8" fmla="*/ 22 w 22"/>
                    <a:gd name="T9" fmla="*/ 62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66">
                      <a:moveTo>
                        <a:pt x="22" y="62"/>
                      </a:moveTo>
                      <a:cubicBezTo>
                        <a:pt x="17" y="43"/>
                        <a:pt x="16" y="23"/>
                        <a:pt x="9" y="4"/>
                      </a:cubicBezTo>
                      <a:cubicBezTo>
                        <a:pt x="7" y="0"/>
                        <a:pt x="0" y="1"/>
                        <a:pt x="1" y="6"/>
                      </a:cubicBezTo>
                      <a:cubicBezTo>
                        <a:pt x="6" y="25"/>
                        <a:pt x="6" y="47"/>
                        <a:pt x="18" y="64"/>
                      </a:cubicBezTo>
                      <a:cubicBezTo>
                        <a:pt x="19" y="66"/>
                        <a:pt x="22" y="65"/>
                        <a:pt x="22" y="6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56" name="Freeform 61"/>
                <p:cNvSpPr/>
                <p:nvPr/>
              </p:nvSpPr>
              <p:spPr bwMode="auto">
                <a:xfrm>
                  <a:off x="3538538" y="2741613"/>
                  <a:ext cx="28575" cy="100013"/>
                </a:xfrm>
                <a:custGeom>
                  <a:avLst/>
                  <a:gdLst>
                    <a:gd name="T0" fmla="*/ 22 w 27"/>
                    <a:gd name="T1" fmla="*/ 89 h 96"/>
                    <a:gd name="T2" fmla="*/ 15 w 27"/>
                    <a:gd name="T3" fmla="*/ 8 h 96"/>
                    <a:gd name="T4" fmla="*/ 2 w 27"/>
                    <a:gd name="T5" fmla="*/ 8 h 96"/>
                    <a:gd name="T6" fmla="*/ 9 w 27"/>
                    <a:gd name="T7" fmla="*/ 89 h 96"/>
                    <a:gd name="T8" fmla="*/ 22 w 27"/>
                    <a:gd name="T9" fmla="*/ 89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96">
                      <a:moveTo>
                        <a:pt x="22" y="89"/>
                      </a:moveTo>
                      <a:cubicBezTo>
                        <a:pt x="27" y="62"/>
                        <a:pt x="18" y="35"/>
                        <a:pt x="15" y="8"/>
                      </a:cubicBezTo>
                      <a:cubicBezTo>
                        <a:pt x="14" y="0"/>
                        <a:pt x="3" y="0"/>
                        <a:pt x="2" y="8"/>
                      </a:cubicBezTo>
                      <a:cubicBezTo>
                        <a:pt x="0" y="35"/>
                        <a:pt x="4" y="62"/>
                        <a:pt x="9" y="89"/>
                      </a:cubicBezTo>
                      <a:cubicBezTo>
                        <a:pt x="10" y="96"/>
                        <a:pt x="21" y="96"/>
                        <a:pt x="22" y="8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57" name="Freeform 62"/>
                <p:cNvSpPr/>
                <p:nvPr/>
              </p:nvSpPr>
              <p:spPr bwMode="auto">
                <a:xfrm>
                  <a:off x="3546476" y="2592388"/>
                  <a:ext cx="22225" cy="73025"/>
                </a:xfrm>
                <a:custGeom>
                  <a:avLst/>
                  <a:gdLst>
                    <a:gd name="T0" fmla="*/ 13 w 22"/>
                    <a:gd name="T1" fmla="*/ 66 h 70"/>
                    <a:gd name="T2" fmla="*/ 21 w 22"/>
                    <a:gd name="T3" fmla="*/ 8 h 70"/>
                    <a:gd name="T4" fmla="*/ 11 w 22"/>
                    <a:gd name="T5" fmla="*/ 6 h 70"/>
                    <a:gd name="T6" fmla="*/ 5 w 22"/>
                    <a:gd name="T7" fmla="*/ 66 h 70"/>
                    <a:gd name="T8" fmla="*/ 13 w 22"/>
                    <a:gd name="T9" fmla="*/ 66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70">
                      <a:moveTo>
                        <a:pt x="13" y="66"/>
                      </a:moveTo>
                      <a:cubicBezTo>
                        <a:pt x="17" y="47"/>
                        <a:pt x="16" y="27"/>
                        <a:pt x="21" y="8"/>
                      </a:cubicBezTo>
                      <a:cubicBezTo>
                        <a:pt x="22" y="2"/>
                        <a:pt x="13" y="0"/>
                        <a:pt x="11" y="6"/>
                      </a:cubicBezTo>
                      <a:cubicBezTo>
                        <a:pt x="4" y="26"/>
                        <a:pt x="0" y="45"/>
                        <a:pt x="5" y="66"/>
                      </a:cubicBezTo>
                      <a:cubicBezTo>
                        <a:pt x="6" y="70"/>
                        <a:pt x="12" y="70"/>
                        <a:pt x="13" y="6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58" name="Freeform 63"/>
                <p:cNvSpPr/>
                <p:nvPr/>
              </p:nvSpPr>
              <p:spPr bwMode="auto">
                <a:xfrm>
                  <a:off x="3595688" y="2397126"/>
                  <a:ext cx="49213" cy="103188"/>
                </a:xfrm>
                <a:custGeom>
                  <a:avLst/>
                  <a:gdLst>
                    <a:gd name="T0" fmla="*/ 7 w 47"/>
                    <a:gd name="T1" fmla="*/ 96 h 99"/>
                    <a:gd name="T2" fmla="*/ 45 w 47"/>
                    <a:gd name="T3" fmla="*/ 8 h 99"/>
                    <a:gd name="T4" fmla="*/ 36 w 47"/>
                    <a:gd name="T5" fmla="*/ 5 h 99"/>
                    <a:gd name="T6" fmla="*/ 0 w 47"/>
                    <a:gd name="T7" fmla="*/ 94 h 99"/>
                    <a:gd name="T8" fmla="*/ 7 w 47"/>
                    <a:gd name="T9" fmla="*/ 96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99">
                      <a:moveTo>
                        <a:pt x="7" y="96"/>
                      </a:moveTo>
                      <a:cubicBezTo>
                        <a:pt x="20" y="67"/>
                        <a:pt x="33" y="38"/>
                        <a:pt x="45" y="8"/>
                      </a:cubicBezTo>
                      <a:cubicBezTo>
                        <a:pt x="47" y="3"/>
                        <a:pt x="39" y="0"/>
                        <a:pt x="36" y="5"/>
                      </a:cubicBezTo>
                      <a:cubicBezTo>
                        <a:pt x="19" y="33"/>
                        <a:pt x="4" y="61"/>
                        <a:pt x="0" y="94"/>
                      </a:cubicBezTo>
                      <a:cubicBezTo>
                        <a:pt x="0" y="97"/>
                        <a:pt x="6" y="99"/>
                        <a:pt x="7" y="9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59" name="Freeform 64"/>
                <p:cNvSpPr/>
                <p:nvPr/>
              </p:nvSpPr>
              <p:spPr bwMode="auto">
                <a:xfrm>
                  <a:off x="3670301" y="2254251"/>
                  <a:ext cx="57150" cy="80963"/>
                </a:xfrm>
                <a:custGeom>
                  <a:avLst/>
                  <a:gdLst>
                    <a:gd name="T0" fmla="*/ 8 w 55"/>
                    <a:gd name="T1" fmla="*/ 74 h 78"/>
                    <a:gd name="T2" fmla="*/ 27 w 55"/>
                    <a:gd name="T3" fmla="*/ 44 h 78"/>
                    <a:gd name="T4" fmla="*/ 52 w 55"/>
                    <a:gd name="T5" fmla="*/ 10 h 78"/>
                    <a:gd name="T6" fmla="*/ 45 w 55"/>
                    <a:gd name="T7" fmla="*/ 3 h 78"/>
                    <a:gd name="T8" fmla="*/ 16 w 55"/>
                    <a:gd name="T9" fmla="*/ 33 h 78"/>
                    <a:gd name="T10" fmla="*/ 1 w 55"/>
                    <a:gd name="T11" fmla="*/ 72 h 78"/>
                    <a:gd name="T12" fmla="*/ 8 w 55"/>
                    <a:gd name="T13" fmla="*/ 74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5" h="78">
                      <a:moveTo>
                        <a:pt x="8" y="74"/>
                      </a:moveTo>
                      <a:cubicBezTo>
                        <a:pt x="12" y="63"/>
                        <a:pt x="21" y="53"/>
                        <a:pt x="27" y="44"/>
                      </a:cubicBezTo>
                      <a:cubicBezTo>
                        <a:pt x="35" y="32"/>
                        <a:pt x="45" y="22"/>
                        <a:pt x="52" y="10"/>
                      </a:cubicBezTo>
                      <a:cubicBezTo>
                        <a:pt x="55" y="6"/>
                        <a:pt x="50" y="0"/>
                        <a:pt x="45" y="3"/>
                      </a:cubicBezTo>
                      <a:cubicBezTo>
                        <a:pt x="34" y="11"/>
                        <a:pt x="25" y="21"/>
                        <a:pt x="16" y="33"/>
                      </a:cubicBezTo>
                      <a:cubicBezTo>
                        <a:pt x="7" y="45"/>
                        <a:pt x="5" y="57"/>
                        <a:pt x="1" y="72"/>
                      </a:cubicBezTo>
                      <a:cubicBezTo>
                        <a:pt x="0" y="76"/>
                        <a:pt x="6" y="78"/>
                        <a:pt x="8" y="7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60" name="Freeform 65"/>
                <p:cNvSpPr/>
                <p:nvPr/>
              </p:nvSpPr>
              <p:spPr bwMode="auto">
                <a:xfrm>
                  <a:off x="3754438" y="2087563"/>
                  <a:ext cx="73025" cy="87313"/>
                </a:xfrm>
                <a:custGeom>
                  <a:avLst/>
                  <a:gdLst>
                    <a:gd name="T0" fmla="*/ 6 w 71"/>
                    <a:gd name="T1" fmla="*/ 84 h 85"/>
                    <a:gd name="T2" fmla="*/ 66 w 71"/>
                    <a:gd name="T3" fmla="*/ 14 h 85"/>
                    <a:gd name="T4" fmla="*/ 58 w 71"/>
                    <a:gd name="T5" fmla="*/ 5 h 85"/>
                    <a:gd name="T6" fmla="*/ 1 w 71"/>
                    <a:gd name="T7" fmla="*/ 81 h 85"/>
                    <a:gd name="T8" fmla="*/ 6 w 71"/>
                    <a:gd name="T9" fmla="*/ 84 h 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1" h="85">
                      <a:moveTo>
                        <a:pt x="6" y="84"/>
                      </a:moveTo>
                      <a:cubicBezTo>
                        <a:pt x="31" y="64"/>
                        <a:pt x="46" y="37"/>
                        <a:pt x="66" y="14"/>
                      </a:cubicBezTo>
                      <a:cubicBezTo>
                        <a:pt x="71" y="8"/>
                        <a:pt x="64" y="0"/>
                        <a:pt x="58" y="5"/>
                      </a:cubicBezTo>
                      <a:cubicBezTo>
                        <a:pt x="33" y="26"/>
                        <a:pt x="11" y="49"/>
                        <a:pt x="1" y="81"/>
                      </a:cubicBezTo>
                      <a:cubicBezTo>
                        <a:pt x="0" y="84"/>
                        <a:pt x="4" y="85"/>
                        <a:pt x="6" y="8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61" name="Freeform 66"/>
                <p:cNvSpPr/>
                <p:nvPr/>
              </p:nvSpPr>
              <p:spPr bwMode="auto">
                <a:xfrm>
                  <a:off x="3865563" y="1936751"/>
                  <a:ext cx="80963" cy="104775"/>
                </a:xfrm>
                <a:custGeom>
                  <a:avLst/>
                  <a:gdLst>
                    <a:gd name="T0" fmla="*/ 8 w 79"/>
                    <a:gd name="T1" fmla="*/ 98 h 101"/>
                    <a:gd name="T2" fmla="*/ 74 w 79"/>
                    <a:gd name="T3" fmla="*/ 12 h 101"/>
                    <a:gd name="T4" fmla="*/ 67 w 79"/>
                    <a:gd name="T5" fmla="*/ 5 h 101"/>
                    <a:gd name="T6" fmla="*/ 31 w 79"/>
                    <a:gd name="T7" fmla="*/ 43 h 101"/>
                    <a:gd name="T8" fmla="*/ 2 w 79"/>
                    <a:gd name="T9" fmla="*/ 94 h 101"/>
                    <a:gd name="T10" fmla="*/ 8 w 79"/>
                    <a:gd name="T11" fmla="*/ 98 h 1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9" h="101">
                      <a:moveTo>
                        <a:pt x="8" y="98"/>
                      </a:moveTo>
                      <a:cubicBezTo>
                        <a:pt x="34" y="72"/>
                        <a:pt x="51" y="41"/>
                        <a:pt x="74" y="12"/>
                      </a:cubicBezTo>
                      <a:cubicBezTo>
                        <a:pt x="79" y="7"/>
                        <a:pt x="72" y="0"/>
                        <a:pt x="67" y="5"/>
                      </a:cubicBezTo>
                      <a:cubicBezTo>
                        <a:pt x="53" y="17"/>
                        <a:pt x="41" y="28"/>
                        <a:pt x="31" y="43"/>
                      </a:cubicBezTo>
                      <a:cubicBezTo>
                        <a:pt x="20" y="59"/>
                        <a:pt x="12" y="76"/>
                        <a:pt x="2" y="94"/>
                      </a:cubicBezTo>
                      <a:cubicBezTo>
                        <a:pt x="0" y="97"/>
                        <a:pt x="5" y="101"/>
                        <a:pt x="8" y="9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62" name="Freeform 67"/>
                <p:cNvSpPr/>
                <p:nvPr/>
              </p:nvSpPr>
              <p:spPr bwMode="auto">
                <a:xfrm>
                  <a:off x="3984626" y="1827213"/>
                  <a:ext cx="87313" cy="65088"/>
                </a:xfrm>
                <a:custGeom>
                  <a:avLst/>
                  <a:gdLst>
                    <a:gd name="T0" fmla="*/ 8 w 85"/>
                    <a:gd name="T1" fmla="*/ 61 h 63"/>
                    <a:gd name="T2" fmla="*/ 23 w 85"/>
                    <a:gd name="T3" fmla="*/ 57 h 63"/>
                    <a:gd name="T4" fmla="*/ 40 w 85"/>
                    <a:gd name="T5" fmla="*/ 47 h 63"/>
                    <a:gd name="T6" fmla="*/ 76 w 85"/>
                    <a:gd name="T7" fmla="*/ 21 h 63"/>
                    <a:gd name="T8" fmla="*/ 67 w 85"/>
                    <a:gd name="T9" fmla="*/ 6 h 63"/>
                    <a:gd name="T10" fmla="*/ 34 w 85"/>
                    <a:gd name="T11" fmla="*/ 26 h 63"/>
                    <a:gd name="T12" fmla="*/ 18 w 85"/>
                    <a:gd name="T13" fmla="*/ 38 h 63"/>
                    <a:gd name="T14" fmla="*/ 3 w 85"/>
                    <a:gd name="T15" fmla="*/ 53 h 63"/>
                    <a:gd name="T16" fmla="*/ 8 w 85"/>
                    <a:gd name="T17" fmla="*/ 61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5" h="63">
                      <a:moveTo>
                        <a:pt x="8" y="61"/>
                      </a:moveTo>
                      <a:cubicBezTo>
                        <a:pt x="13" y="59"/>
                        <a:pt x="18" y="59"/>
                        <a:pt x="23" y="57"/>
                      </a:cubicBezTo>
                      <a:cubicBezTo>
                        <a:pt x="29" y="54"/>
                        <a:pt x="35" y="50"/>
                        <a:pt x="40" y="47"/>
                      </a:cubicBezTo>
                      <a:cubicBezTo>
                        <a:pt x="53" y="39"/>
                        <a:pt x="64" y="30"/>
                        <a:pt x="76" y="21"/>
                      </a:cubicBezTo>
                      <a:cubicBezTo>
                        <a:pt x="85" y="14"/>
                        <a:pt x="77" y="0"/>
                        <a:pt x="67" y="6"/>
                      </a:cubicBezTo>
                      <a:cubicBezTo>
                        <a:pt x="56" y="12"/>
                        <a:pt x="44" y="18"/>
                        <a:pt x="34" y="26"/>
                      </a:cubicBezTo>
                      <a:cubicBezTo>
                        <a:pt x="28" y="30"/>
                        <a:pt x="23" y="34"/>
                        <a:pt x="18" y="38"/>
                      </a:cubicBezTo>
                      <a:cubicBezTo>
                        <a:pt x="11" y="42"/>
                        <a:pt x="8" y="48"/>
                        <a:pt x="3" y="53"/>
                      </a:cubicBezTo>
                      <a:cubicBezTo>
                        <a:pt x="0" y="57"/>
                        <a:pt x="3" y="63"/>
                        <a:pt x="8" y="6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63" name="Freeform 68"/>
                <p:cNvSpPr/>
                <p:nvPr/>
              </p:nvSpPr>
              <p:spPr bwMode="auto">
                <a:xfrm>
                  <a:off x="4127501" y="1725613"/>
                  <a:ext cx="109538" cy="76200"/>
                </a:xfrm>
                <a:custGeom>
                  <a:avLst/>
                  <a:gdLst>
                    <a:gd name="T0" fmla="*/ 9 w 105"/>
                    <a:gd name="T1" fmla="*/ 71 h 74"/>
                    <a:gd name="T2" fmla="*/ 96 w 105"/>
                    <a:gd name="T3" fmla="*/ 16 h 74"/>
                    <a:gd name="T4" fmla="*/ 89 w 105"/>
                    <a:gd name="T5" fmla="*/ 4 h 74"/>
                    <a:gd name="T6" fmla="*/ 2 w 105"/>
                    <a:gd name="T7" fmla="*/ 66 h 74"/>
                    <a:gd name="T8" fmla="*/ 9 w 105"/>
                    <a:gd name="T9" fmla="*/ 71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5" h="74">
                      <a:moveTo>
                        <a:pt x="9" y="71"/>
                      </a:moveTo>
                      <a:cubicBezTo>
                        <a:pt x="33" y="47"/>
                        <a:pt x="67" y="33"/>
                        <a:pt x="96" y="16"/>
                      </a:cubicBezTo>
                      <a:cubicBezTo>
                        <a:pt x="105" y="12"/>
                        <a:pt x="97" y="0"/>
                        <a:pt x="89" y="4"/>
                      </a:cubicBezTo>
                      <a:cubicBezTo>
                        <a:pt x="55" y="19"/>
                        <a:pt x="22" y="32"/>
                        <a:pt x="2" y="66"/>
                      </a:cubicBezTo>
                      <a:cubicBezTo>
                        <a:pt x="0" y="70"/>
                        <a:pt x="5" y="74"/>
                        <a:pt x="9" y="7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64" name="Freeform 69"/>
                <p:cNvSpPr/>
                <p:nvPr/>
              </p:nvSpPr>
              <p:spPr bwMode="auto">
                <a:xfrm>
                  <a:off x="4300538" y="1655763"/>
                  <a:ext cx="87313" cy="47625"/>
                </a:xfrm>
                <a:custGeom>
                  <a:avLst/>
                  <a:gdLst>
                    <a:gd name="T0" fmla="*/ 7 w 84"/>
                    <a:gd name="T1" fmla="*/ 46 h 47"/>
                    <a:gd name="T2" fmla="*/ 80 w 84"/>
                    <a:gd name="T3" fmla="*/ 9 h 47"/>
                    <a:gd name="T4" fmla="*/ 77 w 84"/>
                    <a:gd name="T5" fmla="*/ 3 h 47"/>
                    <a:gd name="T6" fmla="*/ 5 w 84"/>
                    <a:gd name="T7" fmla="*/ 38 h 47"/>
                    <a:gd name="T8" fmla="*/ 7 w 84"/>
                    <a:gd name="T9" fmla="*/ 46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4" h="47">
                      <a:moveTo>
                        <a:pt x="7" y="46"/>
                      </a:moveTo>
                      <a:cubicBezTo>
                        <a:pt x="36" y="41"/>
                        <a:pt x="58" y="26"/>
                        <a:pt x="80" y="9"/>
                      </a:cubicBezTo>
                      <a:cubicBezTo>
                        <a:pt x="84" y="6"/>
                        <a:pt x="81" y="0"/>
                        <a:pt x="77" y="3"/>
                      </a:cubicBezTo>
                      <a:cubicBezTo>
                        <a:pt x="54" y="16"/>
                        <a:pt x="30" y="29"/>
                        <a:pt x="5" y="38"/>
                      </a:cubicBezTo>
                      <a:cubicBezTo>
                        <a:pt x="0" y="40"/>
                        <a:pt x="2" y="47"/>
                        <a:pt x="7" y="4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65" name="Freeform 70"/>
                <p:cNvSpPr/>
                <p:nvPr/>
              </p:nvSpPr>
              <p:spPr bwMode="auto">
                <a:xfrm>
                  <a:off x="4451351" y="1609726"/>
                  <a:ext cx="103188" cy="31750"/>
                </a:xfrm>
                <a:custGeom>
                  <a:avLst/>
                  <a:gdLst>
                    <a:gd name="T0" fmla="*/ 4 w 100"/>
                    <a:gd name="T1" fmla="*/ 25 h 31"/>
                    <a:gd name="T2" fmla="*/ 95 w 100"/>
                    <a:gd name="T3" fmla="*/ 11 h 31"/>
                    <a:gd name="T4" fmla="*/ 92 w 100"/>
                    <a:gd name="T5" fmla="*/ 1 h 31"/>
                    <a:gd name="T6" fmla="*/ 4 w 100"/>
                    <a:gd name="T7" fmla="*/ 17 h 31"/>
                    <a:gd name="T8" fmla="*/ 4 w 100"/>
                    <a:gd name="T9" fmla="*/ 25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0" h="31">
                      <a:moveTo>
                        <a:pt x="4" y="25"/>
                      </a:moveTo>
                      <a:cubicBezTo>
                        <a:pt x="34" y="31"/>
                        <a:pt x="67" y="23"/>
                        <a:pt x="95" y="11"/>
                      </a:cubicBezTo>
                      <a:cubicBezTo>
                        <a:pt x="100" y="9"/>
                        <a:pt x="97" y="0"/>
                        <a:pt x="92" y="1"/>
                      </a:cubicBezTo>
                      <a:cubicBezTo>
                        <a:pt x="63" y="3"/>
                        <a:pt x="32" y="9"/>
                        <a:pt x="4" y="17"/>
                      </a:cubicBezTo>
                      <a:cubicBezTo>
                        <a:pt x="0" y="18"/>
                        <a:pt x="0" y="24"/>
                        <a:pt x="4" y="2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66" name="Freeform 71"/>
                <p:cNvSpPr/>
                <p:nvPr/>
              </p:nvSpPr>
              <p:spPr bwMode="auto">
                <a:xfrm>
                  <a:off x="4638676" y="1628776"/>
                  <a:ext cx="109538" cy="19050"/>
                </a:xfrm>
                <a:custGeom>
                  <a:avLst/>
                  <a:gdLst>
                    <a:gd name="T0" fmla="*/ 4 w 105"/>
                    <a:gd name="T1" fmla="*/ 13 h 18"/>
                    <a:gd name="T2" fmla="*/ 99 w 105"/>
                    <a:gd name="T3" fmla="*/ 14 h 18"/>
                    <a:gd name="T4" fmla="*/ 99 w 105"/>
                    <a:gd name="T5" fmla="*/ 4 h 18"/>
                    <a:gd name="T6" fmla="*/ 4 w 105"/>
                    <a:gd name="T7" fmla="*/ 5 h 18"/>
                    <a:gd name="T8" fmla="*/ 4 w 105"/>
                    <a:gd name="T9" fmla="*/ 13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5" h="18">
                      <a:moveTo>
                        <a:pt x="4" y="13"/>
                      </a:moveTo>
                      <a:cubicBezTo>
                        <a:pt x="35" y="18"/>
                        <a:pt x="67" y="17"/>
                        <a:pt x="99" y="14"/>
                      </a:cubicBezTo>
                      <a:cubicBezTo>
                        <a:pt x="105" y="13"/>
                        <a:pt x="105" y="5"/>
                        <a:pt x="99" y="4"/>
                      </a:cubicBezTo>
                      <a:cubicBezTo>
                        <a:pt x="67" y="1"/>
                        <a:pt x="35" y="0"/>
                        <a:pt x="4" y="5"/>
                      </a:cubicBezTo>
                      <a:cubicBezTo>
                        <a:pt x="0" y="6"/>
                        <a:pt x="0" y="12"/>
                        <a:pt x="4" y="1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67" name="Freeform 72"/>
                <p:cNvSpPr/>
                <p:nvPr/>
              </p:nvSpPr>
              <p:spPr bwMode="auto">
                <a:xfrm>
                  <a:off x="4851401" y="1643063"/>
                  <a:ext cx="68263" cy="30163"/>
                </a:xfrm>
                <a:custGeom>
                  <a:avLst/>
                  <a:gdLst>
                    <a:gd name="T0" fmla="*/ 2 w 65"/>
                    <a:gd name="T1" fmla="*/ 4 h 28"/>
                    <a:gd name="T2" fmla="*/ 59 w 65"/>
                    <a:gd name="T3" fmla="*/ 27 h 28"/>
                    <a:gd name="T4" fmla="*/ 62 w 65"/>
                    <a:gd name="T5" fmla="*/ 21 h 28"/>
                    <a:gd name="T6" fmla="*/ 3 w 65"/>
                    <a:gd name="T7" fmla="*/ 1 h 28"/>
                    <a:gd name="T8" fmla="*/ 2 w 65"/>
                    <a:gd name="T9" fmla="*/ 4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28">
                      <a:moveTo>
                        <a:pt x="2" y="4"/>
                      </a:moveTo>
                      <a:cubicBezTo>
                        <a:pt x="19" y="15"/>
                        <a:pt x="40" y="22"/>
                        <a:pt x="59" y="27"/>
                      </a:cubicBezTo>
                      <a:cubicBezTo>
                        <a:pt x="63" y="28"/>
                        <a:pt x="65" y="23"/>
                        <a:pt x="62" y="21"/>
                      </a:cubicBezTo>
                      <a:cubicBezTo>
                        <a:pt x="43" y="13"/>
                        <a:pt x="23" y="7"/>
                        <a:pt x="3" y="1"/>
                      </a:cubicBezTo>
                      <a:cubicBezTo>
                        <a:pt x="1" y="0"/>
                        <a:pt x="0" y="3"/>
                        <a:pt x="2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68" name="Freeform 73"/>
                <p:cNvSpPr/>
                <p:nvPr/>
              </p:nvSpPr>
              <p:spPr bwMode="auto">
                <a:xfrm>
                  <a:off x="5008563" y="1714501"/>
                  <a:ext cx="71438" cy="33338"/>
                </a:xfrm>
                <a:custGeom>
                  <a:avLst/>
                  <a:gdLst>
                    <a:gd name="T0" fmla="*/ 3 w 68"/>
                    <a:gd name="T1" fmla="*/ 10 h 33"/>
                    <a:gd name="T2" fmla="*/ 59 w 68"/>
                    <a:gd name="T3" fmla="*/ 32 h 33"/>
                    <a:gd name="T4" fmla="*/ 64 w 68"/>
                    <a:gd name="T5" fmla="*/ 26 h 33"/>
                    <a:gd name="T6" fmla="*/ 3 w 68"/>
                    <a:gd name="T7" fmla="*/ 4 h 33"/>
                    <a:gd name="T8" fmla="*/ 3 w 68"/>
                    <a:gd name="T9" fmla="*/ 1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8" h="33">
                      <a:moveTo>
                        <a:pt x="3" y="10"/>
                      </a:moveTo>
                      <a:cubicBezTo>
                        <a:pt x="23" y="14"/>
                        <a:pt x="40" y="23"/>
                        <a:pt x="59" y="32"/>
                      </a:cubicBezTo>
                      <a:cubicBezTo>
                        <a:pt x="63" y="33"/>
                        <a:pt x="68" y="29"/>
                        <a:pt x="64" y="26"/>
                      </a:cubicBezTo>
                      <a:cubicBezTo>
                        <a:pt x="46" y="10"/>
                        <a:pt x="26" y="0"/>
                        <a:pt x="3" y="4"/>
                      </a:cubicBezTo>
                      <a:cubicBezTo>
                        <a:pt x="0" y="4"/>
                        <a:pt x="0" y="9"/>
                        <a:pt x="3" y="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69" name="Freeform 74"/>
                <p:cNvSpPr/>
                <p:nvPr/>
              </p:nvSpPr>
              <p:spPr bwMode="auto">
                <a:xfrm>
                  <a:off x="5149851" y="1784351"/>
                  <a:ext cx="85725" cy="47625"/>
                </a:xfrm>
                <a:custGeom>
                  <a:avLst/>
                  <a:gdLst>
                    <a:gd name="T0" fmla="*/ 3 w 83"/>
                    <a:gd name="T1" fmla="*/ 6 h 46"/>
                    <a:gd name="T2" fmla="*/ 75 w 83"/>
                    <a:gd name="T3" fmla="*/ 43 h 46"/>
                    <a:gd name="T4" fmla="*/ 79 w 83"/>
                    <a:gd name="T5" fmla="*/ 37 h 46"/>
                    <a:gd name="T6" fmla="*/ 6 w 83"/>
                    <a:gd name="T7" fmla="*/ 1 h 46"/>
                    <a:gd name="T8" fmla="*/ 3 w 83"/>
                    <a:gd name="T9" fmla="*/ 6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3" h="46">
                      <a:moveTo>
                        <a:pt x="3" y="6"/>
                      </a:moveTo>
                      <a:cubicBezTo>
                        <a:pt x="28" y="18"/>
                        <a:pt x="52" y="30"/>
                        <a:pt x="75" y="43"/>
                      </a:cubicBezTo>
                      <a:cubicBezTo>
                        <a:pt x="80" y="46"/>
                        <a:pt x="83" y="39"/>
                        <a:pt x="79" y="37"/>
                      </a:cubicBezTo>
                      <a:cubicBezTo>
                        <a:pt x="57" y="20"/>
                        <a:pt x="33" y="7"/>
                        <a:pt x="6" y="1"/>
                      </a:cubicBezTo>
                      <a:cubicBezTo>
                        <a:pt x="2" y="0"/>
                        <a:pt x="0" y="5"/>
                        <a:pt x="3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70" name="Freeform 75"/>
                <p:cNvSpPr/>
                <p:nvPr/>
              </p:nvSpPr>
              <p:spPr bwMode="auto">
                <a:xfrm>
                  <a:off x="5305426" y="1847851"/>
                  <a:ext cx="66675" cy="61913"/>
                </a:xfrm>
                <a:custGeom>
                  <a:avLst/>
                  <a:gdLst>
                    <a:gd name="T0" fmla="*/ 5 w 65"/>
                    <a:gd name="T1" fmla="*/ 12 h 59"/>
                    <a:gd name="T2" fmla="*/ 55 w 65"/>
                    <a:gd name="T3" fmla="*/ 55 h 59"/>
                    <a:gd name="T4" fmla="*/ 62 w 65"/>
                    <a:gd name="T5" fmla="*/ 49 h 59"/>
                    <a:gd name="T6" fmla="*/ 42 w 65"/>
                    <a:gd name="T7" fmla="*/ 23 h 59"/>
                    <a:gd name="T8" fmla="*/ 10 w 65"/>
                    <a:gd name="T9" fmla="*/ 4 h 59"/>
                    <a:gd name="T10" fmla="*/ 5 w 65"/>
                    <a:gd name="T11" fmla="*/ 12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5" h="59">
                      <a:moveTo>
                        <a:pt x="5" y="12"/>
                      </a:moveTo>
                      <a:cubicBezTo>
                        <a:pt x="23" y="25"/>
                        <a:pt x="42" y="37"/>
                        <a:pt x="55" y="55"/>
                      </a:cubicBezTo>
                      <a:cubicBezTo>
                        <a:pt x="58" y="59"/>
                        <a:pt x="65" y="53"/>
                        <a:pt x="62" y="49"/>
                      </a:cubicBezTo>
                      <a:cubicBezTo>
                        <a:pt x="57" y="39"/>
                        <a:pt x="50" y="31"/>
                        <a:pt x="42" y="23"/>
                      </a:cubicBezTo>
                      <a:cubicBezTo>
                        <a:pt x="33" y="15"/>
                        <a:pt x="21" y="9"/>
                        <a:pt x="10" y="4"/>
                      </a:cubicBezTo>
                      <a:cubicBezTo>
                        <a:pt x="5" y="0"/>
                        <a:pt x="0" y="8"/>
                        <a:pt x="5" y="1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71" name="Freeform 76"/>
                <p:cNvSpPr/>
                <p:nvPr/>
              </p:nvSpPr>
              <p:spPr bwMode="auto">
                <a:xfrm>
                  <a:off x="5380038" y="1765301"/>
                  <a:ext cx="30163" cy="87313"/>
                </a:xfrm>
                <a:custGeom>
                  <a:avLst/>
                  <a:gdLst>
                    <a:gd name="T0" fmla="*/ 10 w 28"/>
                    <a:gd name="T1" fmla="*/ 81 h 84"/>
                    <a:gd name="T2" fmla="*/ 27 w 28"/>
                    <a:gd name="T3" fmla="*/ 10 h 84"/>
                    <a:gd name="T4" fmla="*/ 17 w 28"/>
                    <a:gd name="T5" fmla="*/ 6 h 84"/>
                    <a:gd name="T6" fmla="*/ 4 w 28"/>
                    <a:gd name="T7" fmla="*/ 81 h 84"/>
                    <a:gd name="T8" fmla="*/ 10 w 28"/>
                    <a:gd name="T9" fmla="*/ 81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" h="84">
                      <a:moveTo>
                        <a:pt x="10" y="81"/>
                      </a:moveTo>
                      <a:cubicBezTo>
                        <a:pt x="15" y="57"/>
                        <a:pt x="22" y="34"/>
                        <a:pt x="27" y="10"/>
                      </a:cubicBezTo>
                      <a:cubicBezTo>
                        <a:pt x="28" y="4"/>
                        <a:pt x="20" y="0"/>
                        <a:pt x="17" y="6"/>
                      </a:cubicBezTo>
                      <a:cubicBezTo>
                        <a:pt x="6" y="29"/>
                        <a:pt x="0" y="55"/>
                        <a:pt x="4" y="81"/>
                      </a:cubicBezTo>
                      <a:cubicBezTo>
                        <a:pt x="5" y="84"/>
                        <a:pt x="10" y="84"/>
                        <a:pt x="10" y="8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72" name="Freeform 77"/>
                <p:cNvSpPr/>
                <p:nvPr/>
              </p:nvSpPr>
              <p:spPr bwMode="auto">
                <a:xfrm>
                  <a:off x="5451476" y="1625601"/>
                  <a:ext cx="39688" cy="63500"/>
                </a:xfrm>
                <a:custGeom>
                  <a:avLst/>
                  <a:gdLst>
                    <a:gd name="T0" fmla="*/ 7 w 39"/>
                    <a:gd name="T1" fmla="*/ 58 h 62"/>
                    <a:gd name="T2" fmla="*/ 38 w 39"/>
                    <a:gd name="T3" fmla="*/ 7 h 62"/>
                    <a:gd name="T4" fmla="*/ 29 w 39"/>
                    <a:gd name="T5" fmla="*/ 3 h 62"/>
                    <a:gd name="T6" fmla="*/ 13 w 39"/>
                    <a:gd name="T7" fmla="*/ 25 h 62"/>
                    <a:gd name="T8" fmla="*/ 1 w 39"/>
                    <a:gd name="T9" fmla="*/ 56 h 62"/>
                    <a:gd name="T10" fmla="*/ 7 w 39"/>
                    <a:gd name="T11" fmla="*/ 58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9" h="62">
                      <a:moveTo>
                        <a:pt x="7" y="58"/>
                      </a:moveTo>
                      <a:cubicBezTo>
                        <a:pt x="16" y="40"/>
                        <a:pt x="30" y="26"/>
                        <a:pt x="38" y="7"/>
                      </a:cubicBezTo>
                      <a:cubicBezTo>
                        <a:pt x="39" y="2"/>
                        <a:pt x="32" y="0"/>
                        <a:pt x="29" y="3"/>
                      </a:cubicBezTo>
                      <a:cubicBezTo>
                        <a:pt x="24" y="11"/>
                        <a:pt x="18" y="18"/>
                        <a:pt x="13" y="25"/>
                      </a:cubicBezTo>
                      <a:cubicBezTo>
                        <a:pt x="7" y="34"/>
                        <a:pt x="4" y="45"/>
                        <a:pt x="1" y="56"/>
                      </a:cubicBezTo>
                      <a:cubicBezTo>
                        <a:pt x="0" y="59"/>
                        <a:pt x="5" y="62"/>
                        <a:pt x="7" y="5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73" name="Freeform 78"/>
                <p:cNvSpPr/>
                <p:nvPr/>
              </p:nvSpPr>
              <p:spPr bwMode="auto">
                <a:xfrm>
                  <a:off x="5540376" y="1449388"/>
                  <a:ext cx="88900" cy="112713"/>
                </a:xfrm>
                <a:custGeom>
                  <a:avLst/>
                  <a:gdLst>
                    <a:gd name="T0" fmla="*/ 8 w 86"/>
                    <a:gd name="T1" fmla="*/ 105 h 108"/>
                    <a:gd name="T2" fmla="*/ 81 w 86"/>
                    <a:gd name="T3" fmla="*/ 12 h 108"/>
                    <a:gd name="T4" fmla="*/ 75 w 86"/>
                    <a:gd name="T5" fmla="*/ 4 h 108"/>
                    <a:gd name="T6" fmla="*/ 1 w 86"/>
                    <a:gd name="T7" fmla="*/ 101 h 108"/>
                    <a:gd name="T8" fmla="*/ 8 w 86"/>
                    <a:gd name="T9" fmla="*/ 105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6" h="108">
                      <a:moveTo>
                        <a:pt x="8" y="105"/>
                      </a:moveTo>
                      <a:cubicBezTo>
                        <a:pt x="34" y="75"/>
                        <a:pt x="53" y="41"/>
                        <a:pt x="81" y="12"/>
                      </a:cubicBezTo>
                      <a:cubicBezTo>
                        <a:pt x="86" y="8"/>
                        <a:pt x="80" y="0"/>
                        <a:pt x="75" y="4"/>
                      </a:cubicBezTo>
                      <a:cubicBezTo>
                        <a:pt x="39" y="25"/>
                        <a:pt x="16" y="63"/>
                        <a:pt x="1" y="101"/>
                      </a:cubicBezTo>
                      <a:cubicBezTo>
                        <a:pt x="0" y="105"/>
                        <a:pt x="5" y="108"/>
                        <a:pt x="8" y="10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74" name="Freeform 79"/>
                <p:cNvSpPr/>
                <p:nvPr/>
              </p:nvSpPr>
              <p:spPr bwMode="auto">
                <a:xfrm>
                  <a:off x="5675313" y="1382713"/>
                  <a:ext cx="88900" cy="57150"/>
                </a:xfrm>
                <a:custGeom>
                  <a:avLst/>
                  <a:gdLst>
                    <a:gd name="T0" fmla="*/ 7 w 86"/>
                    <a:gd name="T1" fmla="*/ 53 h 55"/>
                    <a:gd name="T2" fmla="*/ 79 w 86"/>
                    <a:gd name="T3" fmla="*/ 13 h 55"/>
                    <a:gd name="T4" fmla="*/ 76 w 86"/>
                    <a:gd name="T5" fmla="*/ 2 h 55"/>
                    <a:gd name="T6" fmla="*/ 3 w 86"/>
                    <a:gd name="T7" fmla="*/ 48 h 55"/>
                    <a:gd name="T8" fmla="*/ 7 w 86"/>
                    <a:gd name="T9" fmla="*/ 53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6" h="55">
                      <a:moveTo>
                        <a:pt x="7" y="53"/>
                      </a:moveTo>
                      <a:cubicBezTo>
                        <a:pt x="32" y="43"/>
                        <a:pt x="53" y="22"/>
                        <a:pt x="79" y="13"/>
                      </a:cubicBezTo>
                      <a:cubicBezTo>
                        <a:pt x="86" y="10"/>
                        <a:pt x="83" y="0"/>
                        <a:pt x="76" y="2"/>
                      </a:cubicBezTo>
                      <a:cubicBezTo>
                        <a:pt x="46" y="8"/>
                        <a:pt x="24" y="27"/>
                        <a:pt x="3" y="48"/>
                      </a:cubicBezTo>
                      <a:cubicBezTo>
                        <a:pt x="0" y="51"/>
                        <a:pt x="4" y="55"/>
                        <a:pt x="7" y="5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75" name="Freeform 80"/>
                <p:cNvSpPr/>
                <p:nvPr/>
              </p:nvSpPr>
              <p:spPr bwMode="auto">
                <a:xfrm>
                  <a:off x="5895976" y="1304926"/>
                  <a:ext cx="57150" cy="28575"/>
                </a:xfrm>
                <a:custGeom>
                  <a:avLst/>
                  <a:gdLst>
                    <a:gd name="T0" fmla="*/ 4 w 56"/>
                    <a:gd name="T1" fmla="*/ 26 h 27"/>
                    <a:gd name="T2" fmla="*/ 55 w 56"/>
                    <a:gd name="T3" fmla="*/ 4 h 27"/>
                    <a:gd name="T4" fmla="*/ 53 w 56"/>
                    <a:gd name="T5" fmla="*/ 2 h 27"/>
                    <a:gd name="T6" fmla="*/ 2 w 56"/>
                    <a:gd name="T7" fmla="*/ 23 h 27"/>
                    <a:gd name="T8" fmla="*/ 4 w 56"/>
                    <a:gd name="T9" fmla="*/ 26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6" h="27">
                      <a:moveTo>
                        <a:pt x="4" y="26"/>
                      </a:moveTo>
                      <a:cubicBezTo>
                        <a:pt x="21" y="18"/>
                        <a:pt x="41" y="18"/>
                        <a:pt x="55" y="4"/>
                      </a:cubicBezTo>
                      <a:cubicBezTo>
                        <a:pt x="56" y="2"/>
                        <a:pt x="54" y="0"/>
                        <a:pt x="53" y="2"/>
                      </a:cubicBezTo>
                      <a:cubicBezTo>
                        <a:pt x="38" y="14"/>
                        <a:pt x="19" y="15"/>
                        <a:pt x="2" y="23"/>
                      </a:cubicBezTo>
                      <a:cubicBezTo>
                        <a:pt x="0" y="24"/>
                        <a:pt x="2" y="27"/>
                        <a:pt x="4" y="2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76" name="Freeform 81"/>
                <p:cNvSpPr/>
                <p:nvPr/>
              </p:nvSpPr>
              <p:spPr bwMode="auto">
                <a:xfrm>
                  <a:off x="6059488" y="1247776"/>
                  <a:ext cx="125413" cy="41275"/>
                </a:xfrm>
                <a:custGeom>
                  <a:avLst/>
                  <a:gdLst>
                    <a:gd name="T0" fmla="*/ 6 w 121"/>
                    <a:gd name="T1" fmla="*/ 38 h 40"/>
                    <a:gd name="T2" fmla="*/ 115 w 121"/>
                    <a:gd name="T3" fmla="*/ 13 h 40"/>
                    <a:gd name="T4" fmla="*/ 113 w 121"/>
                    <a:gd name="T5" fmla="*/ 0 h 40"/>
                    <a:gd name="T6" fmla="*/ 3 w 121"/>
                    <a:gd name="T7" fmla="*/ 34 h 40"/>
                    <a:gd name="T8" fmla="*/ 6 w 121"/>
                    <a:gd name="T9" fmla="*/ 38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1" h="40">
                      <a:moveTo>
                        <a:pt x="6" y="38"/>
                      </a:moveTo>
                      <a:cubicBezTo>
                        <a:pt x="40" y="23"/>
                        <a:pt x="79" y="25"/>
                        <a:pt x="115" y="13"/>
                      </a:cubicBezTo>
                      <a:cubicBezTo>
                        <a:pt x="121" y="11"/>
                        <a:pt x="121" y="0"/>
                        <a:pt x="113" y="0"/>
                      </a:cubicBezTo>
                      <a:cubicBezTo>
                        <a:pt x="72" y="3"/>
                        <a:pt x="37" y="11"/>
                        <a:pt x="3" y="34"/>
                      </a:cubicBezTo>
                      <a:cubicBezTo>
                        <a:pt x="0" y="36"/>
                        <a:pt x="3" y="40"/>
                        <a:pt x="6" y="3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77" name="Freeform 82"/>
                <p:cNvSpPr/>
                <p:nvPr/>
              </p:nvSpPr>
              <p:spPr bwMode="auto">
                <a:xfrm>
                  <a:off x="6319838" y="1225551"/>
                  <a:ext cx="120650" cy="30163"/>
                </a:xfrm>
                <a:custGeom>
                  <a:avLst/>
                  <a:gdLst>
                    <a:gd name="T0" fmla="*/ 8 w 116"/>
                    <a:gd name="T1" fmla="*/ 25 h 28"/>
                    <a:gd name="T2" fmla="*/ 108 w 116"/>
                    <a:gd name="T3" fmla="*/ 27 h 28"/>
                    <a:gd name="T4" fmla="*/ 110 w 116"/>
                    <a:gd name="T5" fmla="*/ 15 h 28"/>
                    <a:gd name="T6" fmla="*/ 4 w 116"/>
                    <a:gd name="T7" fmla="*/ 17 h 28"/>
                    <a:gd name="T8" fmla="*/ 8 w 116"/>
                    <a:gd name="T9" fmla="*/ 25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6" h="28">
                      <a:moveTo>
                        <a:pt x="8" y="25"/>
                      </a:moveTo>
                      <a:cubicBezTo>
                        <a:pt x="41" y="16"/>
                        <a:pt x="74" y="23"/>
                        <a:pt x="108" y="27"/>
                      </a:cubicBezTo>
                      <a:cubicBezTo>
                        <a:pt x="115" y="28"/>
                        <a:pt x="116" y="17"/>
                        <a:pt x="110" y="15"/>
                      </a:cubicBezTo>
                      <a:cubicBezTo>
                        <a:pt x="72" y="4"/>
                        <a:pt x="40" y="0"/>
                        <a:pt x="4" y="17"/>
                      </a:cubicBezTo>
                      <a:cubicBezTo>
                        <a:pt x="0" y="19"/>
                        <a:pt x="3" y="26"/>
                        <a:pt x="8" y="2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78" name="Freeform 83"/>
                <p:cNvSpPr/>
                <p:nvPr/>
              </p:nvSpPr>
              <p:spPr bwMode="auto">
                <a:xfrm>
                  <a:off x="6584951" y="1241426"/>
                  <a:ext cx="109538" cy="19050"/>
                </a:xfrm>
                <a:custGeom>
                  <a:avLst/>
                  <a:gdLst>
                    <a:gd name="T0" fmla="*/ 5 w 106"/>
                    <a:gd name="T1" fmla="*/ 9 h 18"/>
                    <a:gd name="T2" fmla="*/ 98 w 106"/>
                    <a:gd name="T3" fmla="*/ 17 h 18"/>
                    <a:gd name="T4" fmla="*/ 100 w 106"/>
                    <a:gd name="T5" fmla="*/ 9 h 18"/>
                    <a:gd name="T6" fmla="*/ 5 w 106"/>
                    <a:gd name="T7" fmla="*/ 2 h 18"/>
                    <a:gd name="T8" fmla="*/ 5 w 106"/>
                    <a:gd name="T9" fmla="*/ 9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6" h="18">
                      <a:moveTo>
                        <a:pt x="5" y="9"/>
                      </a:moveTo>
                      <a:cubicBezTo>
                        <a:pt x="35" y="11"/>
                        <a:pt x="68" y="12"/>
                        <a:pt x="98" y="17"/>
                      </a:cubicBezTo>
                      <a:cubicBezTo>
                        <a:pt x="103" y="18"/>
                        <a:pt x="106" y="10"/>
                        <a:pt x="100" y="9"/>
                      </a:cubicBezTo>
                      <a:cubicBezTo>
                        <a:pt x="68" y="0"/>
                        <a:pt x="38" y="1"/>
                        <a:pt x="5" y="2"/>
                      </a:cubicBezTo>
                      <a:cubicBezTo>
                        <a:pt x="0" y="2"/>
                        <a:pt x="0" y="9"/>
                        <a:pt x="5" y="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79" name="Freeform 84"/>
                <p:cNvSpPr/>
                <p:nvPr/>
              </p:nvSpPr>
              <p:spPr bwMode="auto">
                <a:xfrm>
                  <a:off x="6799263" y="1285876"/>
                  <a:ext cx="117475" cy="47625"/>
                </a:xfrm>
                <a:custGeom>
                  <a:avLst/>
                  <a:gdLst>
                    <a:gd name="T0" fmla="*/ 5 w 112"/>
                    <a:gd name="T1" fmla="*/ 11 h 45"/>
                    <a:gd name="T2" fmla="*/ 100 w 112"/>
                    <a:gd name="T3" fmla="*/ 42 h 45"/>
                    <a:gd name="T4" fmla="*/ 105 w 112"/>
                    <a:gd name="T5" fmla="*/ 29 h 45"/>
                    <a:gd name="T6" fmla="*/ 8 w 112"/>
                    <a:gd name="T7" fmla="*/ 1 h 45"/>
                    <a:gd name="T8" fmla="*/ 5 w 112"/>
                    <a:gd name="T9" fmla="*/ 11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2" h="45">
                      <a:moveTo>
                        <a:pt x="5" y="11"/>
                      </a:moveTo>
                      <a:cubicBezTo>
                        <a:pt x="35" y="25"/>
                        <a:pt x="69" y="29"/>
                        <a:pt x="100" y="42"/>
                      </a:cubicBezTo>
                      <a:cubicBezTo>
                        <a:pt x="107" y="45"/>
                        <a:pt x="112" y="33"/>
                        <a:pt x="105" y="29"/>
                      </a:cubicBezTo>
                      <a:cubicBezTo>
                        <a:pt x="76" y="13"/>
                        <a:pt x="41" y="2"/>
                        <a:pt x="8" y="1"/>
                      </a:cubicBezTo>
                      <a:cubicBezTo>
                        <a:pt x="2" y="0"/>
                        <a:pt x="0" y="9"/>
                        <a:pt x="5" y="1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80" name="Freeform 85"/>
                <p:cNvSpPr/>
                <p:nvPr/>
              </p:nvSpPr>
              <p:spPr bwMode="auto">
                <a:xfrm>
                  <a:off x="6962776" y="1343026"/>
                  <a:ext cx="122238" cy="44450"/>
                </a:xfrm>
                <a:custGeom>
                  <a:avLst/>
                  <a:gdLst>
                    <a:gd name="T0" fmla="*/ 3 w 117"/>
                    <a:gd name="T1" fmla="*/ 4 h 43"/>
                    <a:gd name="T2" fmla="*/ 109 w 117"/>
                    <a:gd name="T3" fmla="*/ 41 h 43"/>
                    <a:gd name="T4" fmla="*/ 113 w 117"/>
                    <a:gd name="T5" fmla="*/ 35 h 43"/>
                    <a:gd name="T6" fmla="*/ 3 w 117"/>
                    <a:gd name="T7" fmla="*/ 0 h 43"/>
                    <a:gd name="T8" fmla="*/ 3 w 117"/>
                    <a:gd name="T9" fmla="*/ 4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7" h="43">
                      <a:moveTo>
                        <a:pt x="3" y="4"/>
                      </a:moveTo>
                      <a:cubicBezTo>
                        <a:pt x="41" y="6"/>
                        <a:pt x="76" y="23"/>
                        <a:pt x="109" y="41"/>
                      </a:cubicBezTo>
                      <a:cubicBezTo>
                        <a:pt x="113" y="43"/>
                        <a:pt x="117" y="37"/>
                        <a:pt x="113" y="35"/>
                      </a:cubicBezTo>
                      <a:cubicBezTo>
                        <a:pt x="79" y="13"/>
                        <a:pt x="43" y="0"/>
                        <a:pt x="3" y="0"/>
                      </a:cubicBezTo>
                      <a:cubicBezTo>
                        <a:pt x="0" y="0"/>
                        <a:pt x="0" y="4"/>
                        <a:pt x="3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81" name="Freeform 86"/>
                <p:cNvSpPr/>
                <p:nvPr/>
              </p:nvSpPr>
              <p:spPr bwMode="auto">
                <a:xfrm>
                  <a:off x="7148513" y="1409701"/>
                  <a:ext cx="104775" cy="49213"/>
                </a:xfrm>
                <a:custGeom>
                  <a:avLst/>
                  <a:gdLst>
                    <a:gd name="T0" fmla="*/ 3 w 101"/>
                    <a:gd name="T1" fmla="*/ 6 h 47"/>
                    <a:gd name="T2" fmla="*/ 90 w 101"/>
                    <a:gd name="T3" fmla="*/ 45 h 47"/>
                    <a:gd name="T4" fmla="*/ 96 w 101"/>
                    <a:gd name="T5" fmla="*/ 35 h 47"/>
                    <a:gd name="T6" fmla="*/ 4 w 101"/>
                    <a:gd name="T7" fmla="*/ 0 h 47"/>
                    <a:gd name="T8" fmla="*/ 3 w 101"/>
                    <a:gd name="T9" fmla="*/ 6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47">
                      <a:moveTo>
                        <a:pt x="3" y="6"/>
                      </a:moveTo>
                      <a:cubicBezTo>
                        <a:pt x="31" y="18"/>
                        <a:pt x="59" y="37"/>
                        <a:pt x="90" y="45"/>
                      </a:cubicBezTo>
                      <a:cubicBezTo>
                        <a:pt x="95" y="47"/>
                        <a:pt x="101" y="39"/>
                        <a:pt x="96" y="35"/>
                      </a:cubicBezTo>
                      <a:cubicBezTo>
                        <a:pt x="70" y="15"/>
                        <a:pt x="36" y="3"/>
                        <a:pt x="4" y="0"/>
                      </a:cubicBezTo>
                      <a:cubicBezTo>
                        <a:pt x="1" y="0"/>
                        <a:pt x="0" y="4"/>
                        <a:pt x="3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82" name="Freeform 87"/>
                <p:cNvSpPr/>
                <p:nvPr/>
              </p:nvSpPr>
              <p:spPr bwMode="auto">
                <a:xfrm>
                  <a:off x="7273926" y="1504951"/>
                  <a:ext cx="114300" cy="74613"/>
                </a:xfrm>
                <a:custGeom>
                  <a:avLst/>
                  <a:gdLst>
                    <a:gd name="T0" fmla="*/ 6 w 110"/>
                    <a:gd name="T1" fmla="*/ 10 h 71"/>
                    <a:gd name="T2" fmla="*/ 55 w 110"/>
                    <a:gd name="T3" fmla="*/ 40 h 71"/>
                    <a:gd name="T4" fmla="*/ 99 w 110"/>
                    <a:gd name="T5" fmla="*/ 67 h 71"/>
                    <a:gd name="T6" fmla="*/ 104 w 110"/>
                    <a:gd name="T7" fmla="*/ 58 h 71"/>
                    <a:gd name="T8" fmla="*/ 9 w 110"/>
                    <a:gd name="T9" fmla="*/ 0 h 71"/>
                    <a:gd name="T10" fmla="*/ 6 w 110"/>
                    <a:gd name="T11" fmla="*/ 1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0" h="71">
                      <a:moveTo>
                        <a:pt x="6" y="10"/>
                      </a:moveTo>
                      <a:cubicBezTo>
                        <a:pt x="24" y="16"/>
                        <a:pt x="41" y="28"/>
                        <a:pt x="55" y="40"/>
                      </a:cubicBezTo>
                      <a:cubicBezTo>
                        <a:pt x="69" y="51"/>
                        <a:pt x="83" y="59"/>
                        <a:pt x="99" y="67"/>
                      </a:cubicBezTo>
                      <a:cubicBezTo>
                        <a:pt x="105" y="71"/>
                        <a:pt x="110" y="62"/>
                        <a:pt x="104" y="58"/>
                      </a:cubicBezTo>
                      <a:cubicBezTo>
                        <a:pt x="73" y="35"/>
                        <a:pt x="49" y="6"/>
                        <a:pt x="9" y="0"/>
                      </a:cubicBezTo>
                      <a:cubicBezTo>
                        <a:pt x="3" y="0"/>
                        <a:pt x="0" y="8"/>
                        <a:pt x="6" y="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83" name="Freeform 88"/>
                <p:cNvSpPr/>
                <p:nvPr/>
              </p:nvSpPr>
              <p:spPr bwMode="auto">
                <a:xfrm>
                  <a:off x="7424738" y="1631951"/>
                  <a:ext cx="88900" cy="96838"/>
                </a:xfrm>
                <a:custGeom>
                  <a:avLst/>
                  <a:gdLst>
                    <a:gd name="T0" fmla="*/ 3 w 85"/>
                    <a:gd name="T1" fmla="*/ 9 h 93"/>
                    <a:gd name="T2" fmla="*/ 75 w 85"/>
                    <a:gd name="T3" fmla="*/ 89 h 93"/>
                    <a:gd name="T4" fmla="*/ 83 w 85"/>
                    <a:gd name="T5" fmla="*/ 83 h 93"/>
                    <a:gd name="T6" fmla="*/ 8 w 85"/>
                    <a:gd name="T7" fmla="*/ 2 h 93"/>
                    <a:gd name="T8" fmla="*/ 3 w 85"/>
                    <a:gd name="T9" fmla="*/ 9 h 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5" h="93">
                      <a:moveTo>
                        <a:pt x="3" y="9"/>
                      </a:moveTo>
                      <a:cubicBezTo>
                        <a:pt x="28" y="35"/>
                        <a:pt x="50" y="63"/>
                        <a:pt x="75" y="89"/>
                      </a:cubicBezTo>
                      <a:cubicBezTo>
                        <a:pt x="79" y="93"/>
                        <a:pt x="85" y="88"/>
                        <a:pt x="83" y="83"/>
                      </a:cubicBezTo>
                      <a:cubicBezTo>
                        <a:pt x="64" y="52"/>
                        <a:pt x="41" y="20"/>
                        <a:pt x="8" y="2"/>
                      </a:cubicBezTo>
                      <a:cubicBezTo>
                        <a:pt x="4" y="0"/>
                        <a:pt x="0" y="5"/>
                        <a:pt x="3" y="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84" name="Freeform 89"/>
                <p:cNvSpPr/>
                <p:nvPr/>
              </p:nvSpPr>
              <p:spPr bwMode="auto">
                <a:xfrm>
                  <a:off x="7540626" y="1792288"/>
                  <a:ext cx="53975" cy="84138"/>
                </a:xfrm>
                <a:custGeom>
                  <a:avLst/>
                  <a:gdLst>
                    <a:gd name="T0" fmla="*/ 2 w 52"/>
                    <a:gd name="T1" fmla="*/ 4 h 81"/>
                    <a:gd name="T2" fmla="*/ 22 w 52"/>
                    <a:gd name="T3" fmla="*/ 44 h 81"/>
                    <a:gd name="T4" fmla="*/ 45 w 52"/>
                    <a:gd name="T5" fmla="*/ 78 h 81"/>
                    <a:gd name="T6" fmla="*/ 50 w 52"/>
                    <a:gd name="T7" fmla="*/ 74 h 81"/>
                    <a:gd name="T8" fmla="*/ 32 w 52"/>
                    <a:gd name="T9" fmla="*/ 39 h 81"/>
                    <a:gd name="T10" fmla="*/ 6 w 52"/>
                    <a:gd name="T11" fmla="*/ 2 h 81"/>
                    <a:gd name="T12" fmla="*/ 2 w 52"/>
                    <a:gd name="T13" fmla="*/ 4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2" h="81">
                      <a:moveTo>
                        <a:pt x="2" y="4"/>
                      </a:moveTo>
                      <a:cubicBezTo>
                        <a:pt x="9" y="17"/>
                        <a:pt x="15" y="31"/>
                        <a:pt x="22" y="44"/>
                      </a:cubicBezTo>
                      <a:cubicBezTo>
                        <a:pt x="29" y="56"/>
                        <a:pt x="36" y="67"/>
                        <a:pt x="45" y="78"/>
                      </a:cubicBezTo>
                      <a:cubicBezTo>
                        <a:pt x="47" y="81"/>
                        <a:pt x="52" y="77"/>
                        <a:pt x="50" y="74"/>
                      </a:cubicBezTo>
                      <a:cubicBezTo>
                        <a:pt x="44" y="62"/>
                        <a:pt x="38" y="50"/>
                        <a:pt x="32" y="39"/>
                      </a:cubicBezTo>
                      <a:cubicBezTo>
                        <a:pt x="24" y="25"/>
                        <a:pt x="14" y="14"/>
                        <a:pt x="6" y="2"/>
                      </a:cubicBezTo>
                      <a:cubicBezTo>
                        <a:pt x="4" y="0"/>
                        <a:pt x="0" y="2"/>
                        <a:pt x="2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85" name="Freeform 90"/>
                <p:cNvSpPr/>
                <p:nvPr/>
              </p:nvSpPr>
              <p:spPr bwMode="auto">
                <a:xfrm>
                  <a:off x="7627938" y="1963738"/>
                  <a:ext cx="57150" cy="109538"/>
                </a:xfrm>
                <a:custGeom>
                  <a:avLst/>
                  <a:gdLst>
                    <a:gd name="T0" fmla="*/ 2 w 55"/>
                    <a:gd name="T1" fmla="*/ 6 h 106"/>
                    <a:gd name="T2" fmla="*/ 45 w 55"/>
                    <a:gd name="T3" fmla="*/ 102 h 106"/>
                    <a:gd name="T4" fmla="*/ 53 w 55"/>
                    <a:gd name="T5" fmla="*/ 98 h 106"/>
                    <a:gd name="T6" fmla="*/ 9 w 55"/>
                    <a:gd name="T7" fmla="*/ 3 h 106"/>
                    <a:gd name="T8" fmla="*/ 2 w 55"/>
                    <a:gd name="T9" fmla="*/ 6 h 1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5" h="106">
                      <a:moveTo>
                        <a:pt x="2" y="6"/>
                      </a:moveTo>
                      <a:cubicBezTo>
                        <a:pt x="14" y="39"/>
                        <a:pt x="30" y="70"/>
                        <a:pt x="45" y="102"/>
                      </a:cubicBezTo>
                      <a:cubicBezTo>
                        <a:pt x="47" y="106"/>
                        <a:pt x="55" y="103"/>
                        <a:pt x="53" y="98"/>
                      </a:cubicBezTo>
                      <a:cubicBezTo>
                        <a:pt x="42" y="65"/>
                        <a:pt x="28" y="33"/>
                        <a:pt x="9" y="3"/>
                      </a:cubicBezTo>
                      <a:cubicBezTo>
                        <a:pt x="7" y="0"/>
                        <a:pt x="0" y="2"/>
                        <a:pt x="2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86" name="Freeform 91"/>
                <p:cNvSpPr/>
                <p:nvPr/>
              </p:nvSpPr>
              <p:spPr bwMode="auto">
                <a:xfrm>
                  <a:off x="7700963" y="2119313"/>
                  <a:ext cx="49213" cy="73025"/>
                </a:xfrm>
                <a:custGeom>
                  <a:avLst/>
                  <a:gdLst>
                    <a:gd name="T0" fmla="*/ 2 w 47"/>
                    <a:gd name="T1" fmla="*/ 9 h 70"/>
                    <a:gd name="T2" fmla="*/ 32 w 47"/>
                    <a:gd name="T3" fmla="*/ 63 h 70"/>
                    <a:gd name="T4" fmla="*/ 43 w 47"/>
                    <a:gd name="T5" fmla="*/ 54 h 70"/>
                    <a:gd name="T6" fmla="*/ 13 w 47"/>
                    <a:gd name="T7" fmla="*/ 4 h 70"/>
                    <a:gd name="T8" fmla="*/ 2 w 47"/>
                    <a:gd name="T9" fmla="*/ 9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70">
                      <a:moveTo>
                        <a:pt x="2" y="9"/>
                      </a:moveTo>
                      <a:cubicBezTo>
                        <a:pt x="9" y="29"/>
                        <a:pt x="18" y="47"/>
                        <a:pt x="32" y="63"/>
                      </a:cubicBezTo>
                      <a:cubicBezTo>
                        <a:pt x="37" y="70"/>
                        <a:pt x="47" y="61"/>
                        <a:pt x="43" y="54"/>
                      </a:cubicBezTo>
                      <a:cubicBezTo>
                        <a:pt x="34" y="37"/>
                        <a:pt x="24" y="20"/>
                        <a:pt x="13" y="4"/>
                      </a:cubicBezTo>
                      <a:cubicBezTo>
                        <a:pt x="9" y="0"/>
                        <a:pt x="0" y="2"/>
                        <a:pt x="2" y="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187" name="Freeform 92"/>
                <p:cNvSpPr/>
                <p:nvPr/>
              </p:nvSpPr>
              <p:spPr bwMode="auto">
                <a:xfrm>
                  <a:off x="8164513" y="3827463"/>
                  <a:ext cx="123825" cy="60325"/>
                </a:xfrm>
                <a:custGeom>
                  <a:avLst/>
                  <a:gdLst>
                    <a:gd name="T0" fmla="*/ 1 w 118"/>
                    <a:gd name="T1" fmla="*/ 59 h 59"/>
                    <a:gd name="T2" fmla="*/ 115 w 118"/>
                    <a:gd name="T3" fmla="*/ 6 h 59"/>
                    <a:gd name="T4" fmla="*/ 112 w 118"/>
                    <a:gd name="T5" fmla="*/ 0 h 59"/>
                    <a:gd name="T6" fmla="*/ 0 w 118"/>
                    <a:gd name="T7" fmla="*/ 58 h 59"/>
                    <a:gd name="T8" fmla="*/ 1 w 118"/>
                    <a:gd name="T9" fmla="*/ 59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8" h="59">
                      <a:moveTo>
                        <a:pt x="1" y="59"/>
                      </a:moveTo>
                      <a:cubicBezTo>
                        <a:pt x="41" y="56"/>
                        <a:pt x="81" y="26"/>
                        <a:pt x="115" y="6"/>
                      </a:cubicBezTo>
                      <a:cubicBezTo>
                        <a:pt x="118" y="4"/>
                        <a:pt x="116" y="0"/>
                        <a:pt x="112" y="0"/>
                      </a:cubicBezTo>
                      <a:cubicBezTo>
                        <a:pt x="73" y="9"/>
                        <a:pt x="33" y="35"/>
                        <a:pt x="0" y="58"/>
                      </a:cubicBezTo>
                      <a:cubicBezTo>
                        <a:pt x="0" y="58"/>
                        <a:pt x="0" y="59"/>
                        <a:pt x="1" y="5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98" name="文本框 49"/>
            <p:cNvSpPr txBox="1">
              <a:spLocks noChangeArrowheads="1"/>
            </p:cNvSpPr>
            <p:nvPr/>
          </p:nvSpPr>
          <p:spPr bwMode="auto">
            <a:xfrm>
              <a:off x="7778818" y="1988091"/>
              <a:ext cx="2290763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685434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3600" dirty="0" err="1">
                  <a:solidFill>
                    <a:srgbClr val="FFC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Đầu</a:t>
              </a:r>
              <a:r>
                <a:rPr lang="en-US" altLang="zh-CN" sz="3600" dirty="0">
                  <a:solidFill>
                    <a:srgbClr val="FFC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3600" dirty="0" err="1">
                  <a:solidFill>
                    <a:srgbClr val="FFC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câu</a:t>
              </a:r>
              <a:r>
                <a:rPr lang="en-US" altLang="zh-CN" sz="3600" dirty="0">
                  <a:solidFill>
                    <a:srgbClr val="FFC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3600" dirty="0" err="1">
                  <a:solidFill>
                    <a:srgbClr val="FFC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viết</a:t>
              </a:r>
              <a:r>
                <a:rPr lang="en-US" altLang="zh-CN" sz="3600" dirty="0">
                  <a:solidFill>
                    <a:srgbClr val="FFC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3600" dirty="0" err="1">
                  <a:solidFill>
                    <a:srgbClr val="FFC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hoa</a:t>
              </a:r>
              <a:endParaRPr lang="en-US" altLang="zh-CN" sz="3600" dirty="0">
                <a:solidFill>
                  <a:srgbClr val="FFC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  <a:p>
              <a:pPr algn="ctr" defTabSz="685434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3600" dirty="0">
                <a:solidFill>
                  <a:srgbClr val="FFC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88" name="组合 187"/>
          <p:cNvGrpSpPr/>
          <p:nvPr/>
        </p:nvGrpSpPr>
        <p:grpSpPr>
          <a:xfrm>
            <a:off x="1060192" y="4064482"/>
            <a:ext cx="2195954" cy="1643551"/>
            <a:chOff x="1060192" y="4064482"/>
            <a:chExt cx="2195954" cy="1643551"/>
          </a:xfrm>
        </p:grpSpPr>
        <p:grpSp>
          <p:nvGrpSpPr>
            <p:cNvPr id="189" name="组合 188"/>
            <p:cNvGrpSpPr/>
            <p:nvPr/>
          </p:nvGrpSpPr>
          <p:grpSpPr>
            <a:xfrm rot="20550789">
              <a:off x="1060192" y="4064482"/>
              <a:ext cx="2195954" cy="1643551"/>
              <a:chOff x="3246438" y="1068388"/>
              <a:chExt cx="5711825" cy="4678363"/>
            </a:xfrm>
            <a:solidFill>
              <a:schemeClr val="tx1">
                <a:lumMod val="65000"/>
                <a:lumOff val="35000"/>
              </a:schemeClr>
            </a:solidFill>
          </p:grpSpPr>
          <p:sp>
            <p:nvSpPr>
              <p:cNvPr id="191" name="Freeform 5"/>
              <p:cNvSpPr/>
              <p:nvPr/>
            </p:nvSpPr>
            <p:spPr bwMode="auto">
              <a:xfrm>
                <a:off x="3251201" y="3335338"/>
                <a:ext cx="1773238" cy="1609725"/>
              </a:xfrm>
              <a:custGeom>
                <a:avLst/>
                <a:gdLst>
                  <a:gd name="T0" fmla="*/ 1697 w 1708"/>
                  <a:gd name="T1" fmla="*/ 1365 h 1551"/>
                  <a:gd name="T2" fmla="*/ 1422 w 1708"/>
                  <a:gd name="T3" fmla="*/ 1470 h 1551"/>
                  <a:gd name="T4" fmla="*/ 1072 w 1708"/>
                  <a:gd name="T5" fmla="*/ 1471 h 1551"/>
                  <a:gd name="T6" fmla="*/ 478 w 1708"/>
                  <a:gd name="T7" fmla="*/ 1262 h 1551"/>
                  <a:gd name="T8" fmla="*/ 166 w 1708"/>
                  <a:gd name="T9" fmla="*/ 672 h 1551"/>
                  <a:gd name="T10" fmla="*/ 422 w 1708"/>
                  <a:gd name="T11" fmla="*/ 54 h 1551"/>
                  <a:gd name="T12" fmla="*/ 393 w 1708"/>
                  <a:gd name="T13" fmla="*/ 16 h 1551"/>
                  <a:gd name="T14" fmla="*/ 349 w 1708"/>
                  <a:gd name="T15" fmla="*/ 1214 h 1551"/>
                  <a:gd name="T16" fmla="*/ 906 w 1708"/>
                  <a:gd name="T17" fmla="*/ 1500 h 1551"/>
                  <a:gd name="T18" fmla="*/ 1579 w 1708"/>
                  <a:gd name="T19" fmla="*/ 1467 h 1551"/>
                  <a:gd name="T20" fmla="*/ 1704 w 1708"/>
                  <a:gd name="T21" fmla="*/ 1373 h 1551"/>
                  <a:gd name="T22" fmla="*/ 1697 w 1708"/>
                  <a:gd name="T23" fmla="*/ 1365 h 15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08" h="1551">
                    <a:moveTo>
                      <a:pt x="1697" y="1365"/>
                    </a:moveTo>
                    <a:cubicBezTo>
                      <a:pt x="1630" y="1437"/>
                      <a:pt x="1515" y="1458"/>
                      <a:pt x="1422" y="1470"/>
                    </a:cubicBezTo>
                    <a:cubicBezTo>
                      <a:pt x="1307" y="1486"/>
                      <a:pt x="1188" y="1481"/>
                      <a:pt x="1072" y="1471"/>
                    </a:cubicBezTo>
                    <a:cubicBezTo>
                      <a:pt x="854" y="1452"/>
                      <a:pt x="649" y="1407"/>
                      <a:pt x="478" y="1262"/>
                    </a:cubicBezTo>
                    <a:cubicBezTo>
                      <a:pt x="305" y="1115"/>
                      <a:pt x="190" y="898"/>
                      <a:pt x="166" y="672"/>
                    </a:cubicBezTo>
                    <a:cubicBezTo>
                      <a:pt x="142" y="434"/>
                      <a:pt x="242" y="210"/>
                      <a:pt x="422" y="54"/>
                    </a:cubicBezTo>
                    <a:cubicBezTo>
                      <a:pt x="442" y="36"/>
                      <a:pt x="414" y="0"/>
                      <a:pt x="393" y="16"/>
                    </a:cubicBezTo>
                    <a:cubicBezTo>
                      <a:pt x="0" y="317"/>
                      <a:pt x="41" y="866"/>
                      <a:pt x="349" y="1214"/>
                    </a:cubicBezTo>
                    <a:cubicBezTo>
                      <a:pt x="495" y="1380"/>
                      <a:pt x="690" y="1468"/>
                      <a:pt x="906" y="1500"/>
                    </a:cubicBezTo>
                    <a:cubicBezTo>
                      <a:pt x="1121" y="1532"/>
                      <a:pt x="1372" y="1551"/>
                      <a:pt x="1579" y="1467"/>
                    </a:cubicBezTo>
                    <a:cubicBezTo>
                      <a:pt x="1629" y="1447"/>
                      <a:pt x="1671" y="1415"/>
                      <a:pt x="1704" y="1373"/>
                    </a:cubicBezTo>
                    <a:cubicBezTo>
                      <a:pt x="1708" y="1368"/>
                      <a:pt x="1702" y="1361"/>
                      <a:pt x="1697" y="136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/>
                <a:endParaRPr lang="zh-CN" altLang="en-US" sz="24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endParaRPr>
              </a:p>
            </p:txBody>
          </p:sp>
          <p:sp>
            <p:nvSpPr>
              <p:cNvPr id="192" name="Freeform 6"/>
              <p:cNvSpPr/>
              <p:nvPr/>
            </p:nvSpPr>
            <p:spPr bwMode="auto">
              <a:xfrm>
                <a:off x="3246438" y="1457326"/>
                <a:ext cx="2112963" cy="1933575"/>
              </a:xfrm>
              <a:custGeom>
                <a:avLst/>
                <a:gdLst>
                  <a:gd name="T0" fmla="*/ 394 w 2035"/>
                  <a:gd name="T1" fmla="*/ 1839 h 1862"/>
                  <a:gd name="T2" fmla="*/ 299 w 2035"/>
                  <a:gd name="T3" fmla="*/ 1656 h 1862"/>
                  <a:gd name="T4" fmla="*/ 221 w 2035"/>
                  <a:gd name="T5" fmla="*/ 1452 h 1862"/>
                  <a:gd name="T6" fmla="*/ 241 w 2035"/>
                  <a:gd name="T7" fmla="*/ 997 h 1862"/>
                  <a:gd name="T8" fmla="*/ 650 w 2035"/>
                  <a:gd name="T9" fmla="*/ 365 h 1862"/>
                  <a:gd name="T10" fmla="*/ 1301 w 2035"/>
                  <a:gd name="T11" fmla="*/ 65 h 1862"/>
                  <a:gd name="T12" fmla="*/ 1991 w 2035"/>
                  <a:gd name="T13" fmla="*/ 323 h 1862"/>
                  <a:gd name="T14" fmla="*/ 2019 w 2035"/>
                  <a:gd name="T15" fmla="*/ 295 h 1862"/>
                  <a:gd name="T16" fmla="*/ 1371 w 2035"/>
                  <a:gd name="T17" fmla="*/ 0 h 1862"/>
                  <a:gd name="T18" fmla="*/ 709 w 2035"/>
                  <a:gd name="T19" fmla="*/ 241 h 1862"/>
                  <a:gd name="T20" fmla="*/ 226 w 2035"/>
                  <a:gd name="T21" fmla="*/ 1619 h 1862"/>
                  <a:gd name="T22" fmla="*/ 375 w 2035"/>
                  <a:gd name="T23" fmla="*/ 1851 h 1862"/>
                  <a:gd name="T24" fmla="*/ 394 w 2035"/>
                  <a:gd name="T25" fmla="*/ 1839 h 18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35" h="1862">
                    <a:moveTo>
                      <a:pt x="394" y="1839"/>
                    </a:moveTo>
                    <a:cubicBezTo>
                      <a:pt x="360" y="1781"/>
                      <a:pt x="330" y="1716"/>
                      <a:pt x="299" y="1656"/>
                    </a:cubicBezTo>
                    <a:cubicBezTo>
                      <a:pt x="266" y="1591"/>
                      <a:pt x="240" y="1523"/>
                      <a:pt x="221" y="1452"/>
                    </a:cubicBezTo>
                    <a:cubicBezTo>
                      <a:pt x="181" y="1301"/>
                      <a:pt x="199" y="1146"/>
                      <a:pt x="241" y="997"/>
                    </a:cubicBezTo>
                    <a:cubicBezTo>
                      <a:pt x="310" y="752"/>
                      <a:pt x="461" y="533"/>
                      <a:pt x="650" y="365"/>
                    </a:cubicBezTo>
                    <a:cubicBezTo>
                      <a:pt x="830" y="204"/>
                      <a:pt x="1059" y="88"/>
                      <a:pt x="1301" y="65"/>
                    </a:cubicBezTo>
                    <a:cubicBezTo>
                      <a:pt x="1565" y="40"/>
                      <a:pt x="1795" y="154"/>
                      <a:pt x="1991" y="323"/>
                    </a:cubicBezTo>
                    <a:cubicBezTo>
                      <a:pt x="2010" y="340"/>
                      <a:pt x="2035" y="315"/>
                      <a:pt x="2019" y="295"/>
                    </a:cubicBezTo>
                    <a:cubicBezTo>
                      <a:pt x="1859" y="102"/>
                      <a:pt x="1621" y="0"/>
                      <a:pt x="1371" y="0"/>
                    </a:cubicBezTo>
                    <a:cubicBezTo>
                      <a:pt x="1131" y="0"/>
                      <a:pt x="899" y="101"/>
                      <a:pt x="709" y="241"/>
                    </a:cubicBezTo>
                    <a:cubicBezTo>
                      <a:pt x="298" y="545"/>
                      <a:pt x="0" y="1121"/>
                      <a:pt x="226" y="1619"/>
                    </a:cubicBezTo>
                    <a:cubicBezTo>
                      <a:pt x="266" y="1706"/>
                      <a:pt x="320" y="1775"/>
                      <a:pt x="375" y="1851"/>
                    </a:cubicBezTo>
                    <a:cubicBezTo>
                      <a:pt x="384" y="1862"/>
                      <a:pt x="402" y="1852"/>
                      <a:pt x="394" y="18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/>
                <a:endParaRPr lang="zh-CN" altLang="en-US" sz="24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endParaRPr>
              </a:p>
            </p:txBody>
          </p:sp>
          <p:sp>
            <p:nvSpPr>
              <p:cNvPr id="193" name="Freeform 7"/>
              <p:cNvSpPr/>
              <p:nvPr/>
            </p:nvSpPr>
            <p:spPr bwMode="auto">
              <a:xfrm>
                <a:off x="5292726" y="1068388"/>
                <a:ext cx="2541588" cy="1016000"/>
              </a:xfrm>
              <a:custGeom>
                <a:avLst/>
                <a:gdLst>
                  <a:gd name="T0" fmla="*/ 38 w 2447"/>
                  <a:gd name="T1" fmla="*/ 664 h 979"/>
                  <a:gd name="T2" fmla="*/ 1375 w 2447"/>
                  <a:gd name="T3" fmla="*/ 104 h 979"/>
                  <a:gd name="T4" fmla="*/ 2005 w 2447"/>
                  <a:gd name="T5" fmla="*/ 373 h 979"/>
                  <a:gd name="T6" fmla="*/ 2402 w 2447"/>
                  <a:gd name="T7" fmla="*/ 953 h 979"/>
                  <a:gd name="T8" fmla="*/ 2442 w 2447"/>
                  <a:gd name="T9" fmla="*/ 943 h 979"/>
                  <a:gd name="T10" fmla="*/ 1377 w 2447"/>
                  <a:gd name="T11" fmla="*/ 41 h 979"/>
                  <a:gd name="T12" fmla="*/ 622 w 2447"/>
                  <a:gd name="T13" fmla="*/ 99 h 979"/>
                  <a:gd name="T14" fmla="*/ 15 w 2447"/>
                  <a:gd name="T15" fmla="*/ 622 h 979"/>
                  <a:gd name="T16" fmla="*/ 6 w 2447"/>
                  <a:gd name="T17" fmla="*/ 656 h 979"/>
                  <a:gd name="T18" fmla="*/ 38 w 2447"/>
                  <a:gd name="T19" fmla="*/ 664 h 9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447" h="979">
                    <a:moveTo>
                      <a:pt x="38" y="664"/>
                    </a:moveTo>
                    <a:cubicBezTo>
                      <a:pt x="235" y="159"/>
                      <a:pt x="897" y="25"/>
                      <a:pt x="1375" y="104"/>
                    </a:cubicBezTo>
                    <a:cubicBezTo>
                      <a:pt x="1602" y="141"/>
                      <a:pt x="1823" y="231"/>
                      <a:pt x="2005" y="373"/>
                    </a:cubicBezTo>
                    <a:cubicBezTo>
                      <a:pt x="2195" y="521"/>
                      <a:pt x="2325" y="727"/>
                      <a:pt x="2402" y="953"/>
                    </a:cubicBezTo>
                    <a:cubicBezTo>
                      <a:pt x="2411" y="979"/>
                      <a:pt x="2447" y="968"/>
                      <a:pt x="2442" y="943"/>
                    </a:cubicBezTo>
                    <a:cubicBezTo>
                      <a:pt x="2340" y="436"/>
                      <a:pt x="1862" y="118"/>
                      <a:pt x="1377" y="41"/>
                    </a:cubicBezTo>
                    <a:cubicBezTo>
                      <a:pt x="1125" y="0"/>
                      <a:pt x="864" y="21"/>
                      <a:pt x="622" y="99"/>
                    </a:cubicBezTo>
                    <a:cubicBezTo>
                      <a:pt x="370" y="180"/>
                      <a:pt x="103" y="360"/>
                      <a:pt x="15" y="622"/>
                    </a:cubicBezTo>
                    <a:cubicBezTo>
                      <a:pt x="13" y="633"/>
                      <a:pt x="10" y="645"/>
                      <a:pt x="6" y="656"/>
                    </a:cubicBezTo>
                    <a:cubicBezTo>
                      <a:pt x="0" y="676"/>
                      <a:pt x="30" y="683"/>
                      <a:pt x="38" y="6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/>
                <a:endParaRPr lang="zh-CN" altLang="en-US" sz="24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endParaRPr>
              </a:p>
            </p:txBody>
          </p:sp>
          <p:sp>
            <p:nvSpPr>
              <p:cNvPr id="194" name="Freeform 8"/>
              <p:cNvSpPr/>
              <p:nvPr/>
            </p:nvSpPr>
            <p:spPr bwMode="auto">
              <a:xfrm>
                <a:off x="7777163" y="1998663"/>
                <a:ext cx="1181100" cy="2060575"/>
              </a:xfrm>
              <a:custGeom>
                <a:avLst/>
                <a:gdLst>
                  <a:gd name="T0" fmla="*/ 20 w 1137"/>
                  <a:gd name="T1" fmla="*/ 63 h 1984"/>
                  <a:gd name="T2" fmla="*/ 215 w 1137"/>
                  <a:gd name="T3" fmla="*/ 53 h 1984"/>
                  <a:gd name="T4" fmla="*/ 400 w 1137"/>
                  <a:gd name="T5" fmla="*/ 98 h 1984"/>
                  <a:gd name="T6" fmla="*/ 735 w 1137"/>
                  <a:gd name="T7" fmla="*/ 336 h 1984"/>
                  <a:gd name="T8" fmla="*/ 1044 w 1137"/>
                  <a:gd name="T9" fmla="*/ 988 h 1984"/>
                  <a:gd name="T10" fmla="*/ 897 w 1137"/>
                  <a:gd name="T11" fmla="*/ 1554 h 1984"/>
                  <a:gd name="T12" fmla="*/ 343 w 1137"/>
                  <a:gd name="T13" fmla="*/ 1942 h 1984"/>
                  <a:gd name="T14" fmla="*/ 358 w 1137"/>
                  <a:gd name="T15" fmla="*/ 1980 h 1984"/>
                  <a:gd name="T16" fmla="*/ 953 w 1137"/>
                  <a:gd name="T17" fmla="*/ 1587 h 1984"/>
                  <a:gd name="T18" fmla="*/ 1107 w 1137"/>
                  <a:gd name="T19" fmla="*/ 964 h 1984"/>
                  <a:gd name="T20" fmla="*/ 752 w 1137"/>
                  <a:gd name="T21" fmla="*/ 266 h 1984"/>
                  <a:gd name="T22" fmla="*/ 415 w 1137"/>
                  <a:gd name="T23" fmla="*/ 44 h 1984"/>
                  <a:gd name="T24" fmla="*/ 215 w 1137"/>
                  <a:gd name="T25" fmla="*/ 2 h 1984"/>
                  <a:gd name="T26" fmla="*/ 119 w 1137"/>
                  <a:gd name="T27" fmla="*/ 7 h 1984"/>
                  <a:gd name="T28" fmla="*/ 14 w 1137"/>
                  <a:gd name="T29" fmla="*/ 41 h 1984"/>
                  <a:gd name="T30" fmla="*/ 20 w 1137"/>
                  <a:gd name="T31" fmla="*/ 63 h 19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137" h="1984">
                    <a:moveTo>
                      <a:pt x="20" y="63"/>
                    </a:moveTo>
                    <a:cubicBezTo>
                      <a:pt x="80" y="48"/>
                      <a:pt x="154" y="49"/>
                      <a:pt x="215" y="53"/>
                    </a:cubicBezTo>
                    <a:cubicBezTo>
                      <a:pt x="278" y="57"/>
                      <a:pt x="341" y="76"/>
                      <a:pt x="400" y="98"/>
                    </a:cubicBezTo>
                    <a:cubicBezTo>
                      <a:pt x="528" y="148"/>
                      <a:pt x="641" y="238"/>
                      <a:pt x="735" y="336"/>
                    </a:cubicBezTo>
                    <a:cubicBezTo>
                      <a:pt x="900" y="510"/>
                      <a:pt x="1016" y="750"/>
                      <a:pt x="1044" y="988"/>
                    </a:cubicBezTo>
                    <a:cubicBezTo>
                      <a:pt x="1069" y="1190"/>
                      <a:pt x="1016" y="1389"/>
                      <a:pt x="897" y="1554"/>
                    </a:cubicBezTo>
                    <a:cubicBezTo>
                      <a:pt x="757" y="1747"/>
                      <a:pt x="548" y="1839"/>
                      <a:pt x="343" y="1942"/>
                    </a:cubicBezTo>
                    <a:cubicBezTo>
                      <a:pt x="321" y="1953"/>
                      <a:pt x="337" y="1984"/>
                      <a:pt x="358" y="1980"/>
                    </a:cubicBezTo>
                    <a:cubicBezTo>
                      <a:pt x="592" y="1933"/>
                      <a:pt x="812" y="1776"/>
                      <a:pt x="953" y="1587"/>
                    </a:cubicBezTo>
                    <a:cubicBezTo>
                      <a:pt x="1086" y="1410"/>
                      <a:pt x="1137" y="1182"/>
                      <a:pt x="1107" y="964"/>
                    </a:cubicBezTo>
                    <a:cubicBezTo>
                      <a:pt x="1071" y="703"/>
                      <a:pt x="938" y="452"/>
                      <a:pt x="752" y="266"/>
                    </a:cubicBezTo>
                    <a:cubicBezTo>
                      <a:pt x="656" y="170"/>
                      <a:pt x="542" y="93"/>
                      <a:pt x="415" y="44"/>
                    </a:cubicBezTo>
                    <a:cubicBezTo>
                      <a:pt x="351" y="19"/>
                      <a:pt x="283" y="6"/>
                      <a:pt x="215" y="2"/>
                    </a:cubicBezTo>
                    <a:cubicBezTo>
                      <a:pt x="183" y="0"/>
                      <a:pt x="150" y="2"/>
                      <a:pt x="119" y="7"/>
                    </a:cubicBezTo>
                    <a:cubicBezTo>
                      <a:pt x="78" y="13"/>
                      <a:pt x="52" y="27"/>
                      <a:pt x="14" y="41"/>
                    </a:cubicBezTo>
                    <a:cubicBezTo>
                      <a:pt x="0" y="46"/>
                      <a:pt x="6" y="66"/>
                      <a:pt x="20" y="6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/>
                <a:endParaRPr lang="zh-CN" altLang="en-US" sz="24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endParaRPr>
              </a:p>
            </p:txBody>
          </p:sp>
          <p:sp>
            <p:nvSpPr>
              <p:cNvPr id="195" name="Freeform 9"/>
              <p:cNvSpPr/>
              <p:nvPr/>
            </p:nvSpPr>
            <p:spPr bwMode="auto">
              <a:xfrm>
                <a:off x="7016751" y="4010026"/>
                <a:ext cx="1208088" cy="1095375"/>
              </a:xfrm>
              <a:custGeom>
                <a:avLst/>
                <a:gdLst>
                  <a:gd name="T0" fmla="*/ 1056 w 1164"/>
                  <a:gd name="T1" fmla="*/ 16 h 1055"/>
                  <a:gd name="T2" fmla="*/ 1085 w 1164"/>
                  <a:gd name="T3" fmla="*/ 64 h 1055"/>
                  <a:gd name="T4" fmla="*/ 1110 w 1164"/>
                  <a:gd name="T5" fmla="*/ 176 h 1055"/>
                  <a:gd name="T6" fmla="*/ 1081 w 1164"/>
                  <a:gd name="T7" fmla="*/ 362 h 1055"/>
                  <a:gd name="T8" fmla="*/ 828 w 1164"/>
                  <a:gd name="T9" fmla="*/ 714 h 1055"/>
                  <a:gd name="T10" fmla="*/ 30 w 1164"/>
                  <a:gd name="T11" fmla="*/ 996 h 1055"/>
                  <a:gd name="T12" fmla="*/ 30 w 1164"/>
                  <a:gd name="T13" fmla="*/ 1042 h 1055"/>
                  <a:gd name="T14" fmla="*/ 893 w 1164"/>
                  <a:gd name="T15" fmla="*/ 736 h 1055"/>
                  <a:gd name="T16" fmla="*/ 1143 w 1164"/>
                  <a:gd name="T17" fmla="*/ 346 h 1055"/>
                  <a:gd name="T18" fmla="*/ 1154 w 1164"/>
                  <a:gd name="T19" fmla="*/ 140 h 1055"/>
                  <a:gd name="T20" fmla="*/ 1121 w 1164"/>
                  <a:gd name="T21" fmla="*/ 43 h 1055"/>
                  <a:gd name="T22" fmla="*/ 1066 w 1164"/>
                  <a:gd name="T23" fmla="*/ 4 h 1055"/>
                  <a:gd name="T24" fmla="*/ 1056 w 1164"/>
                  <a:gd name="T25" fmla="*/ 16 h 10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64" h="1055">
                    <a:moveTo>
                      <a:pt x="1056" y="16"/>
                    </a:moveTo>
                    <a:cubicBezTo>
                      <a:pt x="1068" y="25"/>
                      <a:pt x="1078" y="52"/>
                      <a:pt x="1085" y="64"/>
                    </a:cubicBezTo>
                    <a:cubicBezTo>
                      <a:pt x="1104" y="97"/>
                      <a:pt x="1108" y="139"/>
                      <a:pt x="1110" y="176"/>
                    </a:cubicBezTo>
                    <a:cubicBezTo>
                      <a:pt x="1115" y="240"/>
                      <a:pt x="1103" y="302"/>
                      <a:pt x="1081" y="362"/>
                    </a:cubicBezTo>
                    <a:cubicBezTo>
                      <a:pt x="1032" y="501"/>
                      <a:pt x="939" y="620"/>
                      <a:pt x="828" y="714"/>
                    </a:cubicBezTo>
                    <a:cubicBezTo>
                      <a:pt x="609" y="901"/>
                      <a:pt x="312" y="981"/>
                      <a:pt x="30" y="996"/>
                    </a:cubicBezTo>
                    <a:cubicBezTo>
                      <a:pt x="0" y="998"/>
                      <a:pt x="0" y="1041"/>
                      <a:pt x="30" y="1042"/>
                    </a:cubicBezTo>
                    <a:cubicBezTo>
                      <a:pt x="339" y="1055"/>
                      <a:pt x="661" y="941"/>
                      <a:pt x="893" y="736"/>
                    </a:cubicBezTo>
                    <a:cubicBezTo>
                      <a:pt x="1011" y="632"/>
                      <a:pt x="1097" y="496"/>
                      <a:pt x="1143" y="346"/>
                    </a:cubicBezTo>
                    <a:cubicBezTo>
                      <a:pt x="1163" y="279"/>
                      <a:pt x="1164" y="208"/>
                      <a:pt x="1154" y="140"/>
                    </a:cubicBezTo>
                    <a:cubicBezTo>
                      <a:pt x="1150" y="106"/>
                      <a:pt x="1138" y="73"/>
                      <a:pt x="1121" y="43"/>
                    </a:cubicBezTo>
                    <a:cubicBezTo>
                      <a:pt x="1105" y="16"/>
                      <a:pt x="1089" y="17"/>
                      <a:pt x="1066" y="4"/>
                    </a:cubicBezTo>
                    <a:cubicBezTo>
                      <a:pt x="1058" y="0"/>
                      <a:pt x="1049" y="11"/>
                      <a:pt x="1056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/>
                <a:endParaRPr lang="zh-CN" altLang="en-US" sz="24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endParaRPr>
              </a:p>
            </p:txBody>
          </p:sp>
          <p:sp>
            <p:nvSpPr>
              <p:cNvPr id="196" name="Freeform 10"/>
              <p:cNvSpPr/>
              <p:nvPr/>
            </p:nvSpPr>
            <p:spPr bwMode="auto">
              <a:xfrm>
                <a:off x="4975226" y="4775201"/>
                <a:ext cx="1274763" cy="733425"/>
              </a:xfrm>
              <a:custGeom>
                <a:avLst/>
                <a:gdLst>
                  <a:gd name="T0" fmla="*/ 28 w 1229"/>
                  <a:gd name="T1" fmla="*/ 8 h 706"/>
                  <a:gd name="T2" fmla="*/ 139 w 1229"/>
                  <a:gd name="T3" fmla="*/ 371 h 706"/>
                  <a:gd name="T4" fmla="*/ 420 w 1229"/>
                  <a:gd name="T5" fmla="*/ 595 h 706"/>
                  <a:gd name="T6" fmla="*/ 1199 w 1229"/>
                  <a:gd name="T7" fmla="*/ 617 h 706"/>
                  <a:gd name="T8" fmla="*/ 1186 w 1229"/>
                  <a:gd name="T9" fmla="*/ 571 h 706"/>
                  <a:gd name="T10" fmla="*/ 469 w 1229"/>
                  <a:gd name="T11" fmla="*/ 549 h 706"/>
                  <a:gd name="T12" fmla="*/ 191 w 1229"/>
                  <a:gd name="T13" fmla="*/ 341 h 706"/>
                  <a:gd name="T14" fmla="*/ 105 w 1229"/>
                  <a:gd name="T15" fmla="*/ 187 h 706"/>
                  <a:gd name="T16" fmla="*/ 43 w 1229"/>
                  <a:gd name="T17" fmla="*/ 7 h 706"/>
                  <a:gd name="T18" fmla="*/ 28 w 1229"/>
                  <a:gd name="T19" fmla="*/ 8 h 7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29" h="706">
                    <a:moveTo>
                      <a:pt x="28" y="8"/>
                    </a:moveTo>
                    <a:cubicBezTo>
                      <a:pt x="0" y="129"/>
                      <a:pt x="72" y="275"/>
                      <a:pt x="139" y="371"/>
                    </a:cubicBezTo>
                    <a:cubicBezTo>
                      <a:pt x="210" y="470"/>
                      <a:pt x="310" y="545"/>
                      <a:pt x="420" y="595"/>
                    </a:cubicBezTo>
                    <a:cubicBezTo>
                      <a:pt x="664" y="706"/>
                      <a:pt x="948" y="698"/>
                      <a:pt x="1199" y="617"/>
                    </a:cubicBezTo>
                    <a:cubicBezTo>
                      <a:pt x="1229" y="608"/>
                      <a:pt x="1217" y="563"/>
                      <a:pt x="1186" y="571"/>
                    </a:cubicBezTo>
                    <a:cubicBezTo>
                      <a:pt x="954" y="630"/>
                      <a:pt x="695" y="637"/>
                      <a:pt x="469" y="549"/>
                    </a:cubicBezTo>
                    <a:cubicBezTo>
                      <a:pt x="360" y="506"/>
                      <a:pt x="262" y="433"/>
                      <a:pt x="191" y="341"/>
                    </a:cubicBezTo>
                    <a:cubicBezTo>
                      <a:pt x="155" y="294"/>
                      <a:pt x="127" y="241"/>
                      <a:pt x="105" y="187"/>
                    </a:cubicBezTo>
                    <a:cubicBezTo>
                      <a:pt x="81" y="128"/>
                      <a:pt x="72" y="63"/>
                      <a:pt x="43" y="7"/>
                    </a:cubicBezTo>
                    <a:cubicBezTo>
                      <a:pt x="40" y="0"/>
                      <a:pt x="30" y="2"/>
                      <a:pt x="28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/>
                <a:endParaRPr lang="zh-CN" altLang="en-US" sz="24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endParaRPr>
              </a:p>
            </p:txBody>
          </p:sp>
          <p:sp>
            <p:nvSpPr>
              <p:cNvPr id="197" name="Freeform 11"/>
              <p:cNvSpPr/>
              <p:nvPr/>
            </p:nvSpPr>
            <p:spPr bwMode="auto">
              <a:xfrm>
                <a:off x="6203951" y="5040313"/>
                <a:ext cx="1285875" cy="706438"/>
              </a:xfrm>
              <a:custGeom>
                <a:avLst/>
                <a:gdLst>
                  <a:gd name="T0" fmla="*/ 9 w 1238"/>
                  <a:gd name="T1" fmla="*/ 343 h 681"/>
                  <a:gd name="T2" fmla="*/ 575 w 1238"/>
                  <a:gd name="T3" fmla="*/ 605 h 681"/>
                  <a:gd name="T4" fmla="*/ 1222 w 1238"/>
                  <a:gd name="T5" fmla="*/ 529 h 681"/>
                  <a:gd name="T6" fmla="*/ 1222 w 1238"/>
                  <a:gd name="T7" fmla="*/ 485 h 681"/>
                  <a:gd name="T8" fmla="*/ 968 w 1238"/>
                  <a:gd name="T9" fmla="*/ 314 h 681"/>
                  <a:gd name="T10" fmla="*/ 825 w 1238"/>
                  <a:gd name="T11" fmla="*/ 32 h 681"/>
                  <a:gd name="T12" fmla="*/ 776 w 1238"/>
                  <a:gd name="T13" fmla="*/ 46 h 681"/>
                  <a:gd name="T14" fmla="*/ 921 w 1238"/>
                  <a:gd name="T15" fmla="*/ 340 h 681"/>
                  <a:gd name="T16" fmla="*/ 1196 w 1238"/>
                  <a:gd name="T17" fmla="*/ 529 h 681"/>
                  <a:gd name="T18" fmla="*/ 1196 w 1238"/>
                  <a:gd name="T19" fmla="*/ 485 h 681"/>
                  <a:gd name="T20" fmla="*/ 23 w 1238"/>
                  <a:gd name="T21" fmla="*/ 324 h 681"/>
                  <a:gd name="T22" fmla="*/ 9 w 1238"/>
                  <a:gd name="T23" fmla="*/ 343 h 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38" h="681">
                    <a:moveTo>
                      <a:pt x="9" y="343"/>
                    </a:moveTo>
                    <a:cubicBezTo>
                      <a:pt x="152" y="493"/>
                      <a:pt x="376" y="569"/>
                      <a:pt x="575" y="605"/>
                    </a:cubicBezTo>
                    <a:cubicBezTo>
                      <a:pt x="792" y="644"/>
                      <a:pt x="1024" y="631"/>
                      <a:pt x="1222" y="529"/>
                    </a:cubicBezTo>
                    <a:cubicBezTo>
                      <a:pt x="1238" y="520"/>
                      <a:pt x="1238" y="494"/>
                      <a:pt x="1222" y="485"/>
                    </a:cubicBezTo>
                    <a:cubicBezTo>
                      <a:pt x="1131" y="437"/>
                      <a:pt x="1041" y="387"/>
                      <a:pt x="968" y="314"/>
                    </a:cubicBezTo>
                    <a:cubicBezTo>
                      <a:pt x="889" y="238"/>
                      <a:pt x="847" y="138"/>
                      <a:pt x="825" y="32"/>
                    </a:cubicBezTo>
                    <a:cubicBezTo>
                      <a:pt x="819" y="0"/>
                      <a:pt x="770" y="14"/>
                      <a:pt x="776" y="46"/>
                    </a:cubicBezTo>
                    <a:cubicBezTo>
                      <a:pt x="799" y="157"/>
                      <a:pt x="844" y="256"/>
                      <a:pt x="921" y="340"/>
                    </a:cubicBezTo>
                    <a:cubicBezTo>
                      <a:pt x="997" y="422"/>
                      <a:pt x="1098" y="479"/>
                      <a:pt x="1196" y="529"/>
                    </a:cubicBezTo>
                    <a:cubicBezTo>
                      <a:pt x="1196" y="514"/>
                      <a:pt x="1196" y="500"/>
                      <a:pt x="1196" y="485"/>
                    </a:cubicBezTo>
                    <a:cubicBezTo>
                      <a:pt x="821" y="681"/>
                      <a:pt x="352" y="551"/>
                      <a:pt x="23" y="324"/>
                    </a:cubicBezTo>
                    <a:cubicBezTo>
                      <a:pt x="12" y="316"/>
                      <a:pt x="0" y="333"/>
                      <a:pt x="9" y="3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/>
                <a:endParaRPr lang="zh-CN" altLang="en-US" sz="24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ea"/>
                  <a:cs typeface="+mn-ea"/>
                  <a:sym typeface="+mn-lt"/>
                </a:endParaRPr>
              </a:p>
            </p:txBody>
          </p:sp>
          <p:grpSp>
            <p:nvGrpSpPr>
              <p:cNvPr id="198" name="组合 197"/>
              <p:cNvGrpSpPr/>
              <p:nvPr/>
            </p:nvGrpSpPr>
            <p:grpSpPr>
              <a:xfrm>
                <a:off x="3517901" y="1225551"/>
                <a:ext cx="5260975" cy="4090987"/>
                <a:chOff x="3517901" y="1225551"/>
                <a:chExt cx="5260975" cy="4090987"/>
              </a:xfrm>
              <a:grpFill/>
            </p:grpSpPr>
            <p:sp>
              <p:nvSpPr>
                <p:cNvPr id="199" name="Freeform 12"/>
                <p:cNvSpPr/>
                <p:nvPr/>
              </p:nvSpPr>
              <p:spPr bwMode="auto">
                <a:xfrm>
                  <a:off x="7805738" y="2135188"/>
                  <a:ext cx="109538" cy="38100"/>
                </a:xfrm>
                <a:custGeom>
                  <a:avLst/>
                  <a:gdLst>
                    <a:gd name="T0" fmla="*/ 6 w 106"/>
                    <a:gd name="T1" fmla="*/ 35 h 37"/>
                    <a:gd name="T2" fmla="*/ 45 w 106"/>
                    <a:gd name="T3" fmla="*/ 33 h 37"/>
                    <a:gd name="T4" fmla="*/ 97 w 106"/>
                    <a:gd name="T5" fmla="*/ 22 h 37"/>
                    <a:gd name="T6" fmla="*/ 97 w 106"/>
                    <a:gd name="T7" fmla="*/ 6 h 37"/>
                    <a:gd name="T8" fmla="*/ 52 w 106"/>
                    <a:gd name="T9" fmla="*/ 6 h 37"/>
                    <a:gd name="T10" fmla="*/ 4 w 106"/>
                    <a:gd name="T11" fmla="*/ 24 h 37"/>
                    <a:gd name="T12" fmla="*/ 6 w 106"/>
                    <a:gd name="T13" fmla="*/ 35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6" h="37">
                      <a:moveTo>
                        <a:pt x="6" y="35"/>
                      </a:moveTo>
                      <a:cubicBezTo>
                        <a:pt x="20" y="37"/>
                        <a:pt x="32" y="35"/>
                        <a:pt x="45" y="33"/>
                      </a:cubicBezTo>
                      <a:cubicBezTo>
                        <a:pt x="63" y="30"/>
                        <a:pt x="80" y="29"/>
                        <a:pt x="97" y="22"/>
                      </a:cubicBezTo>
                      <a:cubicBezTo>
                        <a:pt x="105" y="19"/>
                        <a:pt x="106" y="9"/>
                        <a:pt x="97" y="6"/>
                      </a:cubicBezTo>
                      <a:cubicBezTo>
                        <a:pt x="81" y="0"/>
                        <a:pt x="68" y="2"/>
                        <a:pt x="52" y="6"/>
                      </a:cubicBezTo>
                      <a:cubicBezTo>
                        <a:pt x="34" y="9"/>
                        <a:pt x="17" y="13"/>
                        <a:pt x="4" y="24"/>
                      </a:cubicBezTo>
                      <a:cubicBezTo>
                        <a:pt x="0" y="27"/>
                        <a:pt x="2" y="34"/>
                        <a:pt x="6" y="3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00" name="Freeform 13"/>
                <p:cNvSpPr/>
                <p:nvPr/>
              </p:nvSpPr>
              <p:spPr bwMode="auto">
                <a:xfrm>
                  <a:off x="8018463" y="2144713"/>
                  <a:ext cx="92075" cy="34925"/>
                </a:xfrm>
                <a:custGeom>
                  <a:avLst/>
                  <a:gdLst>
                    <a:gd name="T0" fmla="*/ 4 w 89"/>
                    <a:gd name="T1" fmla="*/ 9 h 35"/>
                    <a:gd name="T2" fmla="*/ 79 w 89"/>
                    <a:gd name="T3" fmla="*/ 34 h 35"/>
                    <a:gd name="T4" fmla="*/ 83 w 89"/>
                    <a:gd name="T5" fmla="*/ 20 h 35"/>
                    <a:gd name="T6" fmla="*/ 7 w 89"/>
                    <a:gd name="T7" fmla="*/ 0 h 35"/>
                    <a:gd name="T8" fmla="*/ 4 w 89"/>
                    <a:gd name="T9" fmla="*/ 9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9" h="35">
                      <a:moveTo>
                        <a:pt x="4" y="9"/>
                      </a:moveTo>
                      <a:cubicBezTo>
                        <a:pt x="28" y="23"/>
                        <a:pt x="52" y="31"/>
                        <a:pt x="79" y="34"/>
                      </a:cubicBezTo>
                      <a:cubicBezTo>
                        <a:pt x="87" y="35"/>
                        <a:pt x="89" y="24"/>
                        <a:pt x="83" y="20"/>
                      </a:cubicBezTo>
                      <a:cubicBezTo>
                        <a:pt x="59" y="6"/>
                        <a:pt x="34" y="3"/>
                        <a:pt x="7" y="0"/>
                      </a:cubicBezTo>
                      <a:cubicBezTo>
                        <a:pt x="2" y="0"/>
                        <a:pt x="0" y="7"/>
                        <a:pt x="4" y="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01" name="Freeform 14"/>
                <p:cNvSpPr/>
                <p:nvPr/>
              </p:nvSpPr>
              <p:spPr bwMode="auto">
                <a:xfrm>
                  <a:off x="8228013" y="2225676"/>
                  <a:ext cx="107950" cy="61913"/>
                </a:xfrm>
                <a:custGeom>
                  <a:avLst/>
                  <a:gdLst>
                    <a:gd name="T0" fmla="*/ 6 w 105"/>
                    <a:gd name="T1" fmla="*/ 10 h 59"/>
                    <a:gd name="T2" fmla="*/ 91 w 105"/>
                    <a:gd name="T3" fmla="*/ 55 h 59"/>
                    <a:gd name="T4" fmla="*/ 99 w 105"/>
                    <a:gd name="T5" fmla="*/ 44 h 59"/>
                    <a:gd name="T6" fmla="*/ 9 w 105"/>
                    <a:gd name="T7" fmla="*/ 1 h 59"/>
                    <a:gd name="T8" fmla="*/ 6 w 105"/>
                    <a:gd name="T9" fmla="*/ 1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5" h="59">
                      <a:moveTo>
                        <a:pt x="6" y="10"/>
                      </a:moveTo>
                      <a:cubicBezTo>
                        <a:pt x="35" y="21"/>
                        <a:pt x="64" y="39"/>
                        <a:pt x="91" y="55"/>
                      </a:cubicBezTo>
                      <a:cubicBezTo>
                        <a:pt x="97" y="59"/>
                        <a:pt x="105" y="49"/>
                        <a:pt x="99" y="44"/>
                      </a:cubicBezTo>
                      <a:cubicBezTo>
                        <a:pt x="72" y="20"/>
                        <a:pt x="44" y="7"/>
                        <a:pt x="9" y="1"/>
                      </a:cubicBezTo>
                      <a:cubicBezTo>
                        <a:pt x="3" y="0"/>
                        <a:pt x="0" y="8"/>
                        <a:pt x="6" y="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02" name="Freeform 15"/>
                <p:cNvSpPr/>
                <p:nvPr/>
              </p:nvSpPr>
              <p:spPr bwMode="auto">
                <a:xfrm>
                  <a:off x="8421688" y="2389188"/>
                  <a:ext cx="77788" cy="84138"/>
                </a:xfrm>
                <a:custGeom>
                  <a:avLst/>
                  <a:gdLst>
                    <a:gd name="T0" fmla="*/ 1 w 75"/>
                    <a:gd name="T1" fmla="*/ 1 h 81"/>
                    <a:gd name="T2" fmla="*/ 14 w 75"/>
                    <a:gd name="T3" fmla="*/ 20 h 81"/>
                    <a:gd name="T4" fmla="*/ 31 w 75"/>
                    <a:gd name="T5" fmla="*/ 42 h 81"/>
                    <a:gd name="T6" fmla="*/ 62 w 75"/>
                    <a:gd name="T7" fmla="*/ 77 h 81"/>
                    <a:gd name="T8" fmla="*/ 72 w 75"/>
                    <a:gd name="T9" fmla="*/ 71 h 81"/>
                    <a:gd name="T10" fmla="*/ 45 w 75"/>
                    <a:gd name="T11" fmla="*/ 35 h 81"/>
                    <a:gd name="T12" fmla="*/ 24 w 75"/>
                    <a:gd name="T13" fmla="*/ 16 h 81"/>
                    <a:gd name="T14" fmla="*/ 2 w 75"/>
                    <a:gd name="T15" fmla="*/ 0 h 81"/>
                    <a:gd name="T16" fmla="*/ 1 w 75"/>
                    <a:gd name="T17" fmla="*/ 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5" h="81">
                      <a:moveTo>
                        <a:pt x="1" y="1"/>
                      </a:moveTo>
                      <a:cubicBezTo>
                        <a:pt x="6" y="6"/>
                        <a:pt x="9" y="14"/>
                        <a:pt x="14" y="20"/>
                      </a:cubicBezTo>
                      <a:cubicBezTo>
                        <a:pt x="19" y="27"/>
                        <a:pt x="25" y="35"/>
                        <a:pt x="31" y="42"/>
                      </a:cubicBezTo>
                      <a:cubicBezTo>
                        <a:pt x="41" y="54"/>
                        <a:pt x="51" y="66"/>
                        <a:pt x="62" y="77"/>
                      </a:cubicBezTo>
                      <a:cubicBezTo>
                        <a:pt x="66" y="81"/>
                        <a:pt x="75" y="77"/>
                        <a:pt x="72" y="71"/>
                      </a:cubicBezTo>
                      <a:cubicBezTo>
                        <a:pt x="66" y="57"/>
                        <a:pt x="57" y="46"/>
                        <a:pt x="45" y="35"/>
                      </a:cubicBezTo>
                      <a:cubicBezTo>
                        <a:pt x="38" y="28"/>
                        <a:pt x="31" y="22"/>
                        <a:pt x="24" y="16"/>
                      </a:cubicBezTo>
                      <a:cubicBezTo>
                        <a:pt x="17" y="10"/>
                        <a:pt x="8" y="6"/>
                        <a:pt x="2" y="0"/>
                      </a:cubicBezTo>
                      <a:cubicBezTo>
                        <a:pt x="1" y="0"/>
                        <a:pt x="0" y="0"/>
                        <a:pt x="1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03" name="Freeform 16"/>
                <p:cNvSpPr/>
                <p:nvPr/>
              </p:nvSpPr>
              <p:spPr bwMode="auto">
                <a:xfrm>
                  <a:off x="8572501" y="2570163"/>
                  <a:ext cx="60325" cy="90488"/>
                </a:xfrm>
                <a:custGeom>
                  <a:avLst/>
                  <a:gdLst>
                    <a:gd name="T0" fmla="*/ 3 w 57"/>
                    <a:gd name="T1" fmla="*/ 10 h 88"/>
                    <a:gd name="T2" fmla="*/ 47 w 57"/>
                    <a:gd name="T3" fmla="*/ 83 h 88"/>
                    <a:gd name="T4" fmla="*/ 55 w 57"/>
                    <a:gd name="T5" fmla="*/ 77 h 88"/>
                    <a:gd name="T6" fmla="*/ 11 w 57"/>
                    <a:gd name="T7" fmla="*/ 5 h 88"/>
                    <a:gd name="T8" fmla="*/ 3 w 57"/>
                    <a:gd name="T9" fmla="*/ 10 h 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7" h="88">
                      <a:moveTo>
                        <a:pt x="3" y="10"/>
                      </a:moveTo>
                      <a:cubicBezTo>
                        <a:pt x="17" y="35"/>
                        <a:pt x="27" y="63"/>
                        <a:pt x="47" y="83"/>
                      </a:cubicBezTo>
                      <a:cubicBezTo>
                        <a:pt x="51" y="88"/>
                        <a:pt x="57" y="82"/>
                        <a:pt x="55" y="77"/>
                      </a:cubicBezTo>
                      <a:cubicBezTo>
                        <a:pt x="44" y="51"/>
                        <a:pt x="28" y="27"/>
                        <a:pt x="11" y="5"/>
                      </a:cubicBezTo>
                      <a:cubicBezTo>
                        <a:pt x="8" y="0"/>
                        <a:pt x="0" y="4"/>
                        <a:pt x="3" y="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04" name="Freeform 17"/>
                <p:cNvSpPr/>
                <p:nvPr/>
              </p:nvSpPr>
              <p:spPr bwMode="auto">
                <a:xfrm>
                  <a:off x="8664576" y="2767013"/>
                  <a:ext cx="42863" cy="88900"/>
                </a:xfrm>
                <a:custGeom>
                  <a:avLst/>
                  <a:gdLst>
                    <a:gd name="T0" fmla="*/ 3 w 41"/>
                    <a:gd name="T1" fmla="*/ 7 h 86"/>
                    <a:gd name="T2" fmla="*/ 30 w 41"/>
                    <a:gd name="T3" fmla="*/ 79 h 86"/>
                    <a:gd name="T4" fmla="*/ 40 w 41"/>
                    <a:gd name="T5" fmla="*/ 76 h 86"/>
                    <a:gd name="T6" fmla="*/ 9 w 41"/>
                    <a:gd name="T7" fmla="*/ 4 h 86"/>
                    <a:gd name="T8" fmla="*/ 3 w 41"/>
                    <a:gd name="T9" fmla="*/ 7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86">
                      <a:moveTo>
                        <a:pt x="3" y="7"/>
                      </a:moveTo>
                      <a:cubicBezTo>
                        <a:pt x="16" y="29"/>
                        <a:pt x="21" y="56"/>
                        <a:pt x="30" y="79"/>
                      </a:cubicBezTo>
                      <a:cubicBezTo>
                        <a:pt x="32" y="86"/>
                        <a:pt x="41" y="83"/>
                        <a:pt x="40" y="76"/>
                      </a:cubicBezTo>
                      <a:cubicBezTo>
                        <a:pt x="36" y="48"/>
                        <a:pt x="25" y="27"/>
                        <a:pt x="9" y="4"/>
                      </a:cubicBezTo>
                      <a:cubicBezTo>
                        <a:pt x="7" y="0"/>
                        <a:pt x="0" y="3"/>
                        <a:pt x="3" y="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05" name="Freeform 18"/>
                <p:cNvSpPr/>
                <p:nvPr/>
              </p:nvSpPr>
              <p:spPr bwMode="auto">
                <a:xfrm>
                  <a:off x="8740776" y="2992438"/>
                  <a:ext cx="26988" cy="107950"/>
                </a:xfrm>
                <a:custGeom>
                  <a:avLst/>
                  <a:gdLst>
                    <a:gd name="T0" fmla="*/ 2 w 27"/>
                    <a:gd name="T1" fmla="*/ 7 h 104"/>
                    <a:gd name="T2" fmla="*/ 17 w 27"/>
                    <a:gd name="T3" fmla="*/ 100 h 104"/>
                    <a:gd name="T4" fmla="*/ 23 w 27"/>
                    <a:gd name="T5" fmla="*/ 100 h 104"/>
                    <a:gd name="T6" fmla="*/ 9 w 27"/>
                    <a:gd name="T7" fmla="*/ 4 h 104"/>
                    <a:gd name="T8" fmla="*/ 2 w 27"/>
                    <a:gd name="T9" fmla="*/ 7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104">
                      <a:moveTo>
                        <a:pt x="2" y="7"/>
                      </a:moveTo>
                      <a:cubicBezTo>
                        <a:pt x="14" y="36"/>
                        <a:pt x="13" y="68"/>
                        <a:pt x="17" y="100"/>
                      </a:cubicBezTo>
                      <a:cubicBezTo>
                        <a:pt x="17" y="104"/>
                        <a:pt x="23" y="104"/>
                        <a:pt x="23" y="100"/>
                      </a:cubicBezTo>
                      <a:cubicBezTo>
                        <a:pt x="27" y="67"/>
                        <a:pt x="24" y="33"/>
                        <a:pt x="9" y="4"/>
                      </a:cubicBezTo>
                      <a:cubicBezTo>
                        <a:pt x="7" y="0"/>
                        <a:pt x="0" y="3"/>
                        <a:pt x="2" y="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06" name="Freeform 19"/>
                <p:cNvSpPr/>
                <p:nvPr/>
              </p:nvSpPr>
              <p:spPr bwMode="auto">
                <a:xfrm>
                  <a:off x="8753476" y="3206751"/>
                  <a:ext cx="25400" cy="80963"/>
                </a:xfrm>
                <a:custGeom>
                  <a:avLst/>
                  <a:gdLst>
                    <a:gd name="T0" fmla="*/ 13 w 24"/>
                    <a:gd name="T1" fmla="*/ 2 h 78"/>
                    <a:gd name="T2" fmla="*/ 4 w 24"/>
                    <a:gd name="T3" fmla="*/ 32 h 78"/>
                    <a:gd name="T4" fmla="*/ 2 w 24"/>
                    <a:gd name="T5" fmla="*/ 46 h 78"/>
                    <a:gd name="T6" fmla="*/ 0 w 24"/>
                    <a:gd name="T7" fmla="*/ 66 h 78"/>
                    <a:gd name="T8" fmla="*/ 13 w 24"/>
                    <a:gd name="T9" fmla="*/ 71 h 78"/>
                    <a:gd name="T10" fmla="*/ 23 w 24"/>
                    <a:gd name="T11" fmla="*/ 39 h 78"/>
                    <a:gd name="T12" fmla="*/ 15 w 24"/>
                    <a:gd name="T13" fmla="*/ 2 h 78"/>
                    <a:gd name="T14" fmla="*/ 13 w 24"/>
                    <a:gd name="T15" fmla="*/ 2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4" h="78">
                      <a:moveTo>
                        <a:pt x="13" y="2"/>
                      </a:moveTo>
                      <a:cubicBezTo>
                        <a:pt x="9" y="12"/>
                        <a:pt x="6" y="21"/>
                        <a:pt x="4" y="32"/>
                      </a:cubicBezTo>
                      <a:cubicBezTo>
                        <a:pt x="3" y="37"/>
                        <a:pt x="2" y="41"/>
                        <a:pt x="2" y="46"/>
                      </a:cubicBezTo>
                      <a:cubicBezTo>
                        <a:pt x="1" y="53"/>
                        <a:pt x="1" y="59"/>
                        <a:pt x="0" y="66"/>
                      </a:cubicBezTo>
                      <a:cubicBezTo>
                        <a:pt x="0" y="72"/>
                        <a:pt x="9" y="78"/>
                        <a:pt x="13" y="71"/>
                      </a:cubicBezTo>
                      <a:cubicBezTo>
                        <a:pt x="18" y="60"/>
                        <a:pt x="21" y="52"/>
                        <a:pt x="23" y="39"/>
                      </a:cubicBezTo>
                      <a:cubicBezTo>
                        <a:pt x="24" y="25"/>
                        <a:pt x="20" y="15"/>
                        <a:pt x="15" y="2"/>
                      </a:cubicBezTo>
                      <a:cubicBezTo>
                        <a:pt x="15" y="0"/>
                        <a:pt x="13" y="1"/>
                        <a:pt x="13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07" name="Freeform 20"/>
                <p:cNvSpPr/>
                <p:nvPr/>
              </p:nvSpPr>
              <p:spPr bwMode="auto">
                <a:xfrm>
                  <a:off x="8672513" y="3368676"/>
                  <a:ext cx="61913" cy="100013"/>
                </a:xfrm>
                <a:custGeom>
                  <a:avLst/>
                  <a:gdLst>
                    <a:gd name="T0" fmla="*/ 46 w 61"/>
                    <a:gd name="T1" fmla="*/ 3 h 97"/>
                    <a:gd name="T2" fmla="*/ 6 w 61"/>
                    <a:gd name="T3" fmla="*/ 81 h 97"/>
                    <a:gd name="T4" fmla="*/ 20 w 61"/>
                    <a:gd name="T5" fmla="*/ 91 h 97"/>
                    <a:gd name="T6" fmla="*/ 52 w 61"/>
                    <a:gd name="T7" fmla="*/ 51 h 97"/>
                    <a:gd name="T8" fmla="*/ 53 w 61"/>
                    <a:gd name="T9" fmla="*/ 3 h 97"/>
                    <a:gd name="T10" fmla="*/ 46 w 61"/>
                    <a:gd name="T11" fmla="*/ 3 h 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1" h="97">
                      <a:moveTo>
                        <a:pt x="46" y="3"/>
                      </a:moveTo>
                      <a:cubicBezTo>
                        <a:pt x="33" y="29"/>
                        <a:pt x="23" y="57"/>
                        <a:pt x="6" y="81"/>
                      </a:cubicBezTo>
                      <a:cubicBezTo>
                        <a:pt x="0" y="89"/>
                        <a:pt x="13" y="97"/>
                        <a:pt x="20" y="91"/>
                      </a:cubicBezTo>
                      <a:cubicBezTo>
                        <a:pt x="34" y="80"/>
                        <a:pt x="45" y="69"/>
                        <a:pt x="52" y="51"/>
                      </a:cubicBezTo>
                      <a:cubicBezTo>
                        <a:pt x="58" y="35"/>
                        <a:pt x="61" y="20"/>
                        <a:pt x="53" y="3"/>
                      </a:cubicBezTo>
                      <a:cubicBezTo>
                        <a:pt x="52" y="0"/>
                        <a:pt x="47" y="1"/>
                        <a:pt x="46" y="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08" name="Freeform 21"/>
                <p:cNvSpPr/>
                <p:nvPr/>
              </p:nvSpPr>
              <p:spPr bwMode="auto">
                <a:xfrm>
                  <a:off x="8559801" y="3544888"/>
                  <a:ext cx="68263" cy="84138"/>
                </a:xfrm>
                <a:custGeom>
                  <a:avLst/>
                  <a:gdLst>
                    <a:gd name="T0" fmla="*/ 51 w 66"/>
                    <a:gd name="T1" fmla="*/ 4 h 81"/>
                    <a:gd name="T2" fmla="*/ 24 w 66"/>
                    <a:gd name="T3" fmla="*/ 33 h 81"/>
                    <a:gd name="T4" fmla="*/ 14 w 66"/>
                    <a:gd name="T5" fmla="*/ 46 h 81"/>
                    <a:gd name="T6" fmla="*/ 5 w 66"/>
                    <a:gd name="T7" fmla="*/ 62 h 81"/>
                    <a:gd name="T8" fmla="*/ 18 w 66"/>
                    <a:gd name="T9" fmla="*/ 75 h 81"/>
                    <a:gd name="T10" fmla="*/ 32 w 66"/>
                    <a:gd name="T11" fmla="*/ 65 h 81"/>
                    <a:gd name="T12" fmla="*/ 45 w 66"/>
                    <a:gd name="T13" fmla="*/ 49 h 81"/>
                    <a:gd name="T14" fmla="*/ 63 w 66"/>
                    <a:gd name="T15" fmla="*/ 11 h 81"/>
                    <a:gd name="T16" fmla="*/ 51 w 66"/>
                    <a:gd name="T17" fmla="*/ 4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6" h="81">
                      <a:moveTo>
                        <a:pt x="51" y="4"/>
                      </a:moveTo>
                      <a:cubicBezTo>
                        <a:pt x="41" y="13"/>
                        <a:pt x="32" y="22"/>
                        <a:pt x="24" y="33"/>
                      </a:cubicBezTo>
                      <a:cubicBezTo>
                        <a:pt x="21" y="37"/>
                        <a:pt x="17" y="41"/>
                        <a:pt x="14" y="46"/>
                      </a:cubicBezTo>
                      <a:cubicBezTo>
                        <a:pt x="10" y="51"/>
                        <a:pt x="9" y="57"/>
                        <a:pt x="5" y="62"/>
                      </a:cubicBezTo>
                      <a:cubicBezTo>
                        <a:pt x="0" y="70"/>
                        <a:pt x="10" y="81"/>
                        <a:pt x="18" y="75"/>
                      </a:cubicBezTo>
                      <a:cubicBezTo>
                        <a:pt x="22" y="72"/>
                        <a:pt x="29" y="69"/>
                        <a:pt x="32" y="65"/>
                      </a:cubicBezTo>
                      <a:cubicBezTo>
                        <a:pt x="37" y="60"/>
                        <a:pt x="41" y="55"/>
                        <a:pt x="45" y="49"/>
                      </a:cubicBezTo>
                      <a:cubicBezTo>
                        <a:pt x="53" y="37"/>
                        <a:pt x="59" y="25"/>
                        <a:pt x="63" y="11"/>
                      </a:cubicBezTo>
                      <a:cubicBezTo>
                        <a:pt x="66" y="4"/>
                        <a:pt x="56" y="0"/>
                        <a:pt x="51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09" name="Freeform 22"/>
                <p:cNvSpPr/>
                <p:nvPr/>
              </p:nvSpPr>
              <p:spPr bwMode="auto">
                <a:xfrm>
                  <a:off x="8374063" y="3732213"/>
                  <a:ext cx="80963" cy="65088"/>
                </a:xfrm>
                <a:custGeom>
                  <a:avLst/>
                  <a:gdLst>
                    <a:gd name="T0" fmla="*/ 66 w 79"/>
                    <a:gd name="T1" fmla="*/ 3 h 62"/>
                    <a:gd name="T2" fmla="*/ 35 w 79"/>
                    <a:gd name="T3" fmla="*/ 23 h 62"/>
                    <a:gd name="T4" fmla="*/ 6 w 79"/>
                    <a:gd name="T5" fmla="*/ 48 h 62"/>
                    <a:gd name="T6" fmla="*/ 14 w 79"/>
                    <a:gd name="T7" fmla="*/ 58 h 62"/>
                    <a:gd name="T8" fmla="*/ 45 w 79"/>
                    <a:gd name="T9" fmla="*/ 38 h 62"/>
                    <a:gd name="T10" fmla="*/ 73 w 79"/>
                    <a:gd name="T11" fmla="*/ 13 h 62"/>
                    <a:gd name="T12" fmla="*/ 66 w 79"/>
                    <a:gd name="T13" fmla="*/ 3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9" h="62">
                      <a:moveTo>
                        <a:pt x="66" y="3"/>
                      </a:moveTo>
                      <a:cubicBezTo>
                        <a:pt x="55" y="9"/>
                        <a:pt x="45" y="15"/>
                        <a:pt x="35" y="23"/>
                      </a:cubicBezTo>
                      <a:cubicBezTo>
                        <a:pt x="25" y="31"/>
                        <a:pt x="16" y="39"/>
                        <a:pt x="6" y="48"/>
                      </a:cubicBezTo>
                      <a:cubicBezTo>
                        <a:pt x="0" y="53"/>
                        <a:pt x="8" y="62"/>
                        <a:pt x="14" y="58"/>
                      </a:cubicBezTo>
                      <a:cubicBezTo>
                        <a:pt x="25" y="52"/>
                        <a:pt x="35" y="46"/>
                        <a:pt x="45" y="38"/>
                      </a:cubicBezTo>
                      <a:cubicBezTo>
                        <a:pt x="55" y="30"/>
                        <a:pt x="64" y="21"/>
                        <a:pt x="73" y="13"/>
                      </a:cubicBezTo>
                      <a:cubicBezTo>
                        <a:pt x="79" y="9"/>
                        <a:pt x="72" y="0"/>
                        <a:pt x="66" y="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10" name="Freeform 23"/>
                <p:cNvSpPr/>
                <p:nvPr/>
              </p:nvSpPr>
              <p:spPr bwMode="auto">
                <a:xfrm>
                  <a:off x="7953376" y="3932238"/>
                  <a:ext cx="93663" cy="30163"/>
                </a:xfrm>
                <a:custGeom>
                  <a:avLst/>
                  <a:gdLst>
                    <a:gd name="T0" fmla="*/ 82 w 91"/>
                    <a:gd name="T1" fmla="*/ 1 h 30"/>
                    <a:gd name="T2" fmla="*/ 42 w 91"/>
                    <a:gd name="T3" fmla="*/ 5 h 30"/>
                    <a:gd name="T4" fmla="*/ 9 w 91"/>
                    <a:gd name="T5" fmla="*/ 11 h 30"/>
                    <a:gd name="T6" fmla="*/ 9 w 91"/>
                    <a:gd name="T7" fmla="*/ 28 h 30"/>
                    <a:gd name="T8" fmla="*/ 45 w 91"/>
                    <a:gd name="T9" fmla="*/ 27 h 30"/>
                    <a:gd name="T10" fmla="*/ 86 w 91"/>
                    <a:gd name="T11" fmla="*/ 9 h 30"/>
                    <a:gd name="T12" fmla="*/ 82 w 91"/>
                    <a:gd name="T13" fmla="*/ 1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1" h="30">
                      <a:moveTo>
                        <a:pt x="82" y="1"/>
                      </a:moveTo>
                      <a:cubicBezTo>
                        <a:pt x="69" y="3"/>
                        <a:pt x="55" y="3"/>
                        <a:pt x="42" y="5"/>
                      </a:cubicBezTo>
                      <a:cubicBezTo>
                        <a:pt x="31" y="6"/>
                        <a:pt x="20" y="9"/>
                        <a:pt x="9" y="11"/>
                      </a:cubicBezTo>
                      <a:cubicBezTo>
                        <a:pt x="0" y="13"/>
                        <a:pt x="0" y="27"/>
                        <a:pt x="9" y="28"/>
                      </a:cubicBezTo>
                      <a:cubicBezTo>
                        <a:pt x="22" y="30"/>
                        <a:pt x="32" y="30"/>
                        <a:pt x="45" y="27"/>
                      </a:cubicBezTo>
                      <a:cubicBezTo>
                        <a:pt x="60" y="23"/>
                        <a:pt x="72" y="15"/>
                        <a:pt x="86" y="9"/>
                      </a:cubicBezTo>
                      <a:cubicBezTo>
                        <a:pt x="91" y="7"/>
                        <a:pt x="87" y="0"/>
                        <a:pt x="82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11" name="Freeform 24"/>
                <p:cNvSpPr/>
                <p:nvPr/>
              </p:nvSpPr>
              <p:spPr bwMode="auto">
                <a:xfrm>
                  <a:off x="7991476" y="3992563"/>
                  <a:ext cx="65088" cy="77788"/>
                </a:xfrm>
                <a:custGeom>
                  <a:avLst/>
                  <a:gdLst>
                    <a:gd name="T0" fmla="*/ 2 w 63"/>
                    <a:gd name="T1" fmla="*/ 6 h 74"/>
                    <a:gd name="T2" fmla="*/ 12 w 63"/>
                    <a:gd name="T3" fmla="*/ 18 h 74"/>
                    <a:gd name="T4" fmla="*/ 24 w 63"/>
                    <a:gd name="T5" fmla="*/ 34 h 74"/>
                    <a:gd name="T6" fmla="*/ 36 w 63"/>
                    <a:gd name="T7" fmla="*/ 51 h 74"/>
                    <a:gd name="T8" fmla="*/ 47 w 63"/>
                    <a:gd name="T9" fmla="*/ 66 h 74"/>
                    <a:gd name="T10" fmla="*/ 61 w 63"/>
                    <a:gd name="T11" fmla="*/ 60 h 74"/>
                    <a:gd name="T12" fmla="*/ 37 w 63"/>
                    <a:gd name="T13" fmla="*/ 16 h 74"/>
                    <a:gd name="T14" fmla="*/ 18 w 63"/>
                    <a:gd name="T15" fmla="*/ 3 h 74"/>
                    <a:gd name="T16" fmla="*/ 3 w 63"/>
                    <a:gd name="T17" fmla="*/ 2 h 74"/>
                    <a:gd name="T18" fmla="*/ 2 w 63"/>
                    <a:gd name="T19" fmla="*/ 6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3" h="74">
                      <a:moveTo>
                        <a:pt x="2" y="6"/>
                      </a:moveTo>
                      <a:cubicBezTo>
                        <a:pt x="6" y="7"/>
                        <a:pt x="10" y="15"/>
                        <a:pt x="12" y="18"/>
                      </a:cubicBezTo>
                      <a:cubicBezTo>
                        <a:pt x="15" y="24"/>
                        <a:pt x="20" y="29"/>
                        <a:pt x="24" y="34"/>
                      </a:cubicBezTo>
                      <a:cubicBezTo>
                        <a:pt x="29" y="39"/>
                        <a:pt x="32" y="45"/>
                        <a:pt x="36" y="51"/>
                      </a:cubicBezTo>
                      <a:cubicBezTo>
                        <a:pt x="39" y="56"/>
                        <a:pt x="44" y="60"/>
                        <a:pt x="47" y="66"/>
                      </a:cubicBezTo>
                      <a:cubicBezTo>
                        <a:pt x="51" y="74"/>
                        <a:pt x="63" y="68"/>
                        <a:pt x="61" y="60"/>
                      </a:cubicBezTo>
                      <a:cubicBezTo>
                        <a:pt x="57" y="43"/>
                        <a:pt x="50" y="29"/>
                        <a:pt x="37" y="16"/>
                      </a:cubicBezTo>
                      <a:cubicBezTo>
                        <a:pt x="32" y="10"/>
                        <a:pt x="26" y="6"/>
                        <a:pt x="18" y="3"/>
                      </a:cubicBezTo>
                      <a:cubicBezTo>
                        <a:pt x="13" y="0"/>
                        <a:pt x="8" y="1"/>
                        <a:pt x="3" y="2"/>
                      </a:cubicBezTo>
                      <a:cubicBezTo>
                        <a:pt x="0" y="2"/>
                        <a:pt x="0" y="6"/>
                        <a:pt x="2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12" name="Freeform 25"/>
                <p:cNvSpPr/>
                <p:nvPr/>
              </p:nvSpPr>
              <p:spPr bwMode="auto">
                <a:xfrm>
                  <a:off x="8085138" y="4160838"/>
                  <a:ext cx="26988" cy="95250"/>
                </a:xfrm>
                <a:custGeom>
                  <a:avLst/>
                  <a:gdLst>
                    <a:gd name="T0" fmla="*/ 0 w 26"/>
                    <a:gd name="T1" fmla="*/ 8 h 91"/>
                    <a:gd name="T2" fmla="*/ 6 w 26"/>
                    <a:gd name="T3" fmla="*/ 83 h 91"/>
                    <a:gd name="T4" fmla="*/ 22 w 26"/>
                    <a:gd name="T5" fmla="*/ 83 h 91"/>
                    <a:gd name="T6" fmla="*/ 13 w 26"/>
                    <a:gd name="T7" fmla="*/ 5 h 91"/>
                    <a:gd name="T8" fmla="*/ 0 w 26"/>
                    <a:gd name="T9" fmla="*/ 8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" h="91">
                      <a:moveTo>
                        <a:pt x="0" y="8"/>
                      </a:moveTo>
                      <a:cubicBezTo>
                        <a:pt x="1" y="33"/>
                        <a:pt x="2" y="59"/>
                        <a:pt x="6" y="83"/>
                      </a:cubicBezTo>
                      <a:cubicBezTo>
                        <a:pt x="8" y="91"/>
                        <a:pt x="20" y="91"/>
                        <a:pt x="22" y="83"/>
                      </a:cubicBezTo>
                      <a:cubicBezTo>
                        <a:pt x="26" y="58"/>
                        <a:pt x="26" y="27"/>
                        <a:pt x="13" y="5"/>
                      </a:cubicBezTo>
                      <a:cubicBezTo>
                        <a:pt x="9" y="0"/>
                        <a:pt x="0" y="2"/>
                        <a:pt x="0" y="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13" name="Freeform 26"/>
                <p:cNvSpPr/>
                <p:nvPr/>
              </p:nvSpPr>
              <p:spPr bwMode="auto">
                <a:xfrm>
                  <a:off x="8034338" y="4348163"/>
                  <a:ext cx="44450" cy="106363"/>
                </a:xfrm>
                <a:custGeom>
                  <a:avLst/>
                  <a:gdLst>
                    <a:gd name="T0" fmla="*/ 8 w 43"/>
                    <a:gd name="T1" fmla="*/ 99 h 102"/>
                    <a:gd name="T2" fmla="*/ 32 w 43"/>
                    <a:gd name="T3" fmla="*/ 61 h 102"/>
                    <a:gd name="T4" fmla="*/ 42 w 43"/>
                    <a:gd name="T5" fmla="*/ 9 h 102"/>
                    <a:gd name="T6" fmla="*/ 27 w 43"/>
                    <a:gd name="T7" fmla="*/ 7 h 102"/>
                    <a:gd name="T8" fmla="*/ 13 w 43"/>
                    <a:gd name="T9" fmla="*/ 50 h 102"/>
                    <a:gd name="T10" fmla="*/ 1 w 43"/>
                    <a:gd name="T11" fmla="*/ 95 h 102"/>
                    <a:gd name="T12" fmla="*/ 8 w 43"/>
                    <a:gd name="T13" fmla="*/ 99 h 1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3" h="102">
                      <a:moveTo>
                        <a:pt x="8" y="99"/>
                      </a:moveTo>
                      <a:cubicBezTo>
                        <a:pt x="19" y="87"/>
                        <a:pt x="26" y="76"/>
                        <a:pt x="32" y="61"/>
                      </a:cubicBezTo>
                      <a:cubicBezTo>
                        <a:pt x="38" y="44"/>
                        <a:pt x="40" y="27"/>
                        <a:pt x="42" y="9"/>
                      </a:cubicBezTo>
                      <a:cubicBezTo>
                        <a:pt x="43" y="0"/>
                        <a:pt x="30" y="0"/>
                        <a:pt x="27" y="7"/>
                      </a:cubicBezTo>
                      <a:cubicBezTo>
                        <a:pt x="21" y="22"/>
                        <a:pt x="16" y="35"/>
                        <a:pt x="13" y="50"/>
                      </a:cubicBezTo>
                      <a:cubicBezTo>
                        <a:pt x="9" y="64"/>
                        <a:pt x="7" y="81"/>
                        <a:pt x="1" y="95"/>
                      </a:cubicBezTo>
                      <a:cubicBezTo>
                        <a:pt x="0" y="99"/>
                        <a:pt x="6" y="102"/>
                        <a:pt x="8" y="9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14" name="Freeform 27"/>
                <p:cNvSpPr/>
                <p:nvPr/>
              </p:nvSpPr>
              <p:spPr bwMode="auto">
                <a:xfrm>
                  <a:off x="7883526" y="4581526"/>
                  <a:ext cx="80963" cy="74613"/>
                </a:xfrm>
                <a:custGeom>
                  <a:avLst/>
                  <a:gdLst>
                    <a:gd name="T0" fmla="*/ 7 w 78"/>
                    <a:gd name="T1" fmla="*/ 69 h 72"/>
                    <a:gd name="T2" fmla="*/ 45 w 78"/>
                    <a:gd name="T3" fmla="*/ 47 h 72"/>
                    <a:gd name="T4" fmla="*/ 75 w 78"/>
                    <a:gd name="T5" fmla="*/ 11 h 72"/>
                    <a:gd name="T6" fmla="*/ 67 w 78"/>
                    <a:gd name="T7" fmla="*/ 5 h 72"/>
                    <a:gd name="T8" fmla="*/ 37 w 78"/>
                    <a:gd name="T9" fmla="*/ 33 h 72"/>
                    <a:gd name="T10" fmla="*/ 4 w 78"/>
                    <a:gd name="T11" fmla="*/ 63 h 72"/>
                    <a:gd name="T12" fmla="*/ 7 w 78"/>
                    <a:gd name="T13" fmla="*/ 69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8" h="72">
                      <a:moveTo>
                        <a:pt x="7" y="69"/>
                      </a:moveTo>
                      <a:cubicBezTo>
                        <a:pt x="20" y="62"/>
                        <a:pt x="33" y="56"/>
                        <a:pt x="45" y="47"/>
                      </a:cubicBezTo>
                      <a:cubicBezTo>
                        <a:pt x="57" y="37"/>
                        <a:pt x="68" y="26"/>
                        <a:pt x="75" y="11"/>
                      </a:cubicBezTo>
                      <a:cubicBezTo>
                        <a:pt x="78" y="6"/>
                        <a:pt x="71" y="0"/>
                        <a:pt x="67" y="5"/>
                      </a:cubicBezTo>
                      <a:cubicBezTo>
                        <a:pt x="57" y="15"/>
                        <a:pt x="47" y="24"/>
                        <a:pt x="37" y="33"/>
                      </a:cubicBezTo>
                      <a:cubicBezTo>
                        <a:pt x="26" y="43"/>
                        <a:pt x="15" y="55"/>
                        <a:pt x="4" y="63"/>
                      </a:cubicBezTo>
                      <a:cubicBezTo>
                        <a:pt x="0" y="66"/>
                        <a:pt x="3" y="72"/>
                        <a:pt x="7" y="6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15" name="Freeform 28"/>
                <p:cNvSpPr/>
                <p:nvPr/>
              </p:nvSpPr>
              <p:spPr bwMode="auto">
                <a:xfrm>
                  <a:off x="7666038" y="4762501"/>
                  <a:ext cx="120650" cy="58738"/>
                </a:xfrm>
                <a:custGeom>
                  <a:avLst/>
                  <a:gdLst>
                    <a:gd name="T0" fmla="*/ 6 w 117"/>
                    <a:gd name="T1" fmla="*/ 56 h 56"/>
                    <a:gd name="T2" fmla="*/ 111 w 117"/>
                    <a:gd name="T3" fmla="*/ 13 h 56"/>
                    <a:gd name="T4" fmla="*/ 105 w 117"/>
                    <a:gd name="T5" fmla="*/ 2 h 56"/>
                    <a:gd name="T6" fmla="*/ 5 w 117"/>
                    <a:gd name="T7" fmla="*/ 48 h 56"/>
                    <a:gd name="T8" fmla="*/ 6 w 117"/>
                    <a:gd name="T9" fmla="*/ 56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7" h="56">
                      <a:moveTo>
                        <a:pt x="6" y="56"/>
                      </a:moveTo>
                      <a:cubicBezTo>
                        <a:pt x="44" y="51"/>
                        <a:pt x="81" y="37"/>
                        <a:pt x="111" y="13"/>
                      </a:cubicBezTo>
                      <a:cubicBezTo>
                        <a:pt x="117" y="9"/>
                        <a:pt x="111" y="0"/>
                        <a:pt x="105" y="2"/>
                      </a:cubicBezTo>
                      <a:cubicBezTo>
                        <a:pt x="70" y="12"/>
                        <a:pt x="40" y="36"/>
                        <a:pt x="5" y="48"/>
                      </a:cubicBezTo>
                      <a:cubicBezTo>
                        <a:pt x="0" y="49"/>
                        <a:pt x="1" y="56"/>
                        <a:pt x="6" y="5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16" name="Freeform 29"/>
                <p:cNvSpPr/>
                <p:nvPr/>
              </p:nvSpPr>
              <p:spPr bwMode="auto">
                <a:xfrm>
                  <a:off x="7434263" y="4868863"/>
                  <a:ext cx="123825" cy="47625"/>
                </a:xfrm>
                <a:custGeom>
                  <a:avLst/>
                  <a:gdLst>
                    <a:gd name="T0" fmla="*/ 4 w 120"/>
                    <a:gd name="T1" fmla="*/ 46 h 46"/>
                    <a:gd name="T2" fmla="*/ 117 w 120"/>
                    <a:gd name="T3" fmla="*/ 10 h 46"/>
                    <a:gd name="T4" fmla="*/ 112 w 120"/>
                    <a:gd name="T5" fmla="*/ 2 h 46"/>
                    <a:gd name="T6" fmla="*/ 3 w 120"/>
                    <a:gd name="T7" fmla="*/ 39 h 46"/>
                    <a:gd name="T8" fmla="*/ 4 w 120"/>
                    <a:gd name="T9" fmla="*/ 46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0" h="46">
                      <a:moveTo>
                        <a:pt x="4" y="46"/>
                      </a:moveTo>
                      <a:cubicBezTo>
                        <a:pt x="43" y="44"/>
                        <a:pt x="86" y="36"/>
                        <a:pt x="117" y="10"/>
                      </a:cubicBezTo>
                      <a:cubicBezTo>
                        <a:pt x="120" y="7"/>
                        <a:pt x="116" y="0"/>
                        <a:pt x="112" y="2"/>
                      </a:cubicBezTo>
                      <a:cubicBezTo>
                        <a:pt x="75" y="14"/>
                        <a:pt x="40" y="27"/>
                        <a:pt x="3" y="39"/>
                      </a:cubicBezTo>
                      <a:cubicBezTo>
                        <a:pt x="0" y="40"/>
                        <a:pt x="0" y="46"/>
                        <a:pt x="4" y="4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17" name="Freeform 30"/>
                <p:cNvSpPr/>
                <p:nvPr/>
              </p:nvSpPr>
              <p:spPr bwMode="auto">
                <a:xfrm>
                  <a:off x="7192963" y="4932363"/>
                  <a:ext cx="153988" cy="38100"/>
                </a:xfrm>
                <a:custGeom>
                  <a:avLst/>
                  <a:gdLst>
                    <a:gd name="T0" fmla="*/ 6 w 148"/>
                    <a:gd name="T1" fmla="*/ 36 h 37"/>
                    <a:gd name="T2" fmla="*/ 137 w 148"/>
                    <a:gd name="T3" fmla="*/ 20 h 37"/>
                    <a:gd name="T4" fmla="*/ 133 w 148"/>
                    <a:gd name="T5" fmla="*/ 3 h 37"/>
                    <a:gd name="T6" fmla="*/ 3 w 148"/>
                    <a:gd name="T7" fmla="*/ 31 h 37"/>
                    <a:gd name="T8" fmla="*/ 6 w 148"/>
                    <a:gd name="T9" fmla="*/ 36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8" h="37">
                      <a:moveTo>
                        <a:pt x="6" y="36"/>
                      </a:moveTo>
                      <a:cubicBezTo>
                        <a:pt x="51" y="28"/>
                        <a:pt x="94" y="36"/>
                        <a:pt x="137" y="20"/>
                      </a:cubicBezTo>
                      <a:cubicBezTo>
                        <a:pt x="148" y="16"/>
                        <a:pt x="144" y="0"/>
                        <a:pt x="133" y="3"/>
                      </a:cubicBezTo>
                      <a:cubicBezTo>
                        <a:pt x="88" y="13"/>
                        <a:pt x="46" y="13"/>
                        <a:pt x="3" y="31"/>
                      </a:cubicBezTo>
                      <a:cubicBezTo>
                        <a:pt x="0" y="32"/>
                        <a:pt x="2" y="37"/>
                        <a:pt x="6" y="3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18" name="Freeform 31"/>
                <p:cNvSpPr/>
                <p:nvPr/>
              </p:nvSpPr>
              <p:spPr bwMode="auto">
                <a:xfrm>
                  <a:off x="6989763" y="4945063"/>
                  <a:ext cx="88900" cy="22225"/>
                </a:xfrm>
                <a:custGeom>
                  <a:avLst/>
                  <a:gdLst>
                    <a:gd name="T0" fmla="*/ 4 w 86"/>
                    <a:gd name="T1" fmla="*/ 18 h 22"/>
                    <a:gd name="T2" fmla="*/ 80 w 86"/>
                    <a:gd name="T3" fmla="*/ 10 h 22"/>
                    <a:gd name="T4" fmla="*/ 77 w 86"/>
                    <a:gd name="T5" fmla="*/ 1 h 22"/>
                    <a:gd name="T6" fmla="*/ 4 w 86"/>
                    <a:gd name="T7" fmla="*/ 8 h 22"/>
                    <a:gd name="T8" fmla="*/ 4 w 86"/>
                    <a:gd name="T9" fmla="*/ 18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6" h="22">
                      <a:moveTo>
                        <a:pt x="4" y="18"/>
                      </a:moveTo>
                      <a:cubicBezTo>
                        <a:pt x="30" y="22"/>
                        <a:pt x="56" y="21"/>
                        <a:pt x="80" y="10"/>
                      </a:cubicBezTo>
                      <a:cubicBezTo>
                        <a:pt x="86" y="8"/>
                        <a:pt x="82" y="0"/>
                        <a:pt x="77" y="1"/>
                      </a:cubicBezTo>
                      <a:cubicBezTo>
                        <a:pt x="53" y="5"/>
                        <a:pt x="28" y="5"/>
                        <a:pt x="4" y="8"/>
                      </a:cubicBezTo>
                      <a:cubicBezTo>
                        <a:pt x="0" y="9"/>
                        <a:pt x="0" y="17"/>
                        <a:pt x="4" y="1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19" name="Freeform 32"/>
                <p:cNvSpPr/>
                <p:nvPr/>
              </p:nvSpPr>
              <p:spPr bwMode="auto">
                <a:xfrm>
                  <a:off x="6748463" y="4924426"/>
                  <a:ext cx="80963" cy="31750"/>
                </a:xfrm>
                <a:custGeom>
                  <a:avLst/>
                  <a:gdLst>
                    <a:gd name="T0" fmla="*/ 6 w 79"/>
                    <a:gd name="T1" fmla="*/ 17 h 31"/>
                    <a:gd name="T2" fmla="*/ 37 w 79"/>
                    <a:gd name="T3" fmla="*/ 24 h 31"/>
                    <a:gd name="T4" fmla="*/ 72 w 79"/>
                    <a:gd name="T5" fmla="*/ 31 h 31"/>
                    <a:gd name="T6" fmla="*/ 75 w 79"/>
                    <a:gd name="T7" fmla="*/ 21 h 31"/>
                    <a:gd name="T8" fmla="*/ 6 w 79"/>
                    <a:gd name="T9" fmla="*/ 6 h 31"/>
                    <a:gd name="T10" fmla="*/ 6 w 79"/>
                    <a:gd name="T11" fmla="*/ 17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9" h="31">
                      <a:moveTo>
                        <a:pt x="6" y="17"/>
                      </a:moveTo>
                      <a:cubicBezTo>
                        <a:pt x="16" y="20"/>
                        <a:pt x="27" y="22"/>
                        <a:pt x="37" y="24"/>
                      </a:cubicBezTo>
                      <a:cubicBezTo>
                        <a:pt x="49" y="27"/>
                        <a:pt x="60" y="31"/>
                        <a:pt x="72" y="31"/>
                      </a:cubicBezTo>
                      <a:cubicBezTo>
                        <a:pt x="78" y="31"/>
                        <a:pt x="79" y="24"/>
                        <a:pt x="75" y="21"/>
                      </a:cubicBezTo>
                      <a:cubicBezTo>
                        <a:pt x="56" y="8"/>
                        <a:pt x="28" y="0"/>
                        <a:pt x="6" y="6"/>
                      </a:cubicBezTo>
                      <a:cubicBezTo>
                        <a:pt x="0" y="8"/>
                        <a:pt x="1" y="15"/>
                        <a:pt x="6" y="1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20" name="Freeform 33"/>
                <p:cNvSpPr/>
                <p:nvPr/>
              </p:nvSpPr>
              <p:spPr bwMode="auto">
                <a:xfrm>
                  <a:off x="6559551" y="4949826"/>
                  <a:ext cx="68263" cy="61913"/>
                </a:xfrm>
                <a:custGeom>
                  <a:avLst/>
                  <a:gdLst>
                    <a:gd name="T0" fmla="*/ 11 w 67"/>
                    <a:gd name="T1" fmla="*/ 56 h 59"/>
                    <a:gd name="T2" fmla="*/ 39 w 67"/>
                    <a:gd name="T3" fmla="*/ 37 h 59"/>
                    <a:gd name="T4" fmla="*/ 63 w 67"/>
                    <a:gd name="T5" fmla="*/ 12 h 59"/>
                    <a:gd name="T6" fmla="*/ 55 w 67"/>
                    <a:gd name="T7" fmla="*/ 4 h 59"/>
                    <a:gd name="T8" fmla="*/ 31 w 67"/>
                    <a:gd name="T9" fmla="*/ 25 h 59"/>
                    <a:gd name="T10" fmla="*/ 4 w 67"/>
                    <a:gd name="T11" fmla="*/ 48 h 59"/>
                    <a:gd name="T12" fmla="*/ 11 w 67"/>
                    <a:gd name="T13" fmla="*/ 56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" h="59">
                      <a:moveTo>
                        <a:pt x="11" y="56"/>
                      </a:moveTo>
                      <a:cubicBezTo>
                        <a:pt x="21" y="50"/>
                        <a:pt x="30" y="44"/>
                        <a:pt x="39" y="37"/>
                      </a:cubicBezTo>
                      <a:cubicBezTo>
                        <a:pt x="48" y="29"/>
                        <a:pt x="55" y="21"/>
                        <a:pt x="63" y="12"/>
                      </a:cubicBezTo>
                      <a:cubicBezTo>
                        <a:pt x="67" y="7"/>
                        <a:pt x="60" y="0"/>
                        <a:pt x="55" y="4"/>
                      </a:cubicBezTo>
                      <a:cubicBezTo>
                        <a:pt x="47" y="11"/>
                        <a:pt x="39" y="17"/>
                        <a:pt x="31" y="25"/>
                      </a:cubicBezTo>
                      <a:cubicBezTo>
                        <a:pt x="22" y="33"/>
                        <a:pt x="14" y="41"/>
                        <a:pt x="4" y="48"/>
                      </a:cubicBezTo>
                      <a:cubicBezTo>
                        <a:pt x="0" y="52"/>
                        <a:pt x="6" y="59"/>
                        <a:pt x="11" y="5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21" name="Freeform 34"/>
                <p:cNvSpPr/>
                <p:nvPr/>
              </p:nvSpPr>
              <p:spPr bwMode="auto">
                <a:xfrm>
                  <a:off x="6375401" y="5078413"/>
                  <a:ext cx="80963" cy="49213"/>
                </a:xfrm>
                <a:custGeom>
                  <a:avLst/>
                  <a:gdLst>
                    <a:gd name="T0" fmla="*/ 5 w 78"/>
                    <a:gd name="T1" fmla="*/ 46 h 46"/>
                    <a:gd name="T2" fmla="*/ 41 w 78"/>
                    <a:gd name="T3" fmla="*/ 34 h 46"/>
                    <a:gd name="T4" fmla="*/ 73 w 78"/>
                    <a:gd name="T5" fmla="*/ 11 h 46"/>
                    <a:gd name="T6" fmla="*/ 67 w 78"/>
                    <a:gd name="T7" fmla="*/ 2 h 46"/>
                    <a:gd name="T8" fmla="*/ 33 w 78"/>
                    <a:gd name="T9" fmla="*/ 21 h 46"/>
                    <a:gd name="T10" fmla="*/ 3 w 78"/>
                    <a:gd name="T11" fmla="*/ 41 h 46"/>
                    <a:gd name="T12" fmla="*/ 5 w 78"/>
                    <a:gd name="T13" fmla="*/ 46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8" h="46">
                      <a:moveTo>
                        <a:pt x="5" y="46"/>
                      </a:moveTo>
                      <a:cubicBezTo>
                        <a:pt x="17" y="42"/>
                        <a:pt x="29" y="41"/>
                        <a:pt x="41" y="34"/>
                      </a:cubicBezTo>
                      <a:cubicBezTo>
                        <a:pt x="53" y="28"/>
                        <a:pt x="63" y="20"/>
                        <a:pt x="73" y="11"/>
                      </a:cubicBezTo>
                      <a:cubicBezTo>
                        <a:pt x="78" y="6"/>
                        <a:pt x="72" y="0"/>
                        <a:pt x="67" y="2"/>
                      </a:cubicBezTo>
                      <a:cubicBezTo>
                        <a:pt x="55" y="8"/>
                        <a:pt x="44" y="14"/>
                        <a:pt x="33" y="21"/>
                      </a:cubicBezTo>
                      <a:cubicBezTo>
                        <a:pt x="23" y="28"/>
                        <a:pt x="14" y="37"/>
                        <a:pt x="3" y="41"/>
                      </a:cubicBezTo>
                      <a:cubicBezTo>
                        <a:pt x="0" y="42"/>
                        <a:pt x="2" y="46"/>
                        <a:pt x="5" y="4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22" name="Freeform 35"/>
                <p:cNvSpPr/>
                <p:nvPr/>
              </p:nvSpPr>
              <p:spPr bwMode="auto">
                <a:xfrm>
                  <a:off x="6167438" y="5192713"/>
                  <a:ext cx="114300" cy="50800"/>
                </a:xfrm>
                <a:custGeom>
                  <a:avLst/>
                  <a:gdLst>
                    <a:gd name="T0" fmla="*/ 10 w 110"/>
                    <a:gd name="T1" fmla="*/ 48 h 50"/>
                    <a:gd name="T2" fmla="*/ 105 w 110"/>
                    <a:gd name="T3" fmla="*/ 11 h 50"/>
                    <a:gd name="T4" fmla="*/ 102 w 110"/>
                    <a:gd name="T5" fmla="*/ 2 h 50"/>
                    <a:gd name="T6" fmla="*/ 7 w 110"/>
                    <a:gd name="T7" fmla="*/ 37 h 50"/>
                    <a:gd name="T8" fmla="*/ 10 w 110"/>
                    <a:gd name="T9" fmla="*/ 48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0" h="50">
                      <a:moveTo>
                        <a:pt x="10" y="48"/>
                      </a:moveTo>
                      <a:cubicBezTo>
                        <a:pt x="45" y="42"/>
                        <a:pt x="75" y="29"/>
                        <a:pt x="105" y="11"/>
                      </a:cubicBezTo>
                      <a:cubicBezTo>
                        <a:pt x="110" y="8"/>
                        <a:pt x="107" y="0"/>
                        <a:pt x="102" y="2"/>
                      </a:cubicBezTo>
                      <a:cubicBezTo>
                        <a:pt x="71" y="15"/>
                        <a:pt x="40" y="30"/>
                        <a:pt x="7" y="37"/>
                      </a:cubicBezTo>
                      <a:cubicBezTo>
                        <a:pt x="0" y="39"/>
                        <a:pt x="3" y="50"/>
                        <a:pt x="10" y="4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23" name="Freeform 36"/>
                <p:cNvSpPr/>
                <p:nvPr/>
              </p:nvSpPr>
              <p:spPr bwMode="auto">
                <a:xfrm>
                  <a:off x="5929313" y="5272088"/>
                  <a:ext cx="131763" cy="36513"/>
                </a:xfrm>
                <a:custGeom>
                  <a:avLst/>
                  <a:gdLst>
                    <a:gd name="T0" fmla="*/ 7 w 128"/>
                    <a:gd name="T1" fmla="*/ 30 h 35"/>
                    <a:gd name="T2" fmla="*/ 120 w 128"/>
                    <a:gd name="T3" fmla="*/ 16 h 35"/>
                    <a:gd name="T4" fmla="*/ 114 w 128"/>
                    <a:gd name="T5" fmla="*/ 2 h 35"/>
                    <a:gd name="T6" fmla="*/ 7 w 128"/>
                    <a:gd name="T7" fmla="*/ 18 h 35"/>
                    <a:gd name="T8" fmla="*/ 7 w 128"/>
                    <a:gd name="T9" fmla="*/ 30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8" h="35">
                      <a:moveTo>
                        <a:pt x="7" y="30"/>
                      </a:moveTo>
                      <a:cubicBezTo>
                        <a:pt x="47" y="33"/>
                        <a:pt x="84" y="35"/>
                        <a:pt x="120" y="16"/>
                      </a:cubicBezTo>
                      <a:cubicBezTo>
                        <a:pt x="128" y="11"/>
                        <a:pt x="122" y="0"/>
                        <a:pt x="114" y="2"/>
                      </a:cubicBezTo>
                      <a:cubicBezTo>
                        <a:pt x="79" y="10"/>
                        <a:pt x="43" y="15"/>
                        <a:pt x="7" y="18"/>
                      </a:cubicBezTo>
                      <a:cubicBezTo>
                        <a:pt x="0" y="18"/>
                        <a:pt x="0" y="29"/>
                        <a:pt x="7" y="3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24" name="Freeform 37"/>
                <p:cNvSpPr/>
                <p:nvPr/>
              </p:nvSpPr>
              <p:spPr bwMode="auto">
                <a:xfrm>
                  <a:off x="5719763" y="5281613"/>
                  <a:ext cx="104775" cy="34925"/>
                </a:xfrm>
                <a:custGeom>
                  <a:avLst/>
                  <a:gdLst>
                    <a:gd name="T0" fmla="*/ 3 w 101"/>
                    <a:gd name="T1" fmla="*/ 11 h 33"/>
                    <a:gd name="T2" fmla="*/ 94 w 101"/>
                    <a:gd name="T3" fmla="*/ 29 h 33"/>
                    <a:gd name="T4" fmla="*/ 94 w 101"/>
                    <a:gd name="T5" fmla="*/ 15 h 33"/>
                    <a:gd name="T6" fmla="*/ 6 w 101"/>
                    <a:gd name="T7" fmla="*/ 3 h 33"/>
                    <a:gd name="T8" fmla="*/ 3 w 101"/>
                    <a:gd name="T9" fmla="*/ 11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33">
                      <a:moveTo>
                        <a:pt x="3" y="11"/>
                      </a:moveTo>
                      <a:cubicBezTo>
                        <a:pt x="29" y="28"/>
                        <a:pt x="65" y="33"/>
                        <a:pt x="94" y="29"/>
                      </a:cubicBezTo>
                      <a:cubicBezTo>
                        <a:pt x="101" y="28"/>
                        <a:pt x="101" y="16"/>
                        <a:pt x="94" y="15"/>
                      </a:cubicBezTo>
                      <a:cubicBezTo>
                        <a:pt x="66" y="10"/>
                        <a:pt x="34" y="0"/>
                        <a:pt x="6" y="3"/>
                      </a:cubicBezTo>
                      <a:cubicBezTo>
                        <a:pt x="1" y="3"/>
                        <a:pt x="0" y="9"/>
                        <a:pt x="3" y="1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25" name="Freeform 38"/>
                <p:cNvSpPr/>
                <p:nvPr/>
              </p:nvSpPr>
              <p:spPr bwMode="auto">
                <a:xfrm>
                  <a:off x="5516563" y="5238751"/>
                  <a:ext cx="103188" cy="33338"/>
                </a:xfrm>
                <a:custGeom>
                  <a:avLst/>
                  <a:gdLst>
                    <a:gd name="T0" fmla="*/ 5 w 100"/>
                    <a:gd name="T1" fmla="*/ 9 h 32"/>
                    <a:gd name="T2" fmla="*/ 92 w 100"/>
                    <a:gd name="T3" fmla="*/ 31 h 32"/>
                    <a:gd name="T4" fmla="*/ 94 w 100"/>
                    <a:gd name="T5" fmla="*/ 22 h 32"/>
                    <a:gd name="T6" fmla="*/ 7 w 100"/>
                    <a:gd name="T7" fmla="*/ 1 h 32"/>
                    <a:gd name="T8" fmla="*/ 5 w 100"/>
                    <a:gd name="T9" fmla="*/ 9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0" h="32">
                      <a:moveTo>
                        <a:pt x="5" y="9"/>
                      </a:moveTo>
                      <a:cubicBezTo>
                        <a:pt x="34" y="18"/>
                        <a:pt x="62" y="26"/>
                        <a:pt x="92" y="31"/>
                      </a:cubicBezTo>
                      <a:cubicBezTo>
                        <a:pt x="98" y="32"/>
                        <a:pt x="100" y="24"/>
                        <a:pt x="94" y="22"/>
                      </a:cubicBezTo>
                      <a:cubicBezTo>
                        <a:pt x="66" y="13"/>
                        <a:pt x="37" y="6"/>
                        <a:pt x="7" y="1"/>
                      </a:cubicBezTo>
                      <a:cubicBezTo>
                        <a:pt x="2" y="0"/>
                        <a:pt x="0" y="7"/>
                        <a:pt x="5" y="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26" name="Freeform 39"/>
                <p:cNvSpPr/>
                <p:nvPr/>
              </p:nvSpPr>
              <p:spPr bwMode="auto">
                <a:xfrm>
                  <a:off x="5327651" y="5132388"/>
                  <a:ext cx="85725" cy="60325"/>
                </a:xfrm>
                <a:custGeom>
                  <a:avLst/>
                  <a:gdLst>
                    <a:gd name="T0" fmla="*/ 2 w 82"/>
                    <a:gd name="T1" fmla="*/ 8 h 58"/>
                    <a:gd name="T2" fmla="*/ 71 w 82"/>
                    <a:gd name="T3" fmla="*/ 57 h 58"/>
                    <a:gd name="T4" fmla="*/ 74 w 82"/>
                    <a:gd name="T5" fmla="*/ 44 h 58"/>
                    <a:gd name="T6" fmla="*/ 11 w 82"/>
                    <a:gd name="T7" fmla="*/ 3 h 58"/>
                    <a:gd name="T8" fmla="*/ 2 w 82"/>
                    <a:gd name="T9" fmla="*/ 8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8">
                      <a:moveTo>
                        <a:pt x="2" y="8"/>
                      </a:moveTo>
                      <a:cubicBezTo>
                        <a:pt x="14" y="38"/>
                        <a:pt x="41" y="52"/>
                        <a:pt x="71" y="57"/>
                      </a:cubicBezTo>
                      <a:cubicBezTo>
                        <a:pt x="79" y="58"/>
                        <a:pt x="82" y="47"/>
                        <a:pt x="74" y="44"/>
                      </a:cubicBezTo>
                      <a:cubicBezTo>
                        <a:pt x="51" y="35"/>
                        <a:pt x="30" y="19"/>
                        <a:pt x="11" y="3"/>
                      </a:cubicBezTo>
                      <a:cubicBezTo>
                        <a:pt x="8" y="0"/>
                        <a:pt x="0" y="3"/>
                        <a:pt x="2" y="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27" name="Freeform 40"/>
                <p:cNvSpPr/>
                <p:nvPr/>
              </p:nvSpPr>
              <p:spPr bwMode="auto">
                <a:xfrm>
                  <a:off x="5167313" y="4940301"/>
                  <a:ext cx="87313" cy="103188"/>
                </a:xfrm>
                <a:custGeom>
                  <a:avLst/>
                  <a:gdLst>
                    <a:gd name="T0" fmla="*/ 4 w 83"/>
                    <a:gd name="T1" fmla="*/ 13 h 98"/>
                    <a:gd name="T2" fmla="*/ 72 w 83"/>
                    <a:gd name="T3" fmla="*/ 94 h 98"/>
                    <a:gd name="T4" fmla="*/ 80 w 83"/>
                    <a:gd name="T5" fmla="*/ 87 h 98"/>
                    <a:gd name="T6" fmla="*/ 13 w 83"/>
                    <a:gd name="T7" fmla="*/ 4 h 98"/>
                    <a:gd name="T8" fmla="*/ 4 w 83"/>
                    <a:gd name="T9" fmla="*/ 13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3" h="98">
                      <a:moveTo>
                        <a:pt x="4" y="13"/>
                      </a:moveTo>
                      <a:cubicBezTo>
                        <a:pt x="23" y="41"/>
                        <a:pt x="44" y="74"/>
                        <a:pt x="72" y="94"/>
                      </a:cubicBezTo>
                      <a:cubicBezTo>
                        <a:pt x="76" y="98"/>
                        <a:pt x="83" y="91"/>
                        <a:pt x="80" y="87"/>
                      </a:cubicBezTo>
                      <a:cubicBezTo>
                        <a:pt x="61" y="58"/>
                        <a:pt x="41" y="25"/>
                        <a:pt x="13" y="4"/>
                      </a:cubicBezTo>
                      <a:cubicBezTo>
                        <a:pt x="8" y="0"/>
                        <a:pt x="0" y="8"/>
                        <a:pt x="4" y="1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28" name="Freeform 41"/>
                <p:cNvSpPr/>
                <p:nvPr/>
              </p:nvSpPr>
              <p:spPr bwMode="auto">
                <a:xfrm>
                  <a:off x="5113338" y="4803776"/>
                  <a:ext cx="50800" cy="74613"/>
                </a:xfrm>
                <a:custGeom>
                  <a:avLst/>
                  <a:gdLst>
                    <a:gd name="T0" fmla="*/ 2 w 49"/>
                    <a:gd name="T1" fmla="*/ 6 h 71"/>
                    <a:gd name="T2" fmla="*/ 15 w 49"/>
                    <a:gd name="T3" fmla="*/ 35 h 71"/>
                    <a:gd name="T4" fmla="*/ 35 w 49"/>
                    <a:gd name="T5" fmla="*/ 65 h 71"/>
                    <a:gd name="T6" fmla="*/ 45 w 49"/>
                    <a:gd name="T7" fmla="*/ 59 h 71"/>
                    <a:gd name="T8" fmla="*/ 26 w 49"/>
                    <a:gd name="T9" fmla="*/ 28 h 71"/>
                    <a:gd name="T10" fmla="*/ 5 w 49"/>
                    <a:gd name="T11" fmla="*/ 3 h 71"/>
                    <a:gd name="T12" fmla="*/ 2 w 49"/>
                    <a:gd name="T13" fmla="*/ 6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9" h="71">
                      <a:moveTo>
                        <a:pt x="2" y="6"/>
                      </a:moveTo>
                      <a:cubicBezTo>
                        <a:pt x="6" y="15"/>
                        <a:pt x="10" y="25"/>
                        <a:pt x="15" y="35"/>
                      </a:cubicBezTo>
                      <a:cubicBezTo>
                        <a:pt x="21" y="46"/>
                        <a:pt x="27" y="55"/>
                        <a:pt x="35" y="65"/>
                      </a:cubicBezTo>
                      <a:cubicBezTo>
                        <a:pt x="39" y="71"/>
                        <a:pt x="49" y="66"/>
                        <a:pt x="45" y="59"/>
                      </a:cubicBezTo>
                      <a:cubicBezTo>
                        <a:pt x="39" y="49"/>
                        <a:pt x="33" y="38"/>
                        <a:pt x="26" y="28"/>
                      </a:cubicBezTo>
                      <a:cubicBezTo>
                        <a:pt x="20" y="19"/>
                        <a:pt x="13" y="11"/>
                        <a:pt x="5" y="3"/>
                      </a:cubicBezTo>
                      <a:cubicBezTo>
                        <a:pt x="4" y="0"/>
                        <a:pt x="0" y="3"/>
                        <a:pt x="2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29" name="Freeform 42"/>
                <p:cNvSpPr/>
                <p:nvPr/>
              </p:nvSpPr>
              <p:spPr bwMode="auto">
                <a:xfrm>
                  <a:off x="5035551" y="4613276"/>
                  <a:ext cx="60325" cy="101600"/>
                </a:xfrm>
                <a:custGeom>
                  <a:avLst/>
                  <a:gdLst>
                    <a:gd name="T0" fmla="*/ 2 w 58"/>
                    <a:gd name="T1" fmla="*/ 8 h 97"/>
                    <a:gd name="T2" fmla="*/ 45 w 58"/>
                    <a:gd name="T3" fmla="*/ 91 h 97"/>
                    <a:gd name="T4" fmla="*/ 56 w 58"/>
                    <a:gd name="T5" fmla="*/ 84 h 97"/>
                    <a:gd name="T6" fmla="*/ 11 w 58"/>
                    <a:gd name="T7" fmla="*/ 4 h 97"/>
                    <a:gd name="T8" fmla="*/ 2 w 58"/>
                    <a:gd name="T9" fmla="*/ 8 h 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8" h="97">
                      <a:moveTo>
                        <a:pt x="2" y="8"/>
                      </a:moveTo>
                      <a:cubicBezTo>
                        <a:pt x="10" y="37"/>
                        <a:pt x="25" y="67"/>
                        <a:pt x="45" y="91"/>
                      </a:cubicBezTo>
                      <a:cubicBezTo>
                        <a:pt x="50" y="97"/>
                        <a:pt x="58" y="91"/>
                        <a:pt x="56" y="84"/>
                      </a:cubicBezTo>
                      <a:cubicBezTo>
                        <a:pt x="49" y="54"/>
                        <a:pt x="29" y="28"/>
                        <a:pt x="11" y="4"/>
                      </a:cubicBezTo>
                      <a:cubicBezTo>
                        <a:pt x="7" y="0"/>
                        <a:pt x="0" y="2"/>
                        <a:pt x="2" y="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30" name="Freeform 43"/>
                <p:cNvSpPr/>
                <p:nvPr/>
              </p:nvSpPr>
              <p:spPr bwMode="auto">
                <a:xfrm>
                  <a:off x="4221163" y="4760913"/>
                  <a:ext cx="82550" cy="20638"/>
                </a:xfrm>
                <a:custGeom>
                  <a:avLst/>
                  <a:gdLst>
                    <a:gd name="T0" fmla="*/ 2 w 79"/>
                    <a:gd name="T1" fmla="*/ 4 h 19"/>
                    <a:gd name="T2" fmla="*/ 74 w 79"/>
                    <a:gd name="T3" fmla="*/ 19 h 19"/>
                    <a:gd name="T4" fmla="*/ 76 w 79"/>
                    <a:gd name="T5" fmla="*/ 14 h 19"/>
                    <a:gd name="T6" fmla="*/ 3 w 79"/>
                    <a:gd name="T7" fmla="*/ 0 h 19"/>
                    <a:gd name="T8" fmla="*/ 2 w 79"/>
                    <a:gd name="T9" fmla="*/ 4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9" h="19">
                      <a:moveTo>
                        <a:pt x="2" y="4"/>
                      </a:moveTo>
                      <a:cubicBezTo>
                        <a:pt x="26" y="11"/>
                        <a:pt x="50" y="14"/>
                        <a:pt x="74" y="19"/>
                      </a:cubicBezTo>
                      <a:cubicBezTo>
                        <a:pt x="77" y="19"/>
                        <a:pt x="79" y="15"/>
                        <a:pt x="76" y="14"/>
                      </a:cubicBezTo>
                      <a:cubicBezTo>
                        <a:pt x="52" y="8"/>
                        <a:pt x="27" y="7"/>
                        <a:pt x="3" y="0"/>
                      </a:cubicBezTo>
                      <a:cubicBezTo>
                        <a:pt x="1" y="0"/>
                        <a:pt x="0" y="3"/>
                        <a:pt x="2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31" name="Freeform 44"/>
                <p:cNvSpPr/>
                <p:nvPr/>
              </p:nvSpPr>
              <p:spPr bwMode="auto">
                <a:xfrm>
                  <a:off x="4384676" y="4772026"/>
                  <a:ext cx="106363" cy="17463"/>
                </a:xfrm>
                <a:custGeom>
                  <a:avLst/>
                  <a:gdLst>
                    <a:gd name="T0" fmla="*/ 5 w 102"/>
                    <a:gd name="T1" fmla="*/ 16 h 17"/>
                    <a:gd name="T2" fmla="*/ 98 w 102"/>
                    <a:gd name="T3" fmla="*/ 10 h 17"/>
                    <a:gd name="T4" fmla="*/ 98 w 102"/>
                    <a:gd name="T5" fmla="*/ 3 h 17"/>
                    <a:gd name="T6" fmla="*/ 3 w 102"/>
                    <a:gd name="T7" fmla="*/ 11 h 17"/>
                    <a:gd name="T8" fmla="*/ 5 w 102"/>
                    <a:gd name="T9" fmla="*/ 16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2" h="17">
                      <a:moveTo>
                        <a:pt x="5" y="16"/>
                      </a:moveTo>
                      <a:cubicBezTo>
                        <a:pt x="35" y="11"/>
                        <a:pt x="67" y="13"/>
                        <a:pt x="98" y="10"/>
                      </a:cubicBezTo>
                      <a:cubicBezTo>
                        <a:pt x="102" y="10"/>
                        <a:pt x="102" y="3"/>
                        <a:pt x="98" y="3"/>
                      </a:cubicBezTo>
                      <a:cubicBezTo>
                        <a:pt x="66" y="0"/>
                        <a:pt x="34" y="2"/>
                        <a:pt x="3" y="11"/>
                      </a:cubicBezTo>
                      <a:cubicBezTo>
                        <a:pt x="0" y="12"/>
                        <a:pt x="1" y="17"/>
                        <a:pt x="5" y="1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32" name="Freeform 45"/>
                <p:cNvSpPr/>
                <p:nvPr/>
              </p:nvSpPr>
              <p:spPr bwMode="auto">
                <a:xfrm>
                  <a:off x="4584701" y="4762501"/>
                  <a:ext cx="90488" cy="34925"/>
                </a:xfrm>
                <a:custGeom>
                  <a:avLst/>
                  <a:gdLst>
                    <a:gd name="T0" fmla="*/ 4 w 87"/>
                    <a:gd name="T1" fmla="*/ 20 h 33"/>
                    <a:gd name="T2" fmla="*/ 83 w 87"/>
                    <a:gd name="T3" fmla="*/ 12 h 33"/>
                    <a:gd name="T4" fmla="*/ 77 w 87"/>
                    <a:gd name="T5" fmla="*/ 2 h 33"/>
                    <a:gd name="T6" fmla="*/ 6 w 87"/>
                    <a:gd name="T7" fmla="*/ 10 h 33"/>
                    <a:gd name="T8" fmla="*/ 4 w 87"/>
                    <a:gd name="T9" fmla="*/ 2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7" h="33">
                      <a:moveTo>
                        <a:pt x="4" y="20"/>
                      </a:moveTo>
                      <a:cubicBezTo>
                        <a:pt x="29" y="33"/>
                        <a:pt x="61" y="33"/>
                        <a:pt x="83" y="12"/>
                      </a:cubicBezTo>
                      <a:cubicBezTo>
                        <a:pt x="87" y="9"/>
                        <a:pt x="83" y="0"/>
                        <a:pt x="77" y="2"/>
                      </a:cubicBezTo>
                      <a:cubicBezTo>
                        <a:pt x="55" y="11"/>
                        <a:pt x="30" y="13"/>
                        <a:pt x="6" y="10"/>
                      </a:cubicBezTo>
                      <a:cubicBezTo>
                        <a:pt x="1" y="10"/>
                        <a:pt x="0" y="17"/>
                        <a:pt x="4" y="2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33" name="Freeform 46"/>
                <p:cNvSpPr/>
                <p:nvPr/>
              </p:nvSpPr>
              <p:spPr bwMode="auto">
                <a:xfrm>
                  <a:off x="4751388" y="4727576"/>
                  <a:ext cx="88900" cy="25400"/>
                </a:xfrm>
                <a:custGeom>
                  <a:avLst/>
                  <a:gdLst>
                    <a:gd name="T0" fmla="*/ 5 w 86"/>
                    <a:gd name="T1" fmla="*/ 24 h 25"/>
                    <a:gd name="T2" fmla="*/ 79 w 86"/>
                    <a:gd name="T3" fmla="*/ 11 h 25"/>
                    <a:gd name="T4" fmla="*/ 76 w 86"/>
                    <a:gd name="T5" fmla="*/ 1 h 25"/>
                    <a:gd name="T6" fmla="*/ 41 w 86"/>
                    <a:gd name="T7" fmla="*/ 8 h 25"/>
                    <a:gd name="T8" fmla="*/ 5 w 86"/>
                    <a:gd name="T9" fmla="*/ 17 h 25"/>
                    <a:gd name="T10" fmla="*/ 5 w 86"/>
                    <a:gd name="T11" fmla="*/ 2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6" h="25">
                      <a:moveTo>
                        <a:pt x="5" y="24"/>
                      </a:moveTo>
                      <a:cubicBezTo>
                        <a:pt x="32" y="25"/>
                        <a:pt x="54" y="20"/>
                        <a:pt x="79" y="11"/>
                      </a:cubicBezTo>
                      <a:cubicBezTo>
                        <a:pt x="86" y="9"/>
                        <a:pt x="83" y="0"/>
                        <a:pt x="76" y="1"/>
                      </a:cubicBezTo>
                      <a:cubicBezTo>
                        <a:pt x="64" y="3"/>
                        <a:pt x="53" y="5"/>
                        <a:pt x="41" y="8"/>
                      </a:cubicBezTo>
                      <a:cubicBezTo>
                        <a:pt x="30" y="11"/>
                        <a:pt x="17" y="16"/>
                        <a:pt x="5" y="17"/>
                      </a:cubicBezTo>
                      <a:cubicBezTo>
                        <a:pt x="0" y="17"/>
                        <a:pt x="0" y="24"/>
                        <a:pt x="5" y="2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34" name="Freeform 47"/>
                <p:cNvSpPr/>
                <p:nvPr/>
              </p:nvSpPr>
              <p:spPr bwMode="auto">
                <a:xfrm>
                  <a:off x="4892676" y="4657726"/>
                  <a:ext cx="92075" cy="52388"/>
                </a:xfrm>
                <a:custGeom>
                  <a:avLst/>
                  <a:gdLst>
                    <a:gd name="T0" fmla="*/ 9 w 89"/>
                    <a:gd name="T1" fmla="*/ 48 h 50"/>
                    <a:gd name="T2" fmla="*/ 43 w 89"/>
                    <a:gd name="T3" fmla="*/ 32 h 50"/>
                    <a:gd name="T4" fmla="*/ 81 w 89"/>
                    <a:gd name="T5" fmla="*/ 15 h 50"/>
                    <a:gd name="T6" fmla="*/ 77 w 89"/>
                    <a:gd name="T7" fmla="*/ 1 h 50"/>
                    <a:gd name="T8" fmla="*/ 38 w 89"/>
                    <a:gd name="T9" fmla="*/ 14 h 50"/>
                    <a:gd name="T10" fmla="*/ 4 w 89"/>
                    <a:gd name="T11" fmla="*/ 41 h 50"/>
                    <a:gd name="T12" fmla="*/ 9 w 89"/>
                    <a:gd name="T13" fmla="*/ 48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9" h="50">
                      <a:moveTo>
                        <a:pt x="9" y="48"/>
                      </a:moveTo>
                      <a:cubicBezTo>
                        <a:pt x="20" y="42"/>
                        <a:pt x="32" y="37"/>
                        <a:pt x="43" y="32"/>
                      </a:cubicBezTo>
                      <a:cubicBezTo>
                        <a:pt x="55" y="26"/>
                        <a:pt x="68" y="20"/>
                        <a:pt x="81" y="15"/>
                      </a:cubicBezTo>
                      <a:cubicBezTo>
                        <a:pt x="89" y="11"/>
                        <a:pt x="86" y="0"/>
                        <a:pt x="77" y="1"/>
                      </a:cubicBezTo>
                      <a:cubicBezTo>
                        <a:pt x="62" y="4"/>
                        <a:pt x="51" y="7"/>
                        <a:pt x="38" y="14"/>
                      </a:cubicBezTo>
                      <a:cubicBezTo>
                        <a:pt x="25" y="22"/>
                        <a:pt x="15" y="32"/>
                        <a:pt x="4" y="41"/>
                      </a:cubicBezTo>
                      <a:cubicBezTo>
                        <a:pt x="0" y="44"/>
                        <a:pt x="5" y="50"/>
                        <a:pt x="9" y="4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35" name="Freeform 48"/>
                <p:cNvSpPr/>
                <p:nvPr/>
              </p:nvSpPr>
              <p:spPr bwMode="auto">
                <a:xfrm>
                  <a:off x="4024313" y="4714876"/>
                  <a:ext cx="93663" cy="31750"/>
                </a:xfrm>
                <a:custGeom>
                  <a:avLst/>
                  <a:gdLst>
                    <a:gd name="T0" fmla="*/ 3 w 91"/>
                    <a:gd name="T1" fmla="*/ 6 h 31"/>
                    <a:gd name="T2" fmla="*/ 83 w 91"/>
                    <a:gd name="T3" fmla="*/ 30 h 31"/>
                    <a:gd name="T4" fmla="*/ 85 w 91"/>
                    <a:gd name="T5" fmla="*/ 21 h 31"/>
                    <a:gd name="T6" fmla="*/ 5 w 91"/>
                    <a:gd name="T7" fmla="*/ 1 h 31"/>
                    <a:gd name="T8" fmla="*/ 3 w 91"/>
                    <a:gd name="T9" fmla="*/ 6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1" h="31">
                      <a:moveTo>
                        <a:pt x="3" y="6"/>
                      </a:moveTo>
                      <a:cubicBezTo>
                        <a:pt x="29" y="18"/>
                        <a:pt x="55" y="25"/>
                        <a:pt x="83" y="30"/>
                      </a:cubicBezTo>
                      <a:cubicBezTo>
                        <a:pt x="89" y="31"/>
                        <a:pt x="91" y="23"/>
                        <a:pt x="85" y="21"/>
                      </a:cubicBezTo>
                      <a:cubicBezTo>
                        <a:pt x="59" y="12"/>
                        <a:pt x="33" y="6"/>
                        <a:pt x="5" y="1"/>
                      </a:cubicBezTo>
                      <a:cubicBezTo>
                        <a:pt x="2" y="0"/>
                        <a:pt x="0" y="5"/>
                        <a:pt x="3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36" name="Freeform 49"/>
                <p:cNvSpPr/>
                <p:nvPr/>
              </p:nvSpPr>
              <p:spPr bwMode="auto">
                <a:xfrm>
                  <a:off x="3851276" y="4625976"/>
                  <a:ext cx="98425" cy="63500"/>
                </a:xfrm>
                <a:custGeom>
                  <a:avLst/>
                  <a:gdLst>
                    <a:gd name="T0" fmla="*/ 2 w 94"/>
                    <a:gd name="T1" fmla="*/ 4 h 61"/>
                    <a:gd name="T2" fmla="*/ 82 w 94"/>
                    <a:gd name="T3" fmla="*/ 60 h 61"/>
                    <a:gd name="T4" fmla="*/ 88 w 94"/>
                    <a:gd name="T5" fmla="*/ 49 h 61"/>
                    <a:gd name="T6" fmla="*/ 5 w 94"/>
                    <a:gd name="T7" fmla="*/ 1 h 61"/>
                    <a:gd name="T8" fmla="*/ 2 w 94"/>
                    <a:gd name="T9" fmla="*/ 4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4" h="61">
                      <a:moveTo>
                        <a:pt x="2" y="4"/>
                      </a:moveTo>
                      <a:cubicBezTo>
                        <a:pt x="26" y="27"/>
                        <a:pt x="50" y="51"/>
                        <a:pt x="82" y="60"/>
                      </a:cubicBezTo>
                      <a:cubicBezTo>
                        <a:pt x="88" y="61"/>
                        <a:pt x="94" y="53"/>
                        <a:pt x="88" y="49"/>
                      </a:cubicBezTo>
                      <a:cubicBezTo>
                        <a:pt x="64" y="28"/>
                        <a:pt x="35" y="13"/>
                        <a:pt x="5" y="1"/>
                      </a:cubicBezTo>
                      <a:cubicBezTo>
                        <a:pt x="3" y="0"/>
                        <a:pt x="0" y="2"/>
                        <a:pt x="2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37" name="Freeform 50"/>
                <p:cNvSpPr/>
                <p:nvPr/>
              </p:nvSpPr>
              <p:spPr bwMode="auto">
                <a:xfrm>
                  <a:off x="3706813" y="4486276"/>
                  <a:ext cx="82550" cy="73025"/>
                </a:xfrm>
                <a:custGeom>
                  <a:avLst/>
                  <a:gdLst>
                    <a:gd name="T0" fmla="*/ 2 w 79"/>
                    <a:gd name="T1" fmla="*/ 9 h 71"/>
                    <a:gd name="T2" fmla="*/ 68 w 79"/>
                    <a:gd name="T3" fmla="*/ 69 h 71"/>
                    <a:gd name="T4" fmla="*/ 75 w 79"/>
                    <a:gd name="T5" fmla="*/ 61 h 71"/>
                    <a:gd name="T6" fmla="*/ 9 w 79"/>
                    <a:gd name="T7" fmla="*/ 4 h 71"/>
                    <a:gd name="T8" fmla="*/ 2 w 79"/>
                    <a:gd name="T9" fmla="*/ 9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9" h="71">
                      <a:moveTo>
                        <a:pt x="2" y="9"/>
                      </a:moveTo>
                      <a:cubicBezTo>
                        <a:pt x="15" y="34"/>
                        <a:pt x="42" y="57"/>
                        <a:pt x="68" y="69"/>
                      </a:cubicBezTo>
                      <a:cubicBezTo>
                        <a:pt x="73" y="71"/>
                        <a:pt x="79" y="65"/>
                        <a:pt x="75" y="61"/>
                      </a:cubicBezTo>
                      <a:cubicBezTo>
                        <a:pt x="53" y="40"/>
                        <a:pt x="28" y="25"/>
                        <a:pt x="9" y="4"/>
                      </a:cubicBezTo>
                      <a:cubicBezTo>
                        <a:pt x="5" y="0"/>
                        <a:pt x="0" y="5"/>
                        <a:pt x="2" y="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38" name="Freeform 51"/>
                <p:cNvSpPr/>
                <p:nvPr/>
              </p:nvSpPr>
              <p:spPr bwMode="auto">
                <a:xfrm>
                  <a:off x="3595688" y="4313238"/>
                  <a:ext cx="57150" cy="82550"/>
                </a:xfrm>
                <a:custGeom>
                  <a:avLst/>
                  <a:gdLst>
                    <a:gd name="T0" fmla="*/ 1 w 56"/>
                    <a:gd name="T1" fmla="*/ 6 h 79"/>
                    <a:gd name="T2" fmla="*/ 45 w 56"/>
                    <a:gd name="T3" fmla="*/ 75 h 79"/>
                    <a:gd name="T4" fmla="*/ 52 w 56"/>
                    <a:gd name="T5" fmla="*/ 68 h 79"/>
                    <a:gd name="T6" fmla="*/ 9 w 56"/>
                    <a:gd name="T7" fmla="*/ 4 h 79"/>
                    <a:gd name="T8" fmla="*/ 1 w 56"/>
                    <a:gd name="T9" fmla="*/ 6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6" h="79">
                      <a:moveTo>
                        <a:pt x="1" y="6"/>
                      </a:moveTo>
                      <a:cubicBezTo>
                        <a:pt x="5" y="35"/>
                        <a:pt x="24" y="56"/>
                        <a:pt x="45" y="75"/>
                      </a:cubicBezTo>
                      <a:cubicBezTo>
                        <a:pt x="50" y="79"/>
                        <a:pt x="56" y="73"/>
                        <a:pt x="52" y="68"/>
                      </a:cubicBezTo>
                      <a:cubicBezTo>
                        <a:pt x="35" y="48"/>
                        <a:pt x="22" y="26"/>
                        <a:pt x="9" y="4"/>
                      </a:cubicBezTo>
                      <a:cubicBezTo>
                        <a:pt x="7" y="0"/>
                        <a:pt x="0" y="2"/>
                        <a:pt x="1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39" name="Freeform 52"/>
                <p:cNvSpPr/>
                <p:nvPr/>
              </p:nvSpPr>
              <p:spPr bwMode="auto">
                <a:xfrm>
                  <a:off x="3533776" y="4113213"/>
                  <a:ext cx="42863" cy="101600"/>
                </a:xfrm>
                <a:custGeom>
                  <a:avLst/>
                  <a:gdLst>
                    <a:gd name="T0" fmla="*/ 2 w 42"/>
                    <a:gd name="T1" fmla="*/ 5 h 99"/>
                    <a:gd name="T2" fmla="*/ 31 w 42"/>
                    <a:gd name="T3" fmla="*/ 94 h 99"/>
                    <a:gd name="T4" fmla="*/ 39 w 42"/>
                    <a:gd name="T5" fmla="*/ 89 h 99"/>
                    <a:gd name="T6" fmla="*/ 10 w 42"/>
                    <a:gd name="T7" fmla="*/ 5 h 99"/>
                    <a:gd name="T8" fmla="*/ 2 w 42"/>
                    <a:gd name="T9" fmla="*/ 5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99">
                      <a:moveTo>
                        <a:pt x="2" y="5"/>
                      </a:moveTo>
                      <a:cubicBezTo>
                        <a:pt x="0" y="37"/>
                        <a:pt x="13" y="68"/>
                        <a:pt x="31" y="94"/>
                      </a:cubicBezTo>
                      <a:cubicBezTo>
                        <a:pt x="35" y="99"/>
                        <a:pt x="42" y="94"/>
                        <a:pt x="39" y="89"/>
                      </a:cubicBezTo>
                      <a:cubicBezTo>
                        <a:pt x="24" y="64"/>
                        <a:pt x="14" y="34"/>
                        <a:pt x="10" y="5"/>
                      </a:cubicBezTo>
                      <a:cubicBezTo>
                        <a:pt x="9" y="0"/>
                        <a:pt x="3" y="0"/>
                        <a:pt x="2" y="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40" name="Freeform 53"/>
                <p:cNvSpPr/>
                <p:nvPr/>
              </p:nvSpPr>
              <p:spPr bwMode="auto">
                <a:xfrm>
                  <a:off x="3517901" y="3932238"/>
                  <a:ext cx="20638" cy="79375"/>
                </a:xfrm>
                <a:custGeom>
                  <a:avLst/>
                  <a:gdLst>
                    <a:gd name="T0" fmla="*/ 4 w 19"/>
                    <a:gd name="T1" fmla="*/ 4 h 76"/>
                    <a:gd name="T2" fmla="*/ 10 w 19"/>
                    <a:gd name="T3" fmla="*/ 71 h 76"/>
                    <a:gd name="T4" fmla="*/ 18 w 19"/>
                    <a:gd name="T5" fmla="*/ 68 h 76"/>
                    <a:gd name="T6" fmla="*/ 10 w 19"/>
                    <a:gd name="T7" fmla="*/ 4 h 76"/>
                    <a:gd name="T8" fmla="*/ 4 w 19"/>
                    <a:gd name="T9" fmla="*/ 4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" h="76">
                      <a:moveTo>
                        <a:pt x="4" y="4"/>
                      </a:moveTo>
                      <a:cubicBezTo>
                        <a:pt x="2" y="27"/>
                        <a:pt x="0" y="50"/>
                        <a:pt x="10" y="71"/>
                      </a:cubicBezTo>
                      <a:cubicBezTo>
                        <a:pt x="13" y="76"/>
                        <a:pt x="19" y="72"/>
                        <a:pt x="18" y="68"/>
                      </a:cubicBezTo>
                      <a:cubicBezTo>
                        <a:pt x="15" y="47"/>
                        <a:pt x="12" y="25"/>
                        <a:pt x="10" y="4"/>
                      </a:cubicBezTo>
                      <a:cubicBezTo>
                        <a:pt x="10" y="0"/>
                        <a:pt x="4" y="0"/>
                        <a:pt x="4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41" name="Freeform 54"/>
                <p:cNvSpPr/>
                <p:nvPr/>
              </p:nvSpPr>
              <p:spPr bwMode="auto">
                <a:xfrm>
                  <a:off x="3522663" y="3695701"/>
                  <a:ext cx="47625" cy="131763"/>
                </a:xfrm>
                <a:custGeom>
                  <a:avLst/>
                  <a:gdLst>
                    <a:gd name="T0" fmla="*/ 4 w 46"/>
                    <a:gd name="T1" fmla="*/ 125 h 127"/>
                    <a:gd name="T2" fmla="*/ 43 w 46"/>
                    <a:gd name="T3" fmla="*/ 12 h 127"/>
                    <a:gd name="T4" fmla="*/ 33 w 46"/>
                    <a:gd name="T5" fmla="*/ 6 h 127"/>
                    <a:gd name="T6" fmla="*/ 0 w 46"/>
                    <a:gd name="T7" fmla="*/ 124 h 127"/>
                    <a:gd name="T8" fmla="*/ 4 w 46"/>
                    <a:gd name="T9" fmla="*/ 125 h 1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127">
                      <a:moveTo>
                        <a:pt x="4" y="125"/>
                      </a:moveTo>
                      <a:cubicBezTo>
                        <a:pt x="17" y="88"/>
                        <a:pt x="25" y="47"/>
                        <a:pt x="43" y="12"/>
                      </a:cubicBezTo>
                      <a:cubicBezTo>
                        <a:pt x="46" y="5"/>
                        <a:pt x="37" y="0"/>
                        <a:pt x="33" y="6"/>
                      </a:cubicBezTo>
                      <a:cubicBezTo>
                        <a:pt x="10" y="43"/>
                        <a:pt x="6" y="82"/>
                        <a:pt x="0" y="124"/>
                      </a:cubicBezTo>
                      <a:cubicBezTo>
                        <a:pt x="0" y="126"/>
                        <a:pt x="3" y="127"/>
                        <a:pt x="4" y="12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42" name="Freeform 55"/>
                <p:cNvSpPr/>
                <p:nvPr/>
              </p:nvSpPr>
              <p:spPr bwMode="auto">
                <a:xfrm>
                  <a:off x="3586163" y="3575051"/>
                  <a:ext cx="50800" cy="66675"/>
                </a:xfrm>
                <a:custGeom>
                  <a:avLst/>
                  <a:gdLst>
                    <a:gd name="T0" fmla="*/ 9 w 48"/>
                    <a:gd name="T1" fmla="*/ 61 h 64"/>
                    <a:gd name="T2" fmla="*/ 21 w 48"/>
                    <a:gd name="T3" fmla="*/ 53 h 64"/>
                    <a:gd name="T4" fmla="*/ 31 w 48"/>
                    <a:gd name="T5" fmla="*/ 40 h 64"/>
                    <a:gd name="T6" fmla="*/ 47 w 48"/>
                    <a:gd name="T7" fmla="*/ 9 h 64"/>
                    <a:gd name="T8" fmla="*/ 39 w 48"/>
                    <a:gd name="T9" fmla="*/ 3 h 64"/>
                    <a:gd name="T10" fmla="*/ 18 w 48"/>
                    <a:gd name="T11" fmla="*/ 29 h 64"/>
                    <a:gd name="T12" fmla="*/ 11 w 48"/>
                    <a:gd name="T13" fmla="*/ 41 h 64"/>
                    <a:gd name="T14" fmla="*/ 3 w 48"/>
                    <a:gd name="T15" fmla="*/ 57 h 64"/>
                    <a:gd name="T16" fmla="*/ 9 w 48"/>
                    <a:gd name="T17" fmla="*/ 61 h 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" h="64">
                      <a:moveTo>
                        <a:pt x="9" y="61"/>
                      </a:moveTo>
                      <a:cubicBezTo>
                        <a:pt x="13" y="58"/>
                        <a:pt x="17" y="56"/>
                        <a:pt x="21" y="53"/>
                      </a:cubicBezTo>
                      <a:cubicBezTo>
                        <a:pt x="25" y="49"/>
                        <a:pt x="28" y="45"/>
                        <a:pt x="31" y="40"/>
                      </a:cubicBezTo>
                      <a:cubicBezTo>
                        <a:pt x="39" y="31"/>
                        <a:pt x="44" y="21"/>
                        <a:pt x="47" y="9"/>
                      </a:cubicBezTo>
                      <a:cubicBezTo>
                        <a:pt x="48" y="5"/>
                        <a:pt x="43" y="0"/>
                        <a:pt x="39" y="3"/>
                      </a:cubicBezTo>
                      <a:cubicBezTo>
                        <a:pt x="30" y="11"/>
                        <a:pt x="24" y="19"/>
                        <a:pt x="18" y="29"/>
                      </a:cubicBezTo>
                      <a:cubicBezTo>
                        <a:pt x="15" y="33"/>
                        <a:pt x="13" y="37"/>
                        <a:pt x="11" y="41"/>
                      </a:cubicBezTo>
                      <a:cubicBezTo>
                        <a:pt x="8" y="46"/>
                        <a:pt x="6" y="52"/>
                        <a:pt x="3" y="57"/>
                      </a:cubicBezTo>
                      <a:cubicBezTo>
                        <a:pt x="0" y="60"/>
                        <a:pt x="5" y="64"/>
                        <a:pt x="9" y="6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43" name="Freeform 56"/>
                <p:cNvSpPr/>
                <p:nvPr/>
              </p:nvSpPr>
              <p:spPr bwMode="auto">
                <a:xfrm>
                  <a:off x="3698876" y="3435351"/>
                  <a:ext cx="66675" cy="74613"/>
                </a:xfrm>
                <a:custGeom>
                  <a:avLst/>
                  <a:gdLst>
                    <a:gd name="T0" fmla="*/ 11 w 64"/>
                    <a:gd name="T1" fmla="*/ 66 h 71"/>
                    <a:gd name="T2" fmla="*/ 60 w 64"/>
                    <a:gd name="T3" fmla="*/ 9 h 71"/>
                    <a:gd name="T4" fmla="*/ 56 w 64"/>
                    <a:gd name="T5" fmla="*/ 1 h 71"/>
                    <a:gd name="T6" fmla="*/ 2 w 64"/>
                    <a:gd name="T7" fmla="*/ 62 h 71"/>
                    <a:gd name="T8" fmla="*/ 11 w 64"/>
                    <a:gd name="T9" fmla="*/ 66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4" h="71">
                      <a:moveTo>
                        <a:pt x="11" y="66"/>
                      </a:moveTo>
                      <a:cubicBezTo>
                        <a:pt x="22" y="42"/>
                        <a:pt x="41" y="26"/>
                        <a:pt x="60" y="9"/>
                      </a:cubicBezTo>
                      <a:cubicBezTo>
                        <a:pt x="64" y="6"/>
                        <a:pt x="60" y="0"/>
                        <a:pt x="56" y="1"/>
                      </a:cubicBezTo>
                      <a:cubicBezTo>
                        <a:pt x="26" y="8"/>
                        <a:pt x="8" y="34"/>
                        <a:pt x="2" y="62"/>
                      </a:cubicBezTo>
                      <a:cubicBezTo>
                        <a:pt x="0" y="67"/>
                        <a:pt x="8" y="71"/>
                        <a:pt x="11" y="6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44" name="Freeform 57"/>
                <p:cNvSpPr/>
                <p:nvPr/>
              </p:nvSpPr>
              <p:spPr bwMode="auto">
                <a:xfrm>
                  <a:off x="3798888" y="3357563"/>
                  <a:ext cx="57150" cy="34925"/>
                </a:xfrm>
                <a:custGeom>
                  <a:avLst/>
                  <a:gdLst>
                    <a:gd name="T0" fmla="*/ 5 w 56"/>
                    <a:gd name="T1" fmla="*/ 33 h 34"/>
                    <a:gd name="T2" fmla="*/ 16 w 56"/>
                    <a:gd name="T3" fmla="*/ 32 h 34"/>
                    <a:gd name="T4" fmla="*/ 29 w 56"/>
                    <a:gd name="T5" fmla="*/ 28 h 34"/>
                    <a:gd name="T6" fmla="*/ 51 w 56"/>
                    <a:gd name="T7" fmla="*/ 13 h 34"/>
                    <a:gd name="T8" fmla="*/ 46 w 56"/>
                    <a:gd name="T9" fmla="*/ 2 h 34"/>
                    <a:gd name="T10" fmla="*/ 22 w 56"/>
                    <a:gd name="T11" fmla="*/ 11 h 34"/>
                    <a:gd name="T12" fmla="*/ 10 w 56"/>
                    <a:gd name="T13" fmla="*/ 19 h 34"/>
                    <a:gd name="T14" fmla="*/ 3 w 56"/>
                    <a:gd name="T15" fmla="*/ 27 h 34"/>
                    <a:gd name="T16" fmla="*/ 5 w 56"/>
                    <a:gd name="T17" fmla="*/ 33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6" h="34">
                      <a:moveTo>
                        <a:pt x="5" y="33"/>
                      </a:moveTo>
                      <a:cubicBezTo>
                        <a:pt x="9" y="32"/>
                        <a:pt x="12" y="33"/>
                        <a:pt x="16" y="32"/>
                      </a:cubicBezTo>
                      <a:cubicBezTo>
                        <a:pt x="20" y="31"/>
                        <a:pt x="24" y="29"/>
                        <a:pt x="29" y="28"/>
                      </a:cubicBezTo>
                      <a:cubicBezTo>
                        <a:pt x="38" y="24"/>
                        <a:pt x="43" y="19"/>
                        <a:pt x="51" y="13"/>
                      </a:cubicBezTo>
                      <a:cubicBezTo>
                        <a:pt x="56" y="10"/>
                        <a:pt x="53" y="0"/>
                        <a:pt x="46" y="2"/>
                      </a:cubicBezTo>
                      <a:cubicBezTo>
                        <a:pt x="37" y="5"/>
                        <a:pt x="30" y="7"/>
                        <a:pt x="22" y="11"/>
                      </a:cubicBezTo>
                      <a:cubicBezTo>
                        <a:pt x="18" y="14"/>
                        <a:pt x="14" y="16"/>
                        <a:pt x="10" y="19"/>
                      </a:cubicBezTo>
                      <a:cubicBezTo>
                        <a:pt x="7" y="21"/>
                        <a:pt x="5" y="25"/>
                        <a:pt x="3" y="27"/>
                      </a:cubicBezTo>
                      <a:cubicBezTo>
                        <a:pt x="0" y="29"/>
                        <a:pt x="1" y="34"/>
                        <a:pt x="5" y="3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45" name="Freeform 58"/>
                <p:cNvSpPr/>
                <p:nvPr/>
              </p:nvSpPr>
              <p:spPr bwMode="auto">
                <a:xfrm>
                  <a:off x="3725863" y="3227388"/>
                  <a:ext cx="76200" cy="69850"/>
                </a:xfrm>
                <a:custGeom>
                  <a:avLst/>
                  <a:gdLst>
                    <a:gd name="T0" fmla="*/ 69 w 74"/>
                    <a:gd name="T1" fmla="*/ 58 h 68"/>
                    <a:gd name="T2" fmla="*/ 42 w 74"/>
                    <a:gd name="T3" fmla="*/ 36 h 68"/>
                    <a:gd name="T4" fmla="*/ 14 w 74"/>
                    <a:gd name="T5" fmla="*/ 6 h 68"/>
                    <a:gd name="T6" fmla="*/ 3 w 74"/>
                    <a:gd name="T7" fmla="*/ 15 h 68"/>
                    <a:gd name="T8" fmla="*/ 66 w 74"/>
                    <a:gd name="T9" fmla="*/ 66 h 68"/>
                    <a:gd name="T10" fmla="*/ 69 w 74"/>
                    <a:gd name="T11" fmla="*/ 58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8">
                      <a:moveTo>
                        <a:pt x="69" y="58"/>
                      </a:moveTo>
                      <a:cubicBezTo>
                        <a:pt x="59" y="53"/>
                        <a:pt x="50" y="44"/>
                        <a:pt x="42" y="36"/>
                      </a:cubicBezTo>
                      <a:cubicBezTo>
                        <a:pt x="32" y="26"/>
                        <a:pt x="23" y="16"/>
                        <a:pt x="14" y="6"/>
                      </a:cubicBezTo>
                      <a:cubicBezTo>
                        <a:pt x="9" y="0"/>
                        <a:pt x="0" y="8"/>
                        <a:pt x="3" y="15"/>
                      </a:cubicBezTo>
                      <a:cubicBezTo>
                        <a:pt x="17" y="41"/>
                        <a:pt x="38" y="58"/>
                        <a:pt x="66" y="66"/>
                      </a:cubicBezTo>
                      <a:cubicBezTo>
                        <a:pt x="71" y="68"/>
                        <a:pt x="74" y="60"/>
                        <a:pt x="69" y="5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46" name="Freeform 59"/>
                <p:cNvSpPr/>
                <p:nvPr/>
              </p:nvSpPr>
              <p:spPr bwMode="auto">
                <a:xfrm>
                  <a:off x="3622676" y="3065463"/>
                  <a:ext cx="60325" cy="96838"/>
                </a:xfrm>
                <a:custGeom>
                  <a:avLst/>
                  <a:gdLst>
                    <a:gd name="T0" fmla="*/ 54 w 58"/>
                    <a:gd name="T1" fmla="*/ 85 h 94"/>
                    <a:gd name="T2" fmla="*/ 12 w 58"/>
                    <a:gd name="T3" fmla="*/ 6 h 94"/>
                    <a:gd name="T4" fmla="*/ 2 w 58"/>
                    <a:gd name="T5" fmla="*/ 9 h 94"/>
                    <a:gd name="T6" fmla="*/ 47 w 58"/>
                    <a:gd name="T7" fmla="*/ 91 h 94"/>
                    <a:gd name="T8" fmla="*/ 54 w 58"/>
                    <a:gd name="T9" fmla="*/ 85 h 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8" h="94">
                      <a:moveTo>
                        <a:pt x="54" y="85"/>
                      </a:moveTo>
                      <a:cubicBezTo>
                        <a:pt x="37" y="61"/>
                        <a:pt x="23" y="35"/>
                        <a:pt x="12" y="6"/>
                      </a:cubicBezTo>
                      <a:cubicBezTo>
                        <a:pt x="10" y="0"/>
                        <a:pt x="0" y="2"/>
                        <a:pt x="2" y="9"/>
                      </a:cubicBezTo>
                      <a:cubicBezTo>
                        <a:pt x="7" y="41"/>
                        <a:pt x="22" y="71"/>
                        <a:pt x="47" y="91"/>
                      </a:cubicBezTo>
                      <a:cubicBezTo>
                        <a:pt x="51" y="94"/>
                        <a:pt x="58" y="90"/>
                        <a:pt x="54" y="8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47" name="Freeform 60"/>
                <p:cNvSpPr/>
                <p:nvPr/>
              </p:nvSpPr>
              <p:spPr bwMode="auto">
                <a:xfrm>
                  <a:off x="3565526" y="2909888"/>
                  <a:ext cx="22225" cy="68263"/>
                </a:xfrm>
                <a:custGeom>
                  <a:avLst/>
                  <a:gdLst>
                    <a:gd name="T0" fmla="*/ 22 w 22"/>
                    <a:gd name="T1" fmla="*/ 62 h 66"/>
                    <a:gd name="T2" fmla="*/ 9 w 22"/>
                    <a:gd name="T3" fmla="*/ 4 h 66"/>
                    <a:gd name="T4" fmla="*/ 1 w 22"/>
                    <a:gd name="T5" fmla="*/ 6 h 66"/>
                    <a:gd name="T6" fmla="*/ 18 w 22"/>
                    <a:gd name="T7" fmla="*/ 64 h 66"/>
                    <a:gd name="T8" fmla="*/ 22 w 22"/>
                    <a:gd name="T9" fmla="*/ 62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66">
                      <a:moveTo>
                        <a:pt x="22" y="62"/>
                      </a:moveTo>
                      <a:cubicBezTo>
                        <a:pt x="17" y="43"/>
                        <a:pt x="16" y="23"/>
                        <a:pt x="9" y="4"/>
                      </a:cubicBezTo>
                      <a:cubicBezTo>
                        <a:pt x="7" y="0"/>
                        <a:pt x="0" y="1"/>
                        <a:pt x="1" y="6"/>
                      </a:cubicBezTo>
                      <a:cubicBezTo>
                        <a:pt x="6" y="25"/>
                        <a:pt x="6" y="47"/>
                        <a:pt x="18" y="64"/>
                      </a:cubicBezTo>
                      <a:cubicBezTo>
                        <a:pt x="19" y="66"/>
                        <a:pt x="22" y="65"/>
                        <a:pt x="22" y="6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48" name="Freeform 61"/>
                <p:cNvSpPr/>
                <p:nvPr/>
              </p:nvSpPr>
              <p:spPr bwMode="auto">
                <a:xfrm>
                  <a:off x="3538538" y="2741613"/>
                  <a:ext cx="28575" cy="100013"/>
                </a:xfrm>
                <a:custGeom>
                  <a:avLst/>
                  <a:gdLst>
                    <a:gd name="T0" fmla="*/ 22 w 27"/>
                    <a:gd name="T1" fmla="*/ 89 h 96"/>
                    <a:gd name="T2" fmla="*/ 15 w 27"/>
                    <a:gd name="T3" fmla="*/ 8 h 96"/>
                    <a:gd name="T4" fmla="*/ 2 w 27"/>
                    <a:gd name="T5" fmla="*/ 8 h 96"/>
                    <a:gd name="T6" fmla="*/ 9 w 27"/>
                    <a:gd name="T7" fmla="*/ 89 h 96"/>
                    <a:gd name="T8" fmla="*/ 22 w 27"/>
                    <a:gd name="T9" fmla="*/ 89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96">
                      <a:moveTo>
                        <a:pt x="22" y="89"/>
                      </a:moveTo>
                      <a:cubicBezTo>
                        <a:pt x="27" y="62"/>
                        <a:pt x="18" y="35"/>
                        <a:pt x="15" y="8"/>
                      </a:cubicBezTo>
                      <a:cubicBezTo>
                        <a:pt x="14" y="0"/>
                        <a:pt x="3" y="0"/>
                        <a:pt x="2" y="8"/>
                      </a:cubicBezTo>
                      <a:cubicBezTo>
                        <a:pt x="0" y="35"/>
                        <a:pt x="4" y="62"/>
                        <a:pt x="9" y="89"/>
                      </a:cubicBezTo>
                      <a:cubicBezTo>
                        <a:pt x="10" y="96"/>
                        <a:pt x="21" y="96"/>
                        <a:pt x="22" y="8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49" name="Freeform 62"/>
                <p:cNvSpPr/>
                <p:nvPr/>
              </p:nvSpPr>
              <p:spPr bwMode="auto">
                <a:xfrm>
                  <a:off x="3546476" y="2592388"/>
                  <a:ext cx="22225" cy="73025"/>
                </a:xfrm>
                <a:custGeom>
                  <a:avLst/>
                  <a:gdLst>
                    <a:gd name="T0" fmla="*/ 13 w 22"/>
                    <a:gd name="T1" fmla="*/ 66 h 70"/>
                    <a:gd name="T2" fmla="*/ 21 w 22"/>
                    <a:gd name="T3" fmla="*/ 8 h 70"/>
                    <a:gd name="T4" fmla="*/ 11 w 22"/>
                    <a:gd name="T5" fmla="*/ 6 h 70"/>
                    <a:gd name="T6" fmla="*/ 5 w 22"/>
                    <a:gd name="T7" fmla="*/ 66 h 70"/>
                    <a:gd name="T8" fmla="*/ 13 w 22"/>
                    <a:gd name="T9" fmla="*/ 66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70">
                      <a:moveTo>
                        <a:pt x="13" y="66"/>
                      </a:moveTo>
                      <a:cubicBezTo>
                        <a:pt x="17" y="47"/>
                        <a:pt x="16" y="27"/>
                        <a:pt x="21" y="8"/>
                      </a:cubicBezTo>
                      <a:cubicBezTo>
                        <a:pt x="22" y="2"/>
                        <a:pt x="13" y="0"/>
                        <a:pt x="11" y="6"/>
                      </a:cubicBezTo>
                      <a:cubicBezTo>
                        <a:pt x="4" y="26"/>
                        <a:pt x="0" y="45"/>
                        <a:pt x="5" y="66"/>
                      </a:cubicBezTo>
                      <a:cubicBezTo>
                        <a:pt x="6" y="70"/>
                        <a:pt x="12" y="70"/>
                        <a:pt x="13" y="6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50" name="Freeform 63"/>
                <p:cNvSpPr/>
                <p:nvPr/>
              </p:nvSpPr>
              <p:spPr bwMode="auto">
                <a:xfrm>
                  <a:off x="3595688" y="2397126"/>
                  <a:ext cx="49213" cy="103188"/>
                </a:xfrm>
                <a:custGeom>
                  <a:avLst/>
                  <a:gdLst>
                    <a:gd name="T0" fmla="*/ 7 w 47"/>
                    <a:gd name="T1" fmla="*/ 96 h 99"/>
                    <a:gd name="T2" fmla="*/ 45 w 47"/>
                    <a:gd name="T3" fmla="*/ 8 h 99"/>
                    <a:gd name="T4" fmla="*/ 36 w 47"/>
                    <a:gd name="T5" fmla="*/ 5 h 99"/>
                    <a:gd name="T6" fmla="*/ 0 w 47"/>
                    <a:gd name="T7" fmla="*/ 94 h 99"/>
                    <a:gd name="T8" fmla="*/ 7 w 47"/>
                    <a:gd name="T9" fmla="*/ 96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99">
                      <a:moveTo>
                        <a:pt x="7" y="96"/>
                      </a:moveTo>
                      <a:cubicBezTo>
                        <a:pt x="20" y="67"/>
                        <a:pt x="33" y="38"/>
                        <a:pt x="45" y="8"/>
                      </a:cubicBezTo>
                      <a:cubicBezTo>
                        <a:pt x="47" y="3"/>
                        <a:pt x="39" y="0"/>
                        <a:pt x="36" y="5"/>
                      </a:cubicBezTo>
                      <a:cubicBezTo>
                        <a:pt x="19" y="33"/>
                        <a:pt x="4" y="61"/>
                        <a:pt x="0" y="94"/>
                      </a:cubicBezTo>
                      <a:cubicBezTo>
                        <a:pt x="0" y="97"/>
                        <a:pt x="6" y="99"/>
                        <a:pt x="7" y="9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51" name="Freeform 64"/>
                <p:cNvSpPr/>
                <p:nvPr/>
              </p:nvSpPr>
              <p:spPr bwMode="auto">
                <a:xfrm>
                  <a:off x="3670301" y="2254251"/>
                  <a:ext cx="57150" cy="80963"/>
                </a:xfrm>
                <a:custGeom>
                  <a:avLst/>
                  <a:gdLst>
                    <a:gd name="T0" fmla="*/ 8 w 55"/>
                    <a:gd name="T1" fmla="*/ 74 h 78"/>
                    <a:gd name="T2" fmla="*/ 27 w 55"/>
                    <a:gd name="T3" fmla="*/ 44 h 78"/>
                    <a:gd name="T4" fmla="*/ 52 w 55"/>
                    <a:gd name="T5" fmla="*/ 10 h 78"/>
                    <a:gd name="T6" fmla="*/ 45 w 55"/>
                    <a:gd name="T7" fmla="*/ 3 h 78"/>
                    <a:gd name="T8" fmla="*/ 16 w 55"/>
                    <a:gd name="T9" fmla="*/ 33 h 78"/>
                    <a:gd name="T10" fmla="*/ 1 w 55"/>
                    <a:gd name="T11" fmla="*/ 72 h 78"/>
                    <a:gd name="T12" fmla="*/ 8 w 55"/>
                    <a:gd name="T13" fmla="*/ 74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5" h="78">
                      <a:moveTo>
                        <a:pt x="8" y="74"/>
                      </a:moveTo>
                      <a:cubicBezTo>
                        <a:pt x="12" y="63"/>
                        <a:pt x="21" y="53"/>
                        <a:pt x="27" y="44"/>
                      </a:cubicBezTo>
                      <a:cubicBezTo>
                        <a:pt x="35" y="32"/>
                        <a:pt x="45" y="22"/>
                        <a:pt x="52" y="10"/>
                      </a:cubicBezTo>
                      <a:cubicBezTo>
                        <a:pt x="55" y="6"/>
                        <a:pt x="50" y="0"/>
                        <a:pt x="45" y="3"/>
                      </a:cubicBezTo>
                      <a:cubicBezTo>
                        <a:pt x="34" y="11"/>
                        <a:pt x="25" y="21"/>
                        <a:pt x="16" y="33"/>
                      </a:cubicBezTo>
                      <a:cubicBezTo>
                        <a:pt x="7" y="45"/>
                        <a:pt x="5" y="57"/>
                        <a:pt x="1" y="72"/>
                      </a:cubicBezTo>
                      <a:cubicBezTo>
                        <a:pt x="0" y="76"/>
                        <a:pt x="6" y="78"/>
                        <a:pt x="8" y="7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52" name="Freeform 65"/>
                <p:cNvSpPr/>
                <p:nvPr/>
              </p:nvSpPr>
              <p:spPr bwMode="auto">
                <a:xfrm>
                  <a:off x="3754438" y="2087563"/>
                  <a:ext cx="73025" cy="87313"/>
                </a:xfrm>
                <a:custGeom>
                  <a:avLst/>
                  <a:gdLst>
                    <a:gd name="T0" fmla="*/ 6 w 71"/>
                    <a:gd name="T1" fmla="*/ 84 h 85"/>
                    <a:gd name="T2" fmla="*/ 66 w 71"/>
                    <a:gd name="T3" fmla="*/ 14 h 85"/>
                    <a:gd name="T4" fmla="*/ 58 w 71"/>
                    <a:gd name="T5" fmla="*/ 5 h 85"/>
                    <a:gd name="T6" fmla="*/ 1 w 71"/>
                    <a:gd name="T7" fmla="*/ 81 h 85"/>
                    <a:gd name="T8" fmla="*/ 6 w 71"/>
                    <a:gd name="T9" fmla="*/ 84 h 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1" h="85">
                      <a:moveTo>
                        <a:pt x="6" y="84"/>
                      </a:moveTo>
                      <a:cubicBezTo>
                        <a:pt x="31" y="64"/>
                        <a:pt x="46" y="37"/>
                        <a:pt x="66" y="14"/>
                      </a:cubicBezTo>
                      <a:cubicBezTo>
                        <a:pt x="71" y="8"/>
                        <a:pt x="64" y="0"/>
                        <a:pt x="58" y="5"/>
                      </a:cubicBezTo>
                      <a:cubicBezTo>
                        <a:pt x="33" y="26"/>
                        <a:pt x="11" y="49"/>
                        <a:pt x="1" y="81"/>
                      </a:cubicBezTo>
                      <a:cubicBezTo>
                        <a:pt x="0" y="84"/>
                        <a:pt x="4" y="85"/>
                        <a:pt x="6" y="8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53" name="Freeform 66"/>
                <p:cNvSpPr/>
                <p:nvPr/>
              </p:nvSpPr>
              <p:spPr bwMode="auto">
                <a:xfrm>
                  <a:off x="3865563" y="1936751"/>
                  <a:ext cx="80963" cy="104775"/>
                </a:xfrm>
                <a:custGeom>
                  <a:avLst/>
                  <a:gdLst>
                    <a:gd name="T0" fmla="*/ 8 w 79"/>
                    <a:gd name="T1" fmla="*/ 98 h 101"/>
                    <a:gd name="T2" fmla="*/ 74 w 79"/>
                    <a:gd name="T3" fmla="*/ 12 h 101"/>
                    <a:gd name="T4" fmla="*/ 67 w 79"/>
                    <a:gd name="T5" fmla="*/ 5 h 101"/>
                    <a:gd name="T6" fmla="*/ 31 w 79"/>
                    <a:gd name="T7" fmla="*/ 43 h 101"/>
                    <a:gd name="T8" fmla="*/ 2 w 79"/>
                    <a:gd name="T9" fmla="*/ 94 h 101"/>
                    <a:gd name="T10" fmla="*/ 8 w 79"/>
                    <a:gd name="T11" fmla="*/ 98 h 1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9" h="101">
                      <a:moveTo>
                        <a:pt x="8" y="98"/>
                      </a:moveTo>
                      <a:cubicBezTo>
                        <a:pt x="34" y="72"/>
                        <a:pt x="51" y="41"/>
                        <a:pt x="74" y="12"/>
                      </a:cubicBezTo>
                      <a:cubicBezTo>
                        <a:pt x="79" y="7"/>
                        <a:pt x="72" y="0"/>
                        <a:pt x="67" y="5"/>
                      </a:cubicBezTo>
                      <a:cubicBezTo>
                        <a:pt x="53" y="17"/>
                        <a:pt x="41" y="28"/>
                        <a:pt x="31" y="43"/>
                      </a:cubicBezTo>
                      <a:cubicBezTo>
                        <a:pt x="20" y="59"/>
                        <a:pt x="12" y="76"/>
                        <a:pt x="2" y="94"/>
                      </a:cubicBezTo>
                      <a:cubicBezTo>
                        <a:pt x="0" y="97"/>
                        <a:pt x="5" y="101"/>
                        <a:pt x="8" y="9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54" name="Freeform 67"/>
                <p:cNvSpPr/>
                <p:nvPr/>
              </p:nvSpPr>
              <p:spPr bwMode="auto">
                <a:xfrm>
                  <a:off x="3984626" y="1827213"/>
                  <a:ext cx="87313" cy="65088"/>
                </a:xfrm>
                <a:custGeom>
                  <a:avLst/>
                  <a:gdLst>
                    <a:gd name="T0" fmla="*/ 8 w 85"/>
                    <a:gd name="T1" fmla="*/ 61 h 63"/>
                    <a:gd name="T2" fmla="*/ 23 w 85"/>
                    <a:gd name="T3" fmla="*/ 57 h 63"/>
                    <a:gd name="T4" fmla="*/ 40 w 85"/>
                    <a:gd name="T5" fmla="*/ 47 h 63"/>
                    <a:gd name="T6" fmla="*/ 76 w 85"/>
                    <a:gd name="T7" fmla="*/ 21 h 63"/>
                    <a:gd name="T8" fmla="*/ 67 w 85"/>
                    <a:gd name="T9" fmla="*/ 6 h 63"/>
                    <a:gd name="T10" fmla="*/ 34 w 85"/>
                    <a:gd name="T11" fmla="*/ 26 h 63"/>
                    <a:gd name="T12" fmla="*/ 18 w 85"/>
                    <a:gd name="T13" fmla="*/ 38 h 63"/>
                    <a:gd name="T14" fmla="*/ 3 w 85"/>
                    <a:gd name="T15" fmla="*/ 53 h 63"/>
                    <a:gd name="T16" fmla="*/ 8 w 85"/>
                    <a:gd name="T17" fmla="*/ 61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5" h="63">
                      <a:moveTo>
                        <a:pt x="8" y="61"/>
                      </a:moveTo>
                      <a:cubicBezTo>
                        <a:pt x="13" y="59"/>
                        <a:pt x="18" y="59"/>
                        <a:pt x="23" y="57"/>
                      </a:cubicBezTo>
                      <a:cubicBezTo>
                        <a:pt x="29" y="54"/>
                        <a:pt x="35" y="50"/>
                        <a:pt x="40" y="47"/>
                      </a:cubicBezTo>
                      <a:cubicBezTo>
                        <a:pt x="53" y="39"/>
                        <a:pt x="64" y="30"/>
                        <a:pt x="76" y="21"/>
                      </a:cubicBezTo>
                      <a:cubicBezTo>
                        <a:pt x="85" y="14"/>
                        <a:pt x="77" y="0"/>
                        <a:pt x="67" y="6"/>
                      </a:cubicBezTo>
                      <a:cubicBezTo>
                        <a:pt x="56" y="12"/>
                        <a:pt x="44" y="18"/>
                        <a:pt x="34" y="26"/>
                      </a:cubicBezTo>
                      <a:cubicBezTo>
                        <a:pt x="28" y="30"/>
                        <a:pt x="23" y="34"/>
                        <a:pt x="18" y="38"/>
                      </a:cubicBezTo>
                      <a:cubicBezTo>
                        <a:pt x="11" y="42"/>
                        <a:pt x="8" y="48"/>
                        <a:pt x="3" y="53"/>
                      </a:cubicBezTo>
                      <a:cubicBezTo>
                        <a:pt x="0" y="57"/>
                        <a:pt x="3" y="63"/>
                        <a:pt x="8" y="6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55" name="Freeform 68"/>
                <p:cNvSpPr/>
                <p:nvPr/>
              </p:nvSpPr>
              <p:spPr bwMode="auto">
                <a:xfrm>
                  <a:off x="4127501" y="1725613"/>
                  <a:ext cx="109538" cy="76200"/>
                </a:xfrm>
                <a:custGeom>
                  <a:avLst/>
                  <a:gdLst>
                    <a:gd name="T0" fmla="*/ 9 w 105"/>
                    <a:gd name="T1" fmla="*/ 71 h 74"/>
                    <a:gd name="T2" fmla="*/ 96 w 105"/>
                    <a:gd name="T3" fmla="*/ 16 h 74"/>
                    <a:gd name="T4" fmla="*/ 89 w 105"/>
                    <a:gd name="T5" fmla="*/ 4 h 74"/>
                    <a:gd name="T6" fmla="*/ 2 w 105"/>
                    <a:gd name="T7" fmla="*/ 66 h 74"/>
                    <a:gd name="T8" fmla="*/ 9 w 105"/>
                    <a:gd name="T9" fmla="*/ 71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5" h="74">
                      <a:moveTo>
                        <a:pt x="9" y="71"/>
                      </a:moveTo>
                      <a:cubicBezTo>
                        <a:pt x="33" y="47"/>
                        <a:pt x="67" y="33"/>
                        <a:pt x="96" y="16"/>
                      </a:cubicBezTo>
                      <a:cubicBezTo>
                        <a:pt x="105" y="12"/>
                        <a:pt x="97" y="0"/>
                        <a:pt x="89" y="4"/>
                      </a:cubicBezTo>
                      <a:cubicBezTo>
                        <a:pt x="55" y="19"/>
                        <a:pt x="22" y="32"/>
                        <a:pt x="2" y="66"/>
                      </a:cubicBezTo>
                      <a:cubicBezTo>
                        <a:pt x="0" y="70"/>
                        <a:pt x="5" y="74"/>
                        <a:pt x="9" y="7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56" name="Freeform 69"/>
                <p:cNvSpPr/>
                <p:nvPr/>
              </p:nvSpPr>
              <p:spPr bwMode="auto">
                <a:xfrm>
                  <a:off x="4300538" y="1655763"/>
                  <a:ext cx="87313" cy="47625"/>
                </a:xfrm>
                <a:custGeom>
                  <a:avLst/>
                  <a:gdLst>
                    <a:gd name="T0" fmla="*/ 7 w 84"/>
                    <a:gd name="T1" fmla="*/ 46 h 47"/>
                    <a:gd name="T2" fmla="*/ 80 w 84"/>
                    <a:gd name="T3" fmla="*/ 9 h 47"/>
                    <a:gd name="T4" fmla="*/ 77 w 84"/>
                    <a:gd name="T5" fmla="*/ 3 h 47"/>
                    <a:gd name="T6" fmla="*/ 5 w 84"/>
                    <a:gd name="T7" fmla="*/ 38 h 47"/>
                    <a:gd name="T8" fmla="*/ 7 w 84"/>
                    <a:gd name="T9" fmla="*/ 46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4" h="47">
                      <a:moveTo>
                        <a:pt x="7" y="46"/>
                      </a:moveTo>
                      <a:cubicBezTo>
                        <a:pt x="36" y="41"/>
                        <a:pt x="58" y="26"/>
                        <a:pt x="80" y="9"/>
                      </a:cubicBezTo>
                      <a:cubicBezTo>
                        <a:pt x="84" y="6"/>
                        <a:pt x="81" y="0"/>
                        <a:pt x="77" y="3"/>
                      </a:cubicBezTo>
                      <a:cubicBezTo>
                        <a:pt x="54" y="16"/>
                        <a:pt x="30" y="29"/>
                        <a:pt x="5" y="38"/>
                      </a:cubicBezTo>
                      <a:cubicBezTo>
                        <a:pt x="0" y="40"/>
                        <a:pt x="2" y="47"/>
                        <a:pt x="7" y="4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57" name="Freeform 70"/>
                <p:cNvSpPr/>
                <p:nvPr/>
              </p:nvSpPr>
              <p:spPr bwMode="auto">
                <a:xfrm>
                  <a:off x="4451351" y="1609726"/>
                  <a:ext cx="103188" cy="31750"/>
                </a:xfrm>
                <a:custGeom>
                  <a:avLst/>
                  <a:gdLst>
                    <a:gd name="T0" fmla="*/ 4 w 100"/>
                    <a:gd name="T1" fmla="*/ 25 h 31"/>
                    <a:gd name="T2" fmla="*/ 95 w 100"/>
                    <a:gd name="T3" fmla="*/ 11 h 31"/>
                    <a:gd name="T4" fmla="*/ 92 w 100"/>
                    <a:gd name="T5" fmla="*/ 1 h 31"/>
                    <a:gd name="T6" fmla="*/ 4 w 100"/>
                    <a:gd name="T7" fmla="*/ 17 h 31"/>
                    <a:gd name="T8" fmla="*/ 4 w 100"/>
                    <a:gd name="T9" fmla="*/ 25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0" h="31">
                      <a:moveTo>
                        <a:pt x="4" y="25"/>
                      </a:moveTo>
                      <a:cubicBezTo>
                        <a:pt x="34" y="31"/>
                        <a:pt x="67" y="23"/>
                        <a:pt x="95" y="11"/>
                      </a:cubicBezTo>
                      <a:cubicBezTo>
                        <a:pt x="100" y="9"/>
                        <a:pt x="97" y="0"/>
                        <a:pt x="92" y="1"/>
                      </a:cubicBezTo>
                      <a:cubicBezTo>
                        <a:pt x="63" y="3"/>
                        <a:pt x="32" y="9"/>
                        <a:pt x="4" y="17"/>
                      </a:cubicBezTo>
                      <a:cubicBezTo>
                        <a:pt x="0" y="18"/>
                        <a:pt x="0" y="24"/>
                        <a:pt x="4" y="2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58" name="Freeform 71"/>
                <p:cNvSpPr/>
                <p:nvPr/>
              </p:nvSpPr>
              <p:spPr bwMode="auto">
                <a:xfrm>
                  <a:off x="4638676" y="1628776"/>
                  <a:ext cx="109538" cy="19050"/>
                </a:xfrm>
                <a:custGeom>
                  <a:avLst/>
                  <a:gdLst>
                    <a:gd name="T0" fmla="*/ 4 w 105"/>
                    <a:gd name="T1" fmla="*/ 13 h 18"/>
                    <a:gd name="T2" fmla="*/ 99 w 105"/>
                    <a:gd name="T3" fmla="*/ 14 h 18"/>
                    <a:gd name="T4" fmla="*/ 99 w 105"/>
                    <a:gd name="T5" fmla="*/ 4 h 18"/>
                    <a:gd name="T6" fmla="*/ 4 w 105"/>
                    <a:gd name="T7" fmla="*/ 5 h 18"/>
                    <a:gd name="T8" fmla="*/ 4 w 105"/>
                    <a:gd name="T9" fmla="*/ 13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5" h="18">
                      <a:moveTo>
                        <a:pt x="4" y="13"/>
                      </a:moveTo>
                      <a:cubicBezTo>
                        <a:pt x="35" y="18"/>
                        <a:pt x="67" y="17"/>
                        <a:pt x="99" y="14"/>
                      </a:cubicBezTo>
                      <a:cubicBezTo>
                        <a:pt x="105" y="13"/>
                        <a:pt x="105" y="5"/>
                        <a:pt x="99" y="4"/>
                      </a:cubicBezTo>
                      <a:cubicBezTo>
                        <a:pt x="67" y="1"/>
                        <a:pt x="35" y="0"/>
                        <a:pt x="4" y="5"/>
                      </a:cubicBezTo>
                      <a:cubicBezTo>
                        <a:pt x="0" y="6"/>
                        <a:pt x="0" y="12"/>
                        <a:pt x="4" y="1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59" name="Freeform 72"/>
                <p:cNvSpPr/>
                <p:nvPr/>
              </p:nvSpPr>
              <p:spPr bwMode="auto">
                <a:xfrm>
                  <a:off x="4851401" y="1643063"/>
                  <a:ext cx="68263" cy="30163"/>
                </a:xfrm>
                <a:custGeom>
                  <a:avLst/>
                  <a:gdLst>
                    <a:gd name="T0" fmla="*/ 2 w 65"/>
                    <a:gd name="T1" fmla="*/ 4 h 28"/>
                    <a:gd name="T2" fmla="*/ 59 w 65"/>
                    <a:gd name="T3" fmla="*/ 27 h 28"/>
                    <a:gd name="T4" fmla="*/ 62 w 65"/>
                    <a:gd name="T5" fmla="*/ 21 h 28"/>
                    <a:gd name="T6" fmla="*/ 3 w 65"/>
                    <a:gd name="T7" fmla="*/ 1 h 28"/>
                    <a:gd name="T8" fmla="*/ 2 w 65"/>
                    <a:gd name="T9" fmla="*/ 4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28">
                      <a:moveTo>
                        <a:pt x="2" y="4"/>
                      </a:moveTo>
                      <a:cubicBezTo>
                        <a:pt x="19" y="15"/>
                        <a:pt x="40" y="22"/>
                        <a:pt x="59" y="27"/>
                      </a:cubicBezTo>
                      <a:cubicBezTo>
                        <a:pt x="63" y="28"/>
                        <a:pt x="65" y="23"/>
                        <a:pt x="62" y="21"/>
                      </a:cubicBezTo>
                      <a:cubicBezTo>
                        <a:pt x="43" y="13"/>
                        <a:pt x="23" y="7"/>
                        <a:pt x="3" y="1"/>
                      </a:cubicBezTo>
                      <a:cubicBezTo>
                        <a:pt x="1" y="0"/>
                        <a:pt x="0" y="3"/>
                        <a:pt x="2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60" name="Freeform 73"/>
                <p:cNvSpPr/>
                <p:nvPr/>
              </p:nvSpPr>
              <p:spPr bwMode="auto">
                <a:xfrm>
                  <a:off x="5008563" y="1714501"/>
                  <a:ext cx="71438" cy="33338"/>
                </a:xfrm>
                <a:custGeom>
                  <a:avLst/>
                  <a:gdLst>
                    <a:gd name="T0" fmla="*/ 3 w 68"/>
                    <a:gd name="T1" fmla="*/ 10 h 33"/>
                    <a:gd name="T2" fmla="*/ 59 w 68"/>
                    <a:gd name="T3" fmla="*/ 32 h 33"/>
                    <a:gd name="T4" fmla="*/ 64 w 68"/>
                    <a:gd name="T5" fmla="*/ 26 h 33"/>
                    <a:gd name="T6" fmla="*/ 3 w 68"/>
                    <a:gd name="T7" fmla="*/ 4 h 33"/>
                    <a:gd name="T8" fmla="*/ 3 w 68"/>
                    <a:gd name="T9" fmla="*/ 1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8" h="33">
                      <a:moveTo>
                        <a:pt x="3" y="10"/>
                      </a:moveTo>
                      <a:cubicBezTo>
                        <a:pt x="23" y="14"/>
                        <a:pt x="40" y="23"/>
                        <a:pt x="59" y="32"/>
                      </a:cubicBezTo>
                      <a:cubicBezTo>
                        <a:pt x="63" y="33"/>
                        <a:pt x="68" y="29"/>
                        <a:pt x="64" y="26"/>
                      </a:cubicBezTo>
                      <a:cubicBezTo>
                        <a:pt x="46" y="10"/>
                        <a:pt x="26" y="0"/>
                        <a:pt x="3" y="4"/>
                      </a:cubicBezTo>
                      <a:cubicBezTo>
                        <a:pt x="0" y="4"/>
                        <a:pt x="0" y="9"/>
                        <a:pt x="3" y="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61" name="Freeform 74"/>
                <p:cNvSpPr/>
                <p:nvPr/>
              </p:nvSpPr>
              <p:spPr bwMode="auto">
                <a:xfrm>
                  <a:off x="5149851" y="1784351"/>
                  <a:ext cx="85725" cy="47625"/>
                </a:xfrm>
                <a:custGeom>
                  <a:avLst/>
                  <a:gdLst>
                    <a:gd name="T0" fmla="*/ 3 w 83"/>
                    <a:gd name="T1" fmla="*/ 6 h 46"/>
                    <a:gd name="T2" fmla="*/ 75 w 83"/>
                    <a:gd name="T3" fmla="*/ 43 h 46"/>
                    <a:gd name="T4" fmla="*/ 79 w 83"/>
                    <a:gd name="T5" fmla="*/ 37 h 46"/>
                    <a:gd name="T6" fmla="*/ 6 w 83"/>
                    <a:gd name="T7" fmla="*/ 1 h 46"/>
                    <a:gd name="T8" fmla="*/ 3 w 83"/>
                    <a:gd name="T9" fmla="*/ 6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3" h="46">
                      <a:moveTo>
                        <a:pt x="3" y="6"/>
                      </a:moveTo>
                      <a:cubicBezTo>
                        <a:pt x="28" y="18"/>
                        <a:pt x="52" y="30"/>
                        <a:pt x="75" y="43"/>
                      </a:cubicBezTo>
                      <a:cubicBezTo>
                        <a:pt x="80" y="46"/>
                        <a:pt x="83" y="39"/>
                        <a:pt x="79" y="37"/>
                      </a:cubicBezTo>
                      <a:cubicBezTo>
                        <a:pt x="57" y="20"/>
                        <a:pt x="33" y="7"/>
                        <a:pt x="6" y="1"/>
                      </a:cubicBezTo>
                      <a:cubicBezTo>
                        <a:pt x="2" y="0"/>
                        <a:pt x="0" y="5"/>
                        <a:pt x="3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62" name="Freeform 75"/>
                <p:cNvSpPr/>
                <p:nvPr/>
              </p:nvSpPr>
              <p:spPr bwMode="auto">
                <a:xfrm>
                  <a:off x="5305426" y="1847851"/>
                  <a:ext cx="66675" cy="61913"/>
                </a:xfrm>
                <a:custGeom>
                  <a:avLst/>
                  <a:gdLst>
                    <a:gd name="T0" fmla="*/ 5 w 65"/>
                    <a:gd name="T1" fmla="*/ 12 h 59"/>
                    <a:gd name="T2" fmla="*/ 55 w 65"/>
                    <a:gd name="T3" fmla="*/ 55 h 59"/>
                    <a:gd name="T4" fmla="*/ 62 w 65"/>
                    <a:gd name="T5" fmla="*/ 49 h 59"/>
                    <a:gd name="T6" fmla="*/ 42 w 65"/>
                    <a:gd name="T7" fmla="*/ 23 h 59"/>
                    <a:gd name="T8" fmla="*/ 10 w 65"/>
                    <a:gd name="T9" fmla="*/ 4 h 59"/>
                    <a:gd name="T10" fmla="*/ 5 w 65"/>
                    <a:gd name="T11" fmla="*/ 12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5" h="59">
                      <a:moveTo>
                        <a:pt x="5" y="12"/>
                      </a:moveTo>
                      <a:cubicBezTo>
                        <a:pt x="23" y="25"/>
                        <a:pt x="42" y="37"/>
                        <a:pt x="55" y="55"/>
                      </a:cubicBezTo>
                      <a:cubicBezTo>
                        <a:pt x="58" y="59"/>
                        <a:pt x="65" y="53"/>
                        <a:pt x="62" y="49"/>
                      </a:cubicBezTo>
                      <a:cubicBezTo>
                        <a:pt x="57" y="39"/>
                        <a:pt x="50" y="31"/>
                        <a:pt x="42" y="23"/>
                      </a:cubicBezTo>
                      <a:cubicBezTo>
                        <a:pt x="33" y="15"/>
                        <a:pt x="21" y="9"/>
                        <a:pt x="10" y="4"/>
                      </a:cubicBezTo>
                      <a:cubicBezTo>
                        <a:pt x="5" y="0"/>
                        <a:pt x="0" y="8"/>
                        <a:pt x="5" y="1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63" name="Freeform 76"/>
                <p:cNvSpPr/>
                <p:nvPr/>
              </p:nvSpPr>
              <p:spPr bwMode="auto">
                <a:xfrm>
                  <a:off x="5380038" y="1765301"/>
                  <a:ext cx="30163" cy="87313"/>
                </a:xfrm>
                <a:custGeom>
                  <a:avLst/>
                  <a:gdLst>
                    <a:gd name="T0" fmla="*/ 10 w 28"/>
                    <a:gd name="T1" fmla="*/ 81 h 84"/>
                    <a:gd name="T2" fmla="*/ 27 w 28"/>
                    <a:gd name="T3" fmla="*/ 10 h 84"/>
                    <a:gd name="T4" fmla="*/ 17 w 28"/>
                    <a:gd name="T5" fmla="*/ 6 h 84"/>
                    <a:gd name="T6" fmla="*/ 4 w 28"/>
                    <a:gd name="T7" fmla="*/ 81 h 84"/>
                    <a:gd name="T8" fmla="*/ 10 w 28"/>
                    <a:gd name="T9" fmla="*/ 81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" h="84">
                      <a:moveTo>
                        <a:pt x="10" y="81"/>
                      </a:moveTo>
                      <a:cubicBezTo>
                        <a:pt x="15" y="57"/>
                        <a:pt x="22" y="34"/>
                        <a:pt x="27" y="10"/>
                      </a:cubicBezTo>
                      <a:cubicBezTo>
                        <a:pt x="28" y="4"/>
                        <a:pt x="20" y="0"/>
                        <a:pt x="17" y="6"/>
                      </a:cubicBezTo>
                      <a:cubicBezTo>
                        <a:pt x="6" y="29"/>
                        <a:pt x="0" y="55"/>
                        <a:pt x="4" y="81"/>
                      </a:cubicBezTo>
                      <a:cubicBezTo>
                        <a:pt x="5" y="84"/>
                        <a:pt x="10" y="84"/>
                        <a:pt x="10" y="8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64" name="Freeform 77"/>
                <p:cNvSpPr/>
                <p:nvPr/>
              </p:nvSpPr>
              <p:spPr bwMode="auto">
                <a:xfrm>
                  <a:off x="5451476" y="1625601"/>
                  <a:ext cx="39688" cy="63500"/>
                </a:xfrm>
                <a:custGeom>
                  <a:avLst/>
                  <a:gdLst>
                    <a:gd name="T0" fmla="*/ 7 w 39"/>
                    <a:gd name="T1" fmla="*/ 58 h 62"/>
                    <a:gd name="T2" fmla="*/ 38 w 39"/>
                    <a:gd name="T3" fmla="*/ 7 h 62"/>
                    <a:gd name="T4" fmla="*/ 29 w 39"/>
                    <a:gd name="T5" fmla="*/ 3 h 62"/>
                    <a:gd name="T6" fmla="*/ 13 w 39"/>
                    <a:gd name="T7" fmla="*/ 25 h 62"/>
                    <a:gd name="T8" fmla="*/ 1 w 39"/>
                    <a:gd name="T9" fmla="*/ 56 h 62"/>
                    <a:gd name="T10" fmla="*/ 7 w 39"/>
                    <a:gd name="T11" fmla="*/ 58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9" h="62">
                      <a:moveTo>
                        <a:pt x="7" y="58"/>
                      </a:moveTo>
                      <a:cubicBezTo>
                        <a:pt x="16" y="40"/>
                        <a:pt x="30" y="26"/>
                        <a:pt x="38" y="7"/>
                      </a:cubicBezTo>
                      <a:cubicBezTo>
                        <a:pt x="39" y="2"/>
                        <a:pt x="32" y="0"/>
                        <a:pt x="29" y="3"/>
                      </a:cubicBezTo>
                      <a:cubicBezTo>
                        <a:pt x="24" y="11"/>
                        <a:pt x="18" y="18"/>
                        <a:pt x="13" y="25"/>
                      </a:cubicBezTo>
                      <a:cubicBezTo>
                        <a:pt x="7" y="34"/>
                        <a:pt x="4" y="45"/>
                        <a:pt x="1" y="56"/>
                      </a:cubicBezTo>
                      <a:cubicBezTo>
                        <a:pt x="0" y="59"/>
                        <a:pt x="5" y="62"/>
                        <a:pt x="7" y="5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65" name="Freeform 78"/>
                <p:cNvSpPr/>
                <p:nvPr/>
              </p:nvSpPr>
              <p:spPr bwMode="auto">
                <a:xfrm>
                  <a:off x="5540376" y="1449388"/>
                  <a:ext cx="88900" cy="112713"/>
                </a:xfrm>
                <a:custGeom>
                  <a:avLst/>
                  <a:gdLst>
                    <a:gd name="T0" fmla="*/ 8 w 86"/>
                    <a:gd name="T1" fmla="*/ 105 h 108"/>
                    <a:gd name="T2" fmla="*/ 81 w 86"/>
                    <a:gd name="T3" fmla="*/ 12 h 108"/>
                    <a:gd name="T4" fmla="*/ 75 w 86"/>
                    <a:gd name="T5" fmla="*/ 4 h 108"/>
                    <a:gd name="T6" fmla="*/ 1 w 86"/>
                    <a:gd name="T7" fmla="*/ 101 h 108"/>
                    <a:gd name="T8" fmla="*/ 8 w 86"/>
                    <a:gd name="T9" fmla="*/ 105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6" h="108">
                      <a:moveTo>
                        <a:pt x="8" y="105"/>
                      </a:moveTo>
                      <a:cubicBezTo>
                        <a:pt x="34" y="75"/>
                        <a:pt x="53" y="41"/>
                        <a:pt x="81" y="12"/>
                      </a:cubicBezTo>
                      <a:cubicBezTo>
                        <a:pt x="86" y="8"/>
                        <a:pt x="80" y="0"/>
                        <a:pt x="75" y="4"/>
                      </a:cubicBezTo>
                      <a:cubicBezTo>
                        <a:pt x="39" y="25"/>
                        <a:pt x="16" y="63"/>
                        <a:pt x="1" y="101"/>
                      </a:cubicBezTo>
                      <a:cubicBezTo>
                        <a:pt x="0" y="105"/>
                        <a:pt x="5" y="108"/>
                        <a:pt x="8" y="10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66" name="Freeform 79"/>
                <p:cNvSpPr/>
                <p:nvPr/>
              </p:nvSpPr>
              <p:spPr bwMode="auto">
                <a:xfrm>
                  <a:off x="5675313" y="1382713"/>
                  <a:ext cx="88900" cy="57150"/>
                </a:xfrm>
                <a:custGeom>
                  <a:avLst/>
                  <a:gdLst>
                    <a:gd name="T0" fmla="*/ 7 w 86"/>
                    <a:gd name="T1" fmla="*/ 53 h 55"/>
                    <a:gd name="T2" fmla="*/ 79 w 86"/>
                    <a:gd name="T3" fmla="*/ 13 h 55"/>
                    <a:gd name="T4" fmla="*/ 76 w 86"/>
                    <a:gd name="T5" fmla="*/ 2 h 55"/>
                    <a:gd name="T6" fmla="*/ 3 w 86"/>
                    <a:gd name="T7" fmla="*/ 48 h 55"/>
                    <a:gd name="T8" fmla="*/ 7 w 86"/>
                    <a:gd name="T9" fmla="*/ 53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6" h="55">
                      <a:moveTo>
                        <a:pt x="7" y="53"/>
                      </a:moveTo>
                      <a:cubicBezTo>
                        <a:pt x="32" y="43"/>
                        <a:pt x="53" y="22"/>
                        <a:pt x="79" y="13"/>
                      </a:cubicBezTo>
                      <a:cubicBezTo>
                        <a:pt x="86" y="10"/>
                        <a:pt x="83" y="0"/>
                        <a:pt x="76" y="2"/>
                      </a:cubicBezTo>
                      <a:cubicBezTo>
                        <a:pt x="46" y="8"/>
                        <a:pt x="24" y="27"/>
                        <a:pt x="3" y="48"/>
                      </a:cubicBezTo>
                      <a:cubicBezTo>
                        <a:pt x="0" y="51"/>
                        <a:pt x="4" y="55"/>
                        <a:pt x="7" y="5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67" name="Freeform 80"/>
                <p:cNvSpPr/>
                <p:nvPr/>
              </p:nvSpPr>
              <p:spPr bwMode="auto">
                <a:xfrm>
                  <a:off x="5895976" y="1304926"/>
                  <a:ext cx="57150" cy="28575"/>
                </a:xfrm>
                <a:custGeom>
                  <a:avLst/>
                  <a:gdLst>
                    <a:gd name="T0" fmla="*/ 4 w 56"/>
                    <a:gd name="T1" fmla="*/ 26 h 27"/>
                    <a:gd name="T2" fmla="*/ 55 w 56"/>
                    <a:gd name="T3" fmla="*/ 4 h 27"/>
                    <a:gd name="T4" fmla="*/ 53 w 56"/>
                    <a:gd name="T5" fmla="*/ 2 h 27"/>
                    <a:gd name="T6" fmla="*/ 2 w 56"/>
                    <a:gd name="T7" fmla="*/ 23 h 27"/>
                    <a:gd name="T8" fmla="*/ 4 w 56"/>
                    <a:gd name="T9" fmla="*/ 26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6" h="27">
                      <a:moveTo>
                        <a:pt x="4" y="26"/>
                      </a:moveTo>
                      <a:cubicBezTo>
                        <a:pt x="21" y="18"/>
                        <a:pt x="41" y="18"/>
                        <a:pt x="55" y="4"/>
                      </a:cubicBezTo>
                      <a:cubicBezTo>
                        <a:pt x="56" y="2"/>
                        <a:pt x="54" y="0"/>
                        <a:pt x="53" y="2"/>
                      </a:cubicBezTo>
                      <a:cubicBezTo>
                        <a:pt x="38" y="14"/>
                        <a:pt x="19" y="15"/>
                        <a:pt x="2" y="23"/>
                      </a:cubicBezTo>
                      <a:cubicBezTo>
                        <a:pt x="0" y="24"/>
                        <a:pt x="2" y="27"/>
                        <a:pt x="4" y="2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68" name="Freeform 81"/>
                <p:cNvSpPr/>
                <p:nvPr/>
              </p:nvSpPr>
              <p:spPr bwMode="auto">
                <a:xfrm>
                  <a:off x="6059488" y="1247776"/>
                  <a:ext cx="125413" cy="41275"/>
                </a:xfrm>
                <a:custGeom>
                  <a:avLst/>
                  <a:gdLst>
                    <a:gd name="T0" fmla="*/ 6 w 121"/>
                    <a:gd name="T1" fmla="*/ 38 h 40"/>
                    <a:gd name="T2" fmla="*/ 115 w 121"/>
                    <a:gd name="T3" fmla="*/ 13 h 40"/>
                    <a:gd name="T4" fmla="*/ 113 w 121"/>
                    <a:gd name="T5" fmla="*/ 0 h 40"/>
                    <a:gd name="T6" fmla="*/ 3 w 121"/>
                    <a:gd name="T7" fmla="*/ 34 h 40"/>
                    <a:gd name="T8" fmla="*/ 6 w 121"/>
                    <a:gd name="T9" fmla="*/ 38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1" h="40">
                      <a:moveTo>
                        <a:pt x="6" y="38"/>
                      </a:moveTo>
                      <a:cubicBezTo>
                        <a:pt x="40" y="23"/>
                        <a:pt x="79" y="25"/>
                        <a:pt x="115" y="13"/>
                      </a:cubicBezTo>
                      <a:cubicBezTo>
                        <a:pt x="121" y="11"/>
                        <a:pt x="121" y="0"/>
                        <a:pt x="113" y="0"/>
                      </a:cubicBezTo>
                      <a:cubicBezTo>
                        <a:pt x="72" y="3"/>
                        <a:pt x="37" y="11"/>
                        <a:pt x="3" y="34"/>
                      </a:cubicBezTo>
                      <a:cubicBezTo>
                        <a:pt x="0" y="36"/>
                        <a:pt x="3" y="40"/>
                        <a:pt x="6" y="3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69" name="Freeform 82"/>
                <p:cNvSpPr/>
                <p:nvPr/>
              </p:nvSpPr>
              <p:spPr bwMode="auto">
                <a:xfrm>
                  <a:off x="6319838" y="1225551"/>
                  <a:ext cx="120650" cy="30163"/>
                </a:xfrm>
                <a:custGeom>
                  <a:avLst/>
                  <a:gdLst>
                    <a:gd name="T0" fmla="*/ 8 w 116"/>
                    <a:gd name="T1" fmla="*/ 25 h 28"/>
                    <a:gd name="T2" fmla="*/ 108 w 116"/>
                    <a:gd name="T3" fmla="*/ 27 h 28"/>
                    <a:gd name="T4" fmla="*/ 110 w 116"/>
                    <a:gd name="T5" fmla="*/ 15 h 28"/>
                    <a:gd name="T6" fmla="*/ 4 w 116"/>
                    <a:gd name="T7" fmla="*/ 17 h 28"/>
                    <a:gd name="T8" fmla="*/ 8 w 116"/>
                    <a:gd name="T9" fmla="*/ 25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6" h="28">
                      <a:moveTo>
                        <a:pt x="8" y="25"/>
                      </a:moveTo>
                      <a:cubicBezTo>
                        <a:pt x="41" y="16"/>
                        <a:pt x="74" y="23"/>
                        <a:pt x="108" y="27"/>
                      </a:cubicBezTo>
                      <a:cubicBezTo>
                        <a:pt x="115" y="28"/>
                        <a:pt x="116" y="17"/>
                        <a:pt x="110" y="15"/>
                      </a:cubicBezTo>
                      <a:cubicBezTo>
                        <a:pt x="72" y="4"/>
                        <a:pt x="40" y="0"/>
                        <a:pt x="4" y="17"/>
                      </a:cubicBezTo>
                      <a:cubicBezTo>
                        <a:pt x="0" y="19"/>
                        <a:pt x="3" y="26"/>
                        <a:pt x="8" y="2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70" name="Freeform 83"/>
                <p:cNvSpPr/>
                <p:nvPr/>
              </p:nvSpPr>
              <p:spPr bwMode="auto">
                <a:xfrm>
                  <a:off x="6584951" y="1241426"/>
                  <a:ext cx="109538" cy="19050"/>
                </a:xfrm>
                <a:custGeom>
                  <a:avLst/>
                  <a:gdLst>
                    <a:gd name="T0" fmla="*/ 5 w 106"/>
                    <a:gd name="T1" fmla="*/ 9 h 18"/>
                    <a:gd name="T2" fmla="*/ 98 w 106"/>
                    <a:gd name="T3" fmla="*/ 17 h 18"/>
                    <a:gd name="T4" fmla="*/ 100 w 106"/>
                    <a:gd name="T5" fmla="*/ 9 h 18"/>
                    <a:gd name="T6" fmla="*/ 5 w 106"/>
                    <a:gd name="T7" fmla="*/ 2 h 18"/>
                    <a:gd name="T8" fmla="*/ 5 w 106"/>
                    <a:gd name="T9" fmla="*/ 9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6" h="18">
                      <a:moveTo>
                        <a:pt x="5" y="9"/>
                      </a:moveTo>
                      <a:cubicBezTo>
                        <a:pt x="35" y="11"/>
                        <a:pt x="68" y="12"/>
                        <a:pt x="98" y="17"/>
                      </a:cubicBezTo>
                      <a:cubicBezTo>
                        <a:pt x="103" y="18"/>
                        <a:pt x="106" y="10"/>
                        <a:pt x="100" y="9"/>
                      </a:cubicBezTo>
                      <a:cubicBezTo>
                        <a:pt x="68" y="0"/>
                        <a:pt x="38" y="1"/>
                        <a:pt x="5" y="2"/>
                      </a:cubicBezTo>
                      <a:cubicBezTo>
                        <a:pt x="0" y="2"/>
                        <a:pt x="0" y="9"/>
                        <a:pt x="5" y="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71" name="Freeform 84"/>
                <p:cNvSpPr/>
                <p:nvPr/>
              </p:nvSpPr>
              <p:spPr bwMode="auto">
                <a:xfrm>
                  <a:off x="6799263" y="1285876"/>
                  <a:ext cx="117475" cy="47625"/>
                </a:xfrm>
                <a:custGeom>
                  <a:avLst/>
                  <a:gdLst>
                    <a:gd name="T0" fmla="*/ 5 w 112"/>
                    <a:gd name="T1" fmla="*/ 11 h 45"/>
                    <a:gd name="T2" fmla="*/ 100 w 112"/>
                    <a:gd name="T3" fmla="*/ 42 h 45"/>
                    <a:gd name="T4" fmla="*/ 105 w 112"/>
                    <a:gd name="T5" fmla="*/ 29 h 45"/>
                    <a:gd name="T6" fmla="*/ 8 w 112"/>
                    <a:gd name="T7" fmla="*/ 1 h 45"/>
                    <a:gd name="T8" fmla="*/ 5 w 112"/>
                    <a:gd name="T9" fmla="*/ 11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2" h="45">
                      <a:moveTo>
                        <a:pt x="5" y="11"/>
                      </a:moveTo>
                      <a:cubicBezTo>
                        <a:pt x="35" y="25"/>
                        <a:pt x="69" y="29"/>
                        <a:pt x="100" y="42"/>
                      </a:cubicBezTo>
                      <a:cubicBezTo>
                        <a:pt x="107" y="45"/>
                        <a:pt x="112" y="33"/>
                        <a:pt x="105" y="29"/>
                      </a:cubicBezTo>
                      <a:cubicBezTo>
                        <a:pt x="76" y="13"/>
                        <a:pt x="41" y="2"/>
                        <a:pt x="8" y="1"/>
                      </a:cubicBezTo>
                      <a:cubicBezTo>
                        <a:pt x="2" y="0"/>
                        <a:pt x="0" y="9"/>
                        <a:pt x="5" y="1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72" name="Freeform 85"/>
                <p:cNvSpPr/>
                <p:nvPr/>
              </p:nvSpPr>
              <p:spPr bwMode="auto">
                <a:xfrm>
                  <a:off x="6962776" y="1343026"/>
                  <a:ext cx="122238" cy="44450"/>
                </a:xfrm>
                <a:custGeom>
                  <a:avLst/>
                  <a:gdLst>
                    <a:gd name="T0" fmla="*/ 3 w 117"/>
                    <a:gd name="T1" fmla="*/ 4 h 43"/>
                    <a:gd name="T2" fmla="*/ 109 w 117"/>
                    <a:gd name="T3" fmla="*/ 41 h 43"/>
                    <a:gd name="T4" fmla="*/ 113 w 117"/>
                    <a:gd name="T5" fmla="*/ 35 h 43"/>
                    <a:gd name="T6" fmla="*/ 3 w 117"/>
                    <a:gd name="T7" fmla="*/ 0 h 43"/>
                    <a:gd name="T8" fmla="*/ 3 w 117"/>
                    <a:gd name="T9" fmla="*/ 4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7" h="43">
                      <a:moveTo>
                        <a:pt x="3" y="4"/>
                      </a:moveTo>
                      <a:cubicBezTo>
                        <a:pt x="41" y="6"/>
                        <a:pt x="76" y="23"/>
                        <a:pt x="109" y="41"/>
                      </a:cubicBezTo>
                      <a:cubicBezTo>
                        <a:pt x="113" y="43"/>
                        <a:pt x="117" y="37"/>
                        <a:pt x="113" y="35"/>
                      </a:cubicBezTo>
                      <a:cubicBezTo>
                        <a:pt x="79" y="13"/>
                        <a:pt x="43" y="0"/>
                        <a:pt x="3" y="0"/>
                      </a:cubicBezTo>
                      <a:cubicBezTo>
                        <a:pt x="0" y="0"/>
                        <a:pt x="0" y="4"/>
                        <a:pt x="3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73" name="Freeform 86"/>
                <p:cNvSpPr/>
                <p:nvPr/>
              </p:nvSpPr>
              <p:spPr bwMode="auto">
                <a:xfrm>
                  <a:off x="7148513" y="1409701"/>
                  <a:ext cx="104775" cy="49213"/>
                </a:xfrm>
                <a:custGeom>
                  <a:avLst/>
                  <a:gdLst>
                    <a:gd name="T0" fmla="*/ 3 w 101"/>
                    <a:gd name="T1" fmla="*/ 6 h 47"/>
                    <a:gd name="T2" fmla="*/ 90 w 101"/>
                    <a:gd name="T3" fmla="*/ 45 h 47"/>
                    <a:gd name="T4" fmla="*/ 96 w 101"/>
                    <a:gd name="T5" fmla="*/ 35 h 47"/>
                    <a:gd name="T6" fmla="*/ 4 w 101"/>
                    <a:gd name="T7" fmla="*/ 0 h 47"/>
                    <a:gd name="T8" fmla="*/ 3 w 101"/>
                    <a:gd name="T9" fmla="*/ 6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47">
                      <a:moveTo>
                        <a:pt x="3" y="6"/>
                      </a:moveTo>
                      <a:cubicBezTo>
                        <a:pt x="31" y="18"/>
                        <a:pt x="59" y="37"/>
                        <a:pt x="90" y="45"/>
                      </a:cubicBezTo>
                      <a:cubicBezTo>
                        <a:pt x="95" y="47"/>
                        <a:pt x="101" y="39"/>
                        <a:pt x="96" y="35"/>
                      </a:cubicBezTo>
                      <a:cubicBezTo>
                        <a:pt x="70" y="15"/>
                        <a:pt x="36" y="3"/>
                        <a:pt x="4" y="0"/>
                      </a:cubicBezTo>
                      <a:cubicBezTo>
                        <a:pt x="1" y="0"/>
                        <a:pt x="0" y="4"/>
                        <a:pt x="3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74" name="Freeform 87"/>
                <p:cNvSpPr/>
                <p:nvPr/>
              </p:nvSpPr>
              <p:spPr bwMode="auto">
                <a:xfrm>
                  <a:off x="7273926" y="1504951"/>
                  <a:ext cx="114300" cy="74613"/>
                </a:xfrm>
                <a:custGeom>
                  <a:avLst/>
                  <a:gdLst>
                    <a:gd name="T0" fmla="*/ 6 w 110"/>
                    <a:gd name="T1" fmla="*/ 10 h 71"/>
                    <a:gd name="T2" fmla="*/ 55 w 110"/>
                    <a:gd name="T3" fmla="*/ 40 h 71"/>
                    <a:gd name="T4" fmla="*/ 99 w 110"/>
                    <a:gd name="T5" fmla="*/ 67 h 71"/>
                    <a:gd name="T6" fmla="*/ 104 w 110"/>
                    <a:gd name="T7" fmla="*/ 58 h 71"/>
                    <a:gd name="T8" fmla="*/ 9 w 110"/>
                    <a:gd name="T9" fmla="*/ 0 h 71"/>
                    <a:gd name="T10" fmla="*/ 6 w 110"/>
                    <a:gd name="T11" fmla="*/ 1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0" h="71">
                      <a:moveTo>
                        <a:pt x="6" y="10"/>
                      </a:moveTo>
                      <a:cubicBezTo>
                        <a:pt x="24" y="16"/>
                        <a:pt x="41" y="28"/>
                        <a:pt x="55" y="40"/>
                      </a:cubicBezTo>
                      <a:cubicBezTo>
                        <a:pt x="69" y="51"/>
                        <a:pt x="83" y="59"/>
                        <a:pt x="99" y="67"/>
                      </a:cubicBezTo>
                      <a:cubicBezTo>
                        <a:pt x="105" y="71"/>
                        <a:pt x="110" y="62"/>
                        <a:pt x="104" y="58"/>
                      </a:cubicBezTo>
                      <a:cubicBezTo>
                        <a:pt x="73" y="35"/>
                        <a:pt x="49" y="6"/>
                        <a:pt x="9" y="0"/>
                      </a:cubicBezTo>
                      <a:cubicBezTo>
                        <a:pt x="3" y="0"/>
                        <a:pt x="0" y="8"/>
                        <a:pt x="6" y="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75" name="Freeform 88"/>
                <p:cNvSpPr/>
                <p:nvPr/>
              </p:nvSpPr>
              <p:spPr bwMode="auto">
                <a:xfrm>
                  <a:off x="7424738" y="1631951"/>
                  <a:ext cx="88900" cy="96838"/>
                </a:xfrm>
                <a:custGeom>
                  <a:avLst/>
                  <a:gdLst>
                    <a:gd name="T0" fmla="*/ 3 w 85"/>
                    <a:gd name="T1" fmla="*/ 9 h 93"/>
                    <a:gd name="T2" fmla="*/ 75 w 85"/>
                    <a:gd name="T3" fmla="*/ 89 h 93"/>
                    <a:gd name="T4" fmla="*/ 83 w 85"/>
                    <a:gd name="T5" fmla="*/ 83 h 93"/>
                    <a:gd name="T6" fmla="*/ 8 w 85"/>
                    <a:gd name="T7" fmla="*/ 2 h 93"/>
                    <a:gd name="T8" fmla="*/ 3 w 85"/>
                    <a:gd name="T9" fmla="*/ 9 h 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5" h="93">
                      <a:moveTo>
                        <a:pt x="3" y="9"/>
                      </a:moveTo>
                      <a:cubicBezTo>
                        <a:pt x="28" y="35"/>
                        <a:pt x="50" y="63"/>
                        <a:pt x="75" y="89"/>
                      </a:cubicBezTo>
                      <a:cubicBezTo>
                        <a:pt x="79" y="93"/>
                        <a:pt x="85" y="88"/>
                        <a:pt x="83" y="83"/>
                      </a:cubicBezTo>
                      <a:cubicBezTo>
                        <a:pt x="64" y="52"/>
                        <a:pt x="41" y="20"/>
                        <a:pt x="8" y="2"/>
                      </a:cubicBezTo>
                      <a:cubicBezTo>
                        <a:pt x="4" y="0"/>
                        <a:pt x="0" y="5"/>
                        <a:pt x="3" y="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76" name="Freeform 89"/>
                <p:cNvSpPr/>
                <p:nvPr/>
              </p:nvSpPr>
              <p:spPr bwMode="auto">
                <a:xfrm>
                  <a:off x="7540626" y="1792288"/>
                  <a:ext cx="53975" cy="84138"/>
                </a:xfrm>
                <a:custGeom>
                  <a:avLst/>
                  <a:gdLst>
                    <a:gd name="T0" fmla="*/ 2 w 52"/>
                    <a:gd name="T1" fmla="*/ 4 h 81"/>
                    <a:gd name="T2" fmla="*/ 22 w 52"/>
                    <a:gd name="T3" fmla="*/ 44 h 81"/>
                    <a:gd name="T4" fmla="*/ 45 w 52"/>
                    <a:gd name="T5" fmla="*/ 78 h 81"/>
                    <a:gd name="T6" fmla="*/ 50 w 52"/>
                    <a:gd name="T7" fmla="*/ 74 h 81"/>
                    <a:gd name="T8" fmla="*/ 32 w 52"/>
                    <a:gd name="T9" fmla="*/ 39 h 81"/>
                    <a:gd name="T10" fmla="*/ 6 w 52"/>
                    <a:gd name="T11" fmla="*/ 2 h 81"/>
                    <a:gd name="T12" fmla="*/ 2 w 52"/>
                    <a:gd name="T13" fmla="*/ 4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2" h="81">
                      <a:moveTo>
                        <a:pt x="2" y="4"/>
                      </a:moveTo>
                      <a:cubicBezTo>
                        <a:pt x="9" y="17"/>
                        <a:pt x="15" y="31"/>
                        <a:pt x="22" y="44"/>
                      </a:cubicBezTo>
                      <a:cubicBezTo>
                        <a:pt x="29" y="56"/>
                        <a:pt x="36" y="67"/>
                        <a:pt x="45" y="78"/>
                      </a:cubicBezTo>
                      <a:cubicBezTo>
                        <a:pt x="47" y="81"/>
                        <a:pt x="52" y="77"/>
                        <a:pt x="50" y="74"/>
                      </a:cubicBezTo>
                      <a:cubicBezTo>
                        <a:pt x="44" y="62"/>
                        <a:pt x="38" y="50"/>
                        <a:pt x="32" y="39"/>
                      </a:cubicBezTo>
                      <a:cubicBezTo>
                        <a:pt x="24" y="25"/>
                        <a:pt x="14" y="14"/>
                        <a:pt x="6" y="2"/>
                      </a:cubicBezTo>
                      <a:cubicBezTo>
                        <a:pt x="4" y="0"/>
                        <a:pt x="0" y="2"/>
                        <a:pt x="2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77" name="Freeform 90"/>
                <p:cNvSpPr/>
                <p:nvPr/>
              </p:nvSpPr>
              <p:spPr bwMode="auto">
                <a:xfrm>
                  <a:off x="7627938" y="1963738"/>
                  <a:ext cx="57150" cy="109538"/>
                </a:xfrm>
                <a:custGeom>
                  <a:avLst/>
                  <a:gdLst>
                    <a:gd name="T0" fmla="*/ 2 w 55"/>
                    <a:gd name="T1" fmla="*/ 6 h 106"/>
                    <a:gd name="T2" fmla="*/ 45 w 55"/>
                    <a:gd name="T3" fmla="*/ 102 h 106"/>
                    <a:gd name="T4" fmla="*/ 53 w 55"/>
                    <a:gd name="T5" fmla="*/ 98 h 106"/>
                    <a:gd name="T6" fmla="*/ 9 w 55"/>
                    <a:gd name="T7" fmla="*/ 3 h 106"/>
                    <a:gd name="T8" fmla="*/ 2 w 55"/>
                    <a:gd name="T9" fmla="*/ 6 h 1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5" h="106">
                      <a:moveTo>
                        <a:pt x="2" y="6"/>
                      </a:moveTo>
                      <a:cubicBezTo>
                        <a:pt x="14" y="39"/>
                        <a:pt x="30" y="70"/>
                        <a:pt x="45" y="102"/>
                      </a:cubicBezTo>
                      <a:cubicBezTo>
                        <a:pt x="47" y="106"/>
                        <a:pt x="55" y="103"/>
                        <a:pt x="53" y="98"/>
                      </a:cubicBezTo>
                      <a:cubicBezTo>
                        <a:pt x="42" y="65"/>
                        <a:pt x="28" y="33"/>
                        <a:pt x="9" y="3"/>
                      </a:cubicBezTo>
                      <a:cubicBezTo>
                        <a:pt x="7" y="0"/>
                        <a:pt x="0" y="2"/>
                        <a:pt x="2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78" name="Freeform 91"/>
                <p:cNvSpPr/>
                <p:nvPr/>
              </p:nvSpPr>
              <p:spPr bwMode="auto">
                <a:xfrm>
                  <a:off x="7700963" y="2119313"/>
                  <a:ext cx="49213" cy="73025"/>
                </a:xfrm>
                <a:custGeom>
                  <a:avLst/>
                  <a:gdLst>
                    <a:gd name="T0" fmla="*/ 2 w 47"/>
                    <a:gd name="T1" fmla="*/ 9 h 70"/>
                    <a:gd name="T2" fmla="*/ 32 w 47"/>
                    <a:gd name="T3" fmla="*/ 63 h 70"/>
                    <a:gd name="T4" fmla="*/ 43 w 47"/>
                    <a:gd name="T5" fmla="*/ 54 h 70"/>
                    <a:gd name="T6" fmla="*/ 13 w 47"/>
                    <a:gd name="T7" fmla="*/ 4 h 70"/>
                    <a:gd name="T8" fmla="*/ 2 w 47"/>
                    <a:gd name="T9" fmla="*/ 9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70">
                      <a:moveTo>
                        <a:pt x="2" y="9"/>
                      </a:moveTo>
                      <a:cubicBezTo>
                        <a:pt x="9" y="29"/>
                        <a:pt x="18" y="47"/>
                        <a:pt x="32" y="63"/>
                      </a:cubicBezTo>
                      <a:cubicBezTo>
                        <a:pt x="37" y="70"/>
                        <a:pt x="47" y="61"/>
                        <a:pt x="43" y="54"/>
                      </a:cubicBezTo>
                      <a:cubicBezTo>
                        <a:pt x="34" y="37"/>
                        <a:pt x="24" y="20"/>
                        <a:pt x="13" y="4"/>
                      </a:cubicBezTo>
                      <a:cubicBezTo>
                        <a:pt x="9" y="0"/>
                        <a:pt x="0" y="2"/>
                        <a:pt x="2" y="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79" name="Freeform 92"/>
                <p:cNvSpPr/>
                <p:nvPr/>
              </p:nvSpPr>
              <p:spPr bwMode="auto">
                <a:xfrm>
                  <a:off x="8164513" y="3827463"/>
                  <a:ext cx="123825" cy="60325"/>
                </a:xfrm>
                <a:custGeom>
                  <a:avLst/>
                  <a:gdLst>
                    <a:gd name="T0" fmla="*/ 1 w 118"/>
                    <a:gd name="T1" fmla="*/ 59 h 59"/>
                    <a:gd name="T2" fmla="*/ 115 w 118"/>
                    <a:gd name="T3" fmla="*/ 6 h 59"/>
                    <a:gd name="T4" fmla="*/ 112 w 118"/>
                    <a:gd name="T5" fmla="*/ 0 h 59"/>
                    <a:gd name="T6" fmla="*/ 0 w 118"/>
                    <a:gd name="T7" fmla="*/ 58 h 59"/>
                    <a:gd name="T8" fmla="*/ 1 w 118"/>
                    <a:gd name="T9" fmla="*/ 59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8" h="59">
                      <a:moveTo>
                        <a:pt x="1" y="59"/>
                      </a:moveTo>
                      <a:cubicBezTo>
                        <a:pt x="41" y="56"/>
                        <a:pt x="81" y="26"/>
                        <a:pt x="115" y="6"/>
                      </a:cubicBezTo>
                      <a:cubicBezTo>
                        <a:pt x="118" y="4"/>
                        <a:pt x="116" y="0"/>
                        <a:pt x="112" y="0"/>
                      </a:cubicBezTo>
                      <a:cubicBezTo>
                        <a:pt x="73" y="9"/>
                        <a:pt x="33" y="35"/>
                        <a:pt x="0" y="58"/>
                      </a:cubicBezTo>
                      <a:cubicBezTo>
                        <a:pt x="0" y="58"/>
                        <a:pt x="0" y="59"/>
                        <a:pt x="1" y="5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24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ea"/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90" name="文本框 49"/>
            <p:cNvSpPr txBox="1">
              <a:spLocks noChangeArrowheads="1"/>
            </p:cNvSpPr>
            <p:nvPr/>
          </p:nvSpPr>
          <p:spPr bwMode="auto">
            <a:xfrm>
              <a:off x="1156455" y="4470359"/>
              <a:ext cx="1820862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685434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3600" dirty="0" err="1">
                  <a:solidFill>
                    <a:srgbClr val="FFC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Câu</a:t>
              </a:r>
              <a:r>
                <a:rPr lang="en-US" altLang="zh-CN" sz="3600" dirty="0">
                  <a:solidFill>
                    <a:srgbClr val="FFC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3600" dirty="0" err="1">
                  <a:solidFill>
                    <a:srgbClr val="FFC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sáu</a:t>
              </a:r>
              <a:r>
                <a:rPr lang="en-US" altLang="zh-CN" sz="3600" dirty="0">
                  <a:solidFill>
                    <a:srgbClr val="FFC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 </a:t>
              </a:r>
              <a:r>
                <a:rPr lang="en-US" altLang="zh-CN" sz="3600" dirty="0" err="1">
                  <a:solidFill>
                    <a:srgbClr val="FFC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lùi</a:t>
              </a:r>
              <a:r>
                <a:rPr lang="en-US" altLang="zh-CN" sz="3600" dirty="0">
                  <a:solidFill>
                    <a:srgbClr val="FFC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 2 ô</a:t>
              </a:r>
              <a:endParaRPr lang="zh-CN" altLang="en-US" sz="3600" dirty="0">
                <a:solidFill>
                  <a:srgbClr val="FFC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80" name="组合 279"/>
          <p:cNvGrpSpPr/>
          <p:nvPr/>
        </p:nvGrpSpPr>
        <p:grpSpPr>
          <a:xfrm>
            <a:off x="8610087" y="4056768"/>
            <a:ext cx="2506734" cy="2353557"/>
            <a:chOff x="8610087" y="4056768"/>
            <a:chExt cx="2506734" cy="2353557"/>
          </a:xfrm>
        </p:grpSpPr>
        <p:grpSp>
          <p:nvGrpSpPr>
            <p:cNvPr id="281" name="组合 280"/>
            <p:cNvGrpSpPr/>
            <p:nvPr/>
          </p:nvGrpSpPr>
          <p:grpSpPr>
            <a:xfrm rot="626096" flipH="1">
              <a:off x="8610087" y="4056768"/>
              <a:ext cx="2506734" cy="1762160"/>
              <a:chOff x="3246438" y="1068388"/>
              <a:chExt cx="5711825" cy="4678363"/>
            </a:xfrm>
            <a:solidFill>
              <a:schemeClr val="tx1">
                <a:lumMod val="65000"/>
                <a:lumOff val="35000"/>
              </a:schemeClr>
            </a:solidFill>
          </p:grpSpPr>
          <p:sp>
            <p:nvSpPr>
              <p:cNvPr id="283" name="Freeform 5"/>
              <p:cNvSpPr/>
              <p:nvPr/>
            </p:nvSpPr>
            <p:spPr bwMode="auto">
              <a:xfrm>
                <a:off x="3251201" y="3335338"/>
                <a:ext cx="1773238" cy="1609725"/>
              </a:xfrm>
              <a:custGeom>
                <a:avLst/>
                <a:gdLst>
                  <a:gd name="T0" fmla="*/ 1697 w 1708"/>
                  <a:gd name="T1" fmla="*/ 1365 h 1551"/>
                  <a:gd name="T2" fmla="*/ 1422 w 1708"/>
                  <a:gd name="T3" fmla="*/ 1470 h 1551"/>
                  <a:gd name="T4" fmla="*/ 1072 w 1708"/>
                  <a:gd name="T5" fmla="*/ 1471 h 1551"/>
                  <a:gd name="T6" fmla="*/ 478 w 1708"/>
                  <a:gd name="T7" fmla="*/ 1262 h 1551"/>
                  <a:gd name="T8" fmla="*/ 166 w 1708"/>
                  <a:gd name="T9" fmla="*/ 672 h 1551"/>
                  <a:gd name="T10" fmla="*/ 422 w 1708"/>
                  <a:gd name="T11" fmla="*/ 54 h 1551"/>
                  <a:gd name="T12" fmla="*/ 393 w 1708"/>
                  <a:gd name="T13" fmla="*/ 16 h 1551"/>
                  <a:gd name="T14" fmla="*/ 349 w 1708"/>
                  <a:gd name="T15" fmla="*/ 1214 h 1551"/>
                  <a:gd name="T16" fmla="*/ 906 w 1708"/>
                  <a:gd name="T17" fmla="*/ 1500 h 1551"/>
                  <a:gd name="T18" fmla="*/ 1579 w 1708"/>
                  <a:gd name="T19" fmla="*/ 1467 h 1551"/>
                  <a:gd name="T20" fmla="*/ 1704 w 1708"/>
                  <a:gd name="T21" fmla="*/ 1373 h 1551"/>
                  <a:gd name="T22" fmla="*/ 1697 w 1708"/>
                  <a:gd name="T23" fmla="*/ 1365 h 15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08" h="1551">
                    <a:moveTo>
                      <a:pt x="1697" y="1365"/>
                    </a:moveTo>
                    <a:cubicBezTo>
                      <a:pt x="1630" y="1437"/>
                      <a:pt x="1515" y="1458"/>
                      <a:pt x="1422" y="1470"/>
                    </a:cubicBezTo>
                    <a:cubicBezTo>
                      <a:pt x="1307" y="1486"/>
                      <a:pt x="1188" y="1481"/>
                      <a:pt x="1072" y="1471"/>
                    </a:cubicBezTo>
                    <a:cubicBezTo>
                      <a:pt x="854" y="1452"/>
                      <a:pt x="649" y="1407"/>
                      <a:pt x="478" y="1262"/>
                    </a:cubicBezTo>
                    <a:cubicBezTo>
                      <a:pt x="305" y="1115"/>
                      <a:pt x="190" y="898"/>
                      <a:pt x="166" y="672"/>
                    </a:cubicBezTo>
                    <a:cubicBezTo>
                      <a:pt x="142" y="434"/>
                      <a:pt x="242" y="210"/>
                      <a:pt x="422" y="54"/>
                    </a:cubicBezTo>
                    <a:cubicBezTo>
                      <a:pt x="442" y="36"/>
                      <a:pt x="414" y="0"/>
                      <a:pt x="393" y="16"/>
                    </a:cubicBezTo>
                    <a:cubicBezTo>
                      <a:pt x="0" y="317"/>
                      <a:pt x="41" y="866"/>
                      <a:pt x="349" y="1214"/>
                    </a:cubicBezTo>
                    <a:cubicBezTo>
                      <a:pt x="495" y="1380"/>
                      <a:pt x="690" y="1468"/>
                      <a:pt x="906" y="1500"/>
                    </a:cubicBezTo>
                    <a:cubicBezTo>
                      <a:pt x="1121" y="1532"/>
                      <a:pt x="1372" y="1551"/>
                      <a:pt x="1579" y="1467"/>
                    </a:cubicBezTo>
                    <a:cubicBezTo>
                      <a:pt x="1629" y="1447"/>
                      <a:pt x="1671" y="1415"/>
                      <a:pt x="1704" y="1373"/>
                    </a:cubicBezTo>
                    <a:cubicBezTo>
                      <a:pt x="1708" y="1368"/>
                      <a:pt x="1702" y="1361"/>
                      <a:pt x="1697" y="136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/>
                <a:endParaRPr lang="zh-CN" altLang="en-US" sz="18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84" name="Freeform 6"/>
              <p:cNvSpPr/>
              <p:nvPr/>
            </p:nvSpPr>
            <p:spPr bwMode="auto">
              <a:xfrm>
                <a:off x="3246438" y="1457326"/>
                <a:ext cx="2112963" cy="1933575"/>
              </a:xfrm>
              <a:custGeom>
                <a:avLst/>
                <a:gdLst>
                  <a:gd name="T0" fmla="*/ 394 w 2035"/>
                  <a:gd name="T1" fmla="*/ 1839 h 1862"/>
                  <a:gd name="T2" fmla="*/ 299 w 2035"/>
                  <a:gd name="T3" fmla="*/ 1656 h 1862"/>
                  <a:gd name="T4" fmla="*/ 221 w 2035"/>
                  <a:gd name="T5" fmla="*/ 1452 h 1862"/>
                  <a:gd name="T6" fmla="*/ 241 w 2035"/>
                  <a:gd name="T7" fmla="*/ 997 h 1862"/>
                  <a:gd name="T8" fmla="*/ 650 w 2035"/>
                  <a:gd name="T9" fmla="*/ 365 h 1862"/>
                  <a:gd name="T10" fmla="*/ 1301 w 2035"/>
                  <a:gd name="T11" fmla="*/ 65 h 1862"/>
                  <a:gd name="T12" fmla="*/ 1991 w 2035"/>
                  <a:gd name="T13" fmla="*/ 323 h 1862"/>
                  <a:gd name="T14" fmla="*/ 2019 w 2035"/>
                  <a:gd name="T15" fmla="*/ 295 h 1862"/>
                  <a:gd name="T16" fmla="*/ 1371 w 2035"/>
                  <a:gd name="T17" fmla="*/ 0 h 1862"/>
                  <a:gd name="T18" fmla="*/ 709 w 2035"/>
                  <a:gd name="T19" fmla="*/ 241 h 1862"/>
                  <a:gd name="T20" fmla="*/ 226 w 2035"/>
                  <a:gd name="T21" fmla="*/ 1619 h 1862"/>
                  <a:gd name="T22" fmla="*/ 375 w 2035"/>
                  <a:gd name="T23" fmla="*/ 1851 h 1862"/>
                  <a:gd name="T24" fmla="*/ 394 w 2035"/>
                  <a:gd name="T25" fmla="*/ 1839 h 18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35" h="1862">
                    <a:moveTo>
                      <a:pt x="394" y="1839"/>
                    </a:moveTo>
                    <a:cubicBezTo>
                      <a:pt x="360" y="1781"/>
                      <a:pt x="330" y="1716"/>
                      <a:pt x="299" y="1656"/>
                    </a:cubicBezTo>
                    <a:cubicBezTo>
                      <a:pt x="266" y="1591"/>
                      <a:pt x="240" y="1523"/>
                      <a:pt x="221" y="1452"/>
                    </a:cubicBezTo>
                    <a:cubicBezTo>
                      <a:pt x="181" y="1301"/>
                      <a:pt x="199" y="1146"/>
                      <a:pt x="241" y="997"/>
                    </a:cubicBezTo>
                    <a:cubicBezTo>
                      <a:pt x="310" y="752"/>
                      <a:pt x="461" y="533"/>
                      <a:pt x="650" y="365"/>
                    </a:cubicBezTo>
                    <a:cubicBezTo>
                      <a:pt x="830" y="204"/>
                      <a:pt x="1059" y="88"/>
                      <a:pt x="1301" y="65"/>
                    </a:cubicBezTo>
                    <a:cubicBezTo>
                      <a:pt x="1565" y="40"/>
                      <a:pt x="1795" y="154"/>
                      <a:pt x="1991" y="323"/>
                    </a:cubicBezTo>
                    <a:cubicBezTo>
                      <a:pt x="2010" y="340"/>
                      <a:pt x="2035" y="315"/>
                      <a:pt x="2019" y="295"/>
                    </a:cubicBezTo>
                    <a:cubicBezTo>
                      <a:pt x="1859" y="102"/>
                      <a:pt x="1621" y="0"/>
                      <a:pt x="1371" y="0"/>
                    </a:cubicBezTo>
                    <a:cubicBezTo>
                      <a:pt x="1131" y="0"/>
                      <a:pt x="899" y="101"/>
                      <a:pt x="709" y="241"/>
                    </a:cubicBezTo>
                    <a:cubicBezTo>
                      <a:pt x="298" y="545"/>
                      <a:pt x="0" y="1121"/>
                      <a:pt x="226" y="1619"/>
                    </a:cubicBezTo>
                    <a:cubicBezTo>
                      <a:pt x="266" y="1706"/>
                      <a:pt x="320" y="1775"/>
                      <a:pt x="375" y="1851"/>
                    </a:cubicBezTo>
                    <a:cubicBezTo>
                      <a:pt x="384" y="1862"/>
                      <a:pt x="402" y="1852"/>
                      <a:pt x="394" y="183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/>
                <a:endParaRPr lang="zh-CN" altLang="en-US" sz="18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85" name="Freeform 7"/>
              <p:cNvSpPr/>
              <p:nvPr/>
            </p:nvSpPr>
            <p:spPr bwMode="auto">
              <a:xfrm>
                <a:off x="5292726" y="1068388"/>
                <a:ext cx="2541588" cy="1016000"/>
              </a:xfrm>
              <a:custGeom>
                <a:avLst/>
                <a:gdLst>
                  <a:gd name="T0" fmla="*/ 38 w 2447"/>
                  <a:gd name="T1" fmla="*/ 664 h 979"/>
                  <a:gd name="T2" fmla="*/ 1375 w 2447"/>
                  <a:gd name="T3" fmla="*/ 104 h 979"/>
                  <a:gd name="T4" fmla="*/ 2005 w 2447"/>
                  <a:gd name="T5" fmla="*/ 373 h 979"/>
                  <a:gd name="T6" fmla="*/ 2402 w 2447"/>
                  <a:gd name="T7" fmla="*/ 953 h 979"/>
                  <a:gd name="T8" fmla="*/ 2442 w 2447"/>
                  <a:gd name="T9" fmla="*/ 943 h 979"/>
                  <a:gd name="T10" fmla="*/ 1377 w 2447"/>
                  <a:gd name="T11" fmla="*/ 41 h 979"/>
                  <a:gd name="T12" fmla="*/ 622 w 2447"/>
                  <a:gd name="T13" fmla="*/ 99 h 979"/>
                  <a:gd name="T14" fmla="*/ 15 w 2447"/>
                  <a:gd name="T15" fmla="*/ 622 h 979"/>
                  <a:gd name="T16" fmla="*/ 6 w 2447"/>
                  <a:gd name="T17" fmla="*/ 656 h 979"/>
                  <a:gd name="T18" fmla="*/ 38 w 2447"/>
                  <a:gd name="T19" fmla="*/ 664 h 9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447" h="979">
                    <a:moveTo>
                      <a:pt x="38" y="664"/>
                    </a:moveTo>
                    <a:cubicBezTo>
                      <a:pt x="235" y="159"/>
                      <a:pt x="897" y="25"/>
                      <a:pt x="1375" y="104"/>
                    </a:cubicBezTo>
                    <a:cubicBezTo>
                      <a:pt x="1602" y="141"/>
                      <a:pt x="1823" y="231"/>
                      <a:pt x="2005" y="373"/>
                    </a:cubicBezTo>
                    <a:cubicBezTo>
                      <a:pt x="2195" y="521"/>
                      <a:pt x="2325" y="727"/>
                      <a:pt x="2402" y="953"/>
                    </a:cubicBezTo>
                    <a:cubicBezTo>
                      <a:pt x="2411" y="979"/>
                      <a:pt x="2447" y="968"/>
                      <a:pt x="2442" y="943"/>
                    </a:cubicBezTo>
                    <a:cubicBezTo>
                      <a:pt x="2340" y="436"/>
                      <a:pt x="1862" y="118"/>
                      <a:pt x="1377" y="41"/>
                    </a:cubicBezTo>
                    <a:cubicBezTo>
                      <a:pt x="1125" y="0"/>
                      <a:pt x="864" y="21"/>
                      <a:pt x="622" y="99"/>
                    </a:cubicBezTo>
                    <a:cubicBezTo>
                      <a:pt x="370" y="180"/>
                      <a:pt x="103" y="360"/>
                      <a:pt x="15" y="622"/>
                    </a:cubicBezTo>
                    <a:cubicBezTo>
                      <a:pt x="13" y="633"/>
                      <a:pt x="10" y="645"/>
                      <a:pt x="6" y="656"/>
                    </a:cubicBezTo>
                    <a:cubicBezTo>
                      <a:pt x="0" y="676"/>
                      <a:pt x="30" y="683"/>
                      <a:pt x="38" y="6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/>
                <a:endParaRPr lang="zh-CN" altLang="en-US" sz="18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86" name="Freeform 8"/>
              <p:cNvSpPr/>
              <p:nvPr/>
            </p:nvSpPr>
            <p:spPr bwMode="auto">
              <a:xfrm>
                <a:off x="7777163" y="1998663"/>
                <a:ext cx="1181100" cy="2060575"/>
              </a:xfrm>
              <a:custGeom>
                <a:avLst/>
                <a:gdLst>
                  <a:gd name="T0" fmla="*/ 20 w 1137"/>
                  <a:gd name="T1" fmla="*/ 63 h 1984"/>
                  <a:gd name="T2" fmla="*/ 215 w 1137"/>
                  <a:gd name="T3" fmla="*/ 53 h 1984"/>
                  <a:gd name="T4" fmla="*/ 400 w 1137"/>
                  <a:gd name="T5" fmla="*/ 98 h 1984"/>
                  <a:gd name="T6" fmla="*/ 735 w 1137"/>
                  <a:gd name="T7" fmla="*/ 336 h 1984"/>
                  <a:gd name="T8" fmla="*/ 1044 w 1137"/>
                  <a:gd name="T9" fmla="*/ 988 h 1984"/>
                  <a:gd name="T10" fmla="*/ 897 w 1137"/>
                  <a:gd name="T11" fmla="*/ 1554 h 1984"/>
                  <a:gd name="T12" fmla="*/ 343 w 1137"/>
                  <a:gd name="T13" fmla="*/ 1942 h 1984"/>
                  <a:gd name="T14" fmla="*/ 358 w 1137"/>
                  <a:gd name="T15" fmla="*/ 1980 h 1984"/>
                  <a:gd name="T16" fmla="*/ 953 w 1137"/>
                  <a:gd name="T17" fmla="*/ 1587 h 1984"/>
                  <a:gd name="T18" fmla="*/ 1107 w 1137"/>
                  <a:gd name="T19" fmla="*/ 964 h 1984"/>
                  <a:gd name="T20" fmla="*/ 752 w 1137"/>
                  <a:gd name="T21" fmla="*/ 266 h 1984"/>
                  <a:gd name="T22" fmla="*/ 415 w 1137"/>
                  <a:gd name="T23" fmla="*/ 44 h 1984"/>
                  <a:gd name="T24" fmla="*/ 215 w 1137"/>
                  <a:gd name="T25" fmla="*/ 2 h 1984"/>
                  <a:gd name="T26" fmla="*/ 119 w 1137"/>
                  <a:gd name="T27" fmla="*/ 7 h 1984"/>
                  <a:gd name="T28" fmla="*/ 14 w 1137"/>
                  <a:gd name="T29" fmla="*/ 41 h 1984"/>
                  <a:gd name="T30" fmla="*/ 20 w 1137"/>
                  <a:gd name="T31" fmla="*/ 63 h 19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137" h="1984">
                    <a:moveTo>
                      <a:pt x="20" y="63"/>
                    </a:moveTo>
                    <a:cubicBezTo>
                      <a:pt x="80" y="48"/>
                      <a:pt x="154" y="49"/>
                      <a:pt x="215" y="53"/>
                    </a:cubicBezTo>
                    <a:cubicBezTo>
                      <a:pt x="278" y="57"/>
                      <a:pt x="341" y="76"/>
                      <a:pt x="400" y="98"/>
                    </a:cubicBezTo>
                    <a:cubicBezTo>
                      <a:pt x="528" y="148"/>
                      <a:pt x="641" y="238"/>
                      <a:pt x="735" y="336"/>
                    </a:cubicBezTo>
                    <a:cubicBezTo>
                      <a:pt x="900" y="510"/>
                      <a:pt x="1016" y="750"/>
                      <a:pt x="1044" y="988"/>
                    </a:cubicBezTo>
                    <a:cubicBezTo>
                      <a:pt x="1069" y="1190"/>
                      <a:pt x="1016" y="1389"/>
                      <a:pt x="897" y="1554"/>
                    </a:cubicBezTo>
                    <a:cubicBezTo>
                      <a:pt x="757" y="1747"/>
                      <a:pt x="548" y="1839"/>
                      <a:pt x="343" y="1942"/>
                    </a:cubicBezTo>
                    <a:cubicBezTo>
                      <a:pt x="321" y="1953"/>
                      <a:pt x="337" y="1984"/>
                      <a:pt x="358" y="1980"/>
                    </a:cubicBezTo>
                    <a:cubicBezTo>
                      <a:pt x="592" y="1933"/>
                      <a:pt x="812" y="1776"/>
                      <a:pt x="953" y="1587"/>
                    </a:cubicBezTo>
                    <a:cubicBezTo>
                      <a:pt x="1086" y="1410"/>
                      <a:pt x="1137" y="1182"/>
                      <a:pt x="1107" y="964"/>
                    </a:cubicBezTo>
                    <a:cubicBezTo>
                      <a:pt x="1071" y="703"/>
                      <a:pt x="938" y="452"/>
                      <a:pt x="752" y="266"/>
                    </a:cubicBezTo>
                    <a:cubicBezTo>
                      <a:pt x="656" y="170"/>
                      <a:pt x="542" y="93"/>
                      <a:pt x="415" y="44"/>
                    </a:cubicBezTo>
                    <a:cubicBezTo>
                      <a:pt x="351" y="19"/>
                      <a:pt x="283" y="6"/>
                      <a:pt x="215" y="2"/>
                    </a:cubicBezTo>
                    <a:cubicBezTo>
                      <a:pt x="183" y="0"/>
                      <a:pt x="150" y="2"/>
                      <a:pt x="119" y="7"/>
                    </a:cubicBezTo>
                    <a:cubicBezTo>
                      <a:pt x="78" y="13"/>
                      <a:pt x="52" y="27"/>
                      <a:pt x="14" y="41"/>
                    </a:cubicBezTo>
                    <a:cubicBezTo>
                      <a:pt x="0" y="46"/>
                      <a:pt x="6" y="66"/>
                      <a:pt x="20" y="6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/>
                <a:endParaRPr lang="zh-CN" altLang="en-US" sz="18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87" name="Freeform 9"/>
              <p:cNvSpPr/>
              <p:nvPr/>
            </p:nvSpPr>
            <p:spPr bwMode="auto">
              <a:xfrm>
                <a:off x="7016751" y="4010026"/>
                <a:ext cx="1208088" cy="1095375"/>
              </a:xfrm>
              <a:custGeom>
                <a:avLst/>
                <a:gdLst>
                  <a:gd name="T0" fmla="*/ 1056 w 1164"/>
                  <a:gd name="T1" fmla="*/ 16 h 1055"/>
                  <a:gd name="T2" fmla="*/ 1085 w 1164"/>
                  <a:gd name="T3" fmla="*/ 64 h 1055"/>
                  <a:gd name="T4" fmla="*/ 1110 w 1164"/>
                  <a:gd name="T5" fmla="*/ 176 h 1055"/>
                  <a:gd name="T6" fmla="*/ 1081 w 1164"/>
                  <a:gd name="T7" fmla="*/ 362 h 1055"/>
                  <a:gd name="T8" fmla="*/ 828 w 1164"/>
                  <a:gd name="T9" fmla="*/ 714 h 1055"/>
                  <a:gd name="T10" fmla="*/ 30 w 1164"/>
                  <a:gd name="T11" fmla="*/ 996 h 1055"/>
                  <a:gd name="T12" fmla="*/ 30 w 1164"/>
                  <a:gd name="T13" fmla="*/ 1042 h 1055"/>
                  <a:gd name="T14" fmla="*/ 893 w 1164"/>
                  <a:gd name="T15" fmla="*/ 736 h 1055"/>
                  <a:gd name="T16" fmla="*/ 1143 w 1164"/>
                  <a:gd name="T17" fmla="*/ 346 h 1055"/>
                  <a:gd name="T18" fmla="*/ 1154 w 1164"/>
                  <a:gd name="T19" fmla="*/ 140 h 1055"/>
                  <a:gd name="T20" fmla="*/ 1121 w 1164"/>
                  <a:gd name="T21" fmla="*/ 43 h 1055"/>
                  <a:gd name="T22" fmla="*/ 1066 w 1164"/>
                  <a:gd name="T23" fmla="*/ 4 h 1055"/>
                  <a:gd name="T24" fmla="*/ 1056 w 1164"/>
                  <a:gd name="T25" fmla="*/ 16 h 10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164" h="1055">
                    <a:moveTo>
                      <a:pt x="1056" y="16"/>
                    </a:moveTo>
                    <a:cubicBezTo>
                      <a:pt x="1068" y="25"/>
                      <a:pt x="1078" y="52"/>
                      <a:pt x="1085" y="64"/>
                    </a:cubicBezTo>
                    <a:cubicBezTo>
                      <a:pt x="1104" y="97"/>
                      <a:pt x="1108" y="139"/>
                      <a:pt x="1110" y="176"/>
                    </a:cubicBezTo>
                    <a:cubicBezTo>
                      <a:pt x="1115" y="240"/>
                      <a:pt x="1103" y="302"/>
                      <a:pt x="1081" y="362"/>
                    </a:cubicBezTo>
                    <a:cubicBezTo>
                      <a:pt x="1032" y="501"/>
                      <a:pt x="939" y="620"/>
                      <a:pt x="828" y="714"/>
                    </a:cubicBezTo>
                    <a:cubicBezTo>
                      <a:pt x="609" y="901"/>
                      <a:pt x="312" y="981"/>
                      <a:pt x="30" y="996"/>
                    </a:cubicBezTo>
                    <a:cubicBezTo>
                      <a:pt x="0" y="998"/>
                      <a:pt x="0" y="1041"/>
                      <a:pt x="30" y="1042"/>
                    </a:cubicBezTo>
                    <a:cubicBezTo>
                      <a:pt x="339" y="1055"/>
                      <a:pt x="661" y="941"/>
                      <a:pt x="893" y="736"/>
                    </a:cubicBezTo>
                    <a:cubicBezTo>
                      <a:pt x="1011" y="632"/>
                      <a:pt x="1097" y="496"/>
                      <a:pt x="1143" y="346"/>
                    </a:cubicBezTo>
                    <a:cubicBezTo>
                      <a:pt x="1163" y="279"/>
                      <a:pt x="1164" y="208"/>
                      <a:pt x="1154" y="140"/>
                    </a:cubicBezTo>
                    <a:cubicBezTo>
                      <a:pt x="1150" y="106"/>
                      <a:pt x="1138" y="73"/>
                      <a:pt x="1121" y="43"/>
                    </a:cubicBezTo>
                    <a:cubicBezTo>
                      <a:pt x="1105" y="16"/>
                      <a:pt x="1089" y="17"/>
                      <a:pt x="1066" y="4"/>
                    </a:cubicBezTo>
                    <a:cubicBezTo>
                      <a:pt x="1058" y="0"/>
                      <a:pt x="1049" y="11"/>
                      <a:pt x="1056" y="1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/>
                <a:endParaRPr lang="zh-CN" altLang="en-US" sz="18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88" name="Freeform 10"/>
              <p:cNvSpPr/>
              <p:nvPr/>
            </p:nvSpPr>
            <p:spPr bwMode="auto">
              <a:xfrm>
                <a:off x="4975226" y="4775201"/>
                <a:ext cx="1274763" cy="733425"/>
              </a:xfrm>
              <a:custGeom>
                <a:avLst/>
                <a:gdLst>
                  <a:gd name="T0" fmla="*/ 28 w 1229"/>
                  <a:gd name="T1" fmla="*/ 8 h 706"/>
                  <a:gd name="T2" fmla="*/ 139 w 1229"/>
                  <a:gd name="T3" fmla="*/ 371 h 706"/>
                  <a:gd name="T4" fmla="*/ 420 w 1229"/>
                  <a:gd name="T5" fmla="*/ 595 h 706"/>
                  <a:gd name="T6" fmla="*/ 1199 w 1229"/>
                  <a:gd name="T7" fmla="*/ 617 h 706"/>
                  <a:gd name="T8" fmla="*/ 1186 w 1229"/>
                  <a:gd name="T9" fmla="*/ 571 h 706"/>
                  <a:gd name="T10" fmla="*/ 469 w 1229"/>
                  <a:gd name="T11" fmla="*/ 549 h 706"/>
                  <a:gd name="T12" fmla="*/ 191 w 1229"/>
                  <a:gd name="T13" fmla="*/ 341 h 706"/>
                  <a:gd name="T14" fmla="*/ 105 w 1229"/>
                  <a:gd name="T15" fmla="*/ 187 h 706"/>
                  <a:gd name="T16" fmla="*/ 43 w 1229"/>
                  <a:gd name="T17" fmla="*/ 7 h 706"/>
                  <a:gd name="T18" fmla="*/ 28 w 1229"/>
                  <a:gd name="T19" fmla="*/ 8 h 7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29" h="706">
                    <a:moveTo>
                      <a:pt x="28" y="8"/>
                    </a:moveTo>
                    <a:cubicBezTo>
                      <a:pt x="0" y="129"/>
                      <a:pt x="72" y="275"/>
                      <a:pt x="139" y="371"/>
                    </a:cubicBezTo>
                    <a:cubicBezTo>
                      <a:pt x="210" y="470"/>
                      <a:pt x="310" y="545"/>
                      <a:pt x="420" y="595"/>
                    </a:cubicBezTo>
                    <a:cubicBezTo>
                      <a:pt x="664" y="706"/>
                      <a:pt x="948" y="698"/>
                      <a:pt x="1199" y="617"/>
                    </a:cubicBezTo>
                    <a:cubicBezTo>
                      <a:pt x="1229" y="608"/>
                      <a:pt x="1217" y="563"/>
                      <a:pt x="1186" y="571"/>
                    </a:cubicBezTo>
                    <a:cubicBezTo>
                      <a:pt x="954" y="630"/>
                      <a:pt x="695" y="637"/>
                      <a:pt x="469" y="549"/>
                    </a:cubicBezTo>
                    <a:cubicBezTo>
                      <a:pt x="360" y="506"/>
                      <a:pt x="262" y="433"/>
                      <a:pt x="191" y="341"/>
                    </a:cubicBezTo>
                    <a:cubicBezTo>
                      <a:pt x="155" y="294"/>
                      <a:pt x="127" y="241"/>
                      <a:pt x="105" y="187"/>
                    </a:cubicBezTo>
                    <a:cubicBezTo>
                      <a:pt x="81" y="128"/>
                      <a:pt x="72" y="63"/>
                      <a:pt x="43" y="7"/>
                    </a:cubicBezTo>
                    <a:cubicBezTo>
                      <a:pt x="40" y="0"/>
                      <a:pt x="30" y="2"/>
                      <a:pt x="28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/>
                <a:endParaRPr lang="zh-CN" altLang="en-US" sz="18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89" name="Freeform 11"/>
              <p:cNvSpPr/>
              <p:nvPr/>
            </p:nvSpPr>
            <p:spPr bwMode="auto">
              <a:xfrm>
                <a:off x="6203951" y="5040313"/>
                <a:ext cx="1285875" cy="706438"/>
              </a:xfrm>
              <a:custGeom>
                <a:avLst/>
                <a:gdLst>
                  <a:gd name="T0" fmla="*/ 9 w 1238"/>
                  <a:gd name="T1" fmla="*/ 343 h 681"/>
                  <a:gd name="T2" fmla="*/ 575 w 1238"/>
                  <a:gd name="T3" fmla="*/ 605 h 681"/>
                  <a:gd name="T4" fmla="*/ 1222 w 1238"/>
                  <a:gd name="T5" fmla="*/ 529 h 681"/>
                  <a:gd name="T6" fmla="*/ 1222 w 1238"/>
                  <a:gd name="T7" fmla="*/ 485 h 681"/>
                  <a:gd name="T8" fmla="*/ 968 w 1238"/>
                  <a:gd name="T9" fmla="*/ 314 h 681"/>
                  <a:gd name="T10" fmla="*/ 825 w 1238"/>
                  <a:gd name="T11" fmla="*/ 32 h 681"/>
                  <a:gd name="T12" fmla="*/ 776 w 1238"/>
                  <a:gd name="T13" fmla="*/ 46 h 681"/>
                  <a:gd name="T14" fmla="*/ 921 w 1238"/>
                  <a:gd name="T15" fmla="*/ 340 h 681"/>
                  <a:gd name="T16" fmla="*/ 1196 w 1238"/>
                  <a:gd name="T17" fmla="*/ 529 h 681"/>
                  <a:gd name="T18" fmla="*/ 1196 w 1238"/>
                  <a:gd name="T19" fmla="*/ 485 h 681"/>
                  <a:gd name="T20" fmla="*/ 23 w 1238"/>
                  <a:gd name="T21" fmla="*/ 324 h 681"/>
                  <a:gd name="T22" fmla="*/ 9 w 1238"/>
                  <a:gd name="T23" fmla="*/ 343 h 6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38" h="681">
                    <a:moveTo>
                      <a:pt x="9" y="343"/>
                    </a:moveTo>
                    <a:cubicBezTo>
                      <a:pt x="152" y="493"/>
                      <a:pt x="376" y="569"/>
                      <a:pt x="575" y="605"/>
                    </a:cubicBezTo>
                    <a:cubicBezTo>
                      <a:pt x="792" y="644"/>
                      <a:pt x="1024" y="631"/>
                      <a:pt x="1222" y="529"/>
                    </a:cubicBezTo>
                    <a:cubicBezTo>
                      <a:pt x="1238" y="520"/>
                      <a:pt x="1238" y="494"/>
                      <a:pt x="1222" y="485"/>
                    </a:cubicBezTo>
                    <a:cubicBezTo>
                      <a:pt x="1131" y="437"/>
                      <a:pt x="1041" y="387"/>
                      <a:pt x="968" y="314"/>
                    </a:cubicBezTo>
                    <a:cubicBezTo>
                      <a:pt x="889" y="238"/>
                      <a:pt x="847" y="138"/>
                      <a:pt x="825" y="32"/>
                    </a:cubicBezTo>
                    <a:cubicBezTo>
                      <a:pt x="819" y="0"/>
                      <a:pt x="770" y="14"/>
                      <a:pt x="776" y="46"/>
                    </a:cubicBezTo>
                    <a:cubicBezTo>
                      <a:pt x="799" y="157"/>
                      <a:pt x="844" y="256"/>
                      <a:pt x="921" y="340"/>
                    </a:cubicBezTo>
                    <a:cubicBezTo>
                      <a:pt x="997" y="422"/>
                      <a:pt x="1098" y="479"/>
                      <a:pt x="1196" y="529"/>
                    </a:cubicBezTo>
                    <a:cubicBezTo>
                      <a:pt x="1196" y="514"/>
                      <a:pt x="1196" y="500"/>
                      <a:pt x="1196" y="485"/>
                    </a:cubicBezTo>
                    <a:cubicBezTo>
                      <a:pt x="821" y="681"/>
                      <a:pt x="352" y="551"/>
                      <a:pt x="23" y="324"/>
                    </a:cubicBezTo>
                    <a:cubicBezTo>
                      <a:pt x="12" y="316"/>
                      <a:pt x="0" y="333"/>
                      <a:pt x="9" y="34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/>
                <a:endParaRPr lang="zh-CN" altLang="en-US" sz="18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grpSp>
            <p:nvGrpSpPr>
              <p:cNvPr id="290" name="组合 289"/>
              <p:cNvGrpSpPr/>
              <p:nvPr/>
            </p:nvGrpSpPr>
            <p:grpSpPr>
              <a:xfrm>
                <a:off x="3517901" y="1225551"/>
                <a:ext cx="5260975" cy="4090987"/>
                <a:chOff x="3517901" y="1225551"/>
                <a:chExt cx="5260975" cy="4090987"/>
              </a:xfrm>
              <a:grpFill/>
            </p:grpSpPr>
            <p:sp>
              <p:nvSpPr>
                <p:cNvPr id="291" name="Freeform 12"/>
                <p:cNvSpPr/>
                <p:nvPr/>
              </p:nvSpPr>
              <p:spPr bwMode="auto">
                <a:xfrm>
                  <a:off x="7805738" y="2135188"/>
                  <a:ext cx="109538" cy="38100"/>
                </a:xfrm>
                <a:custGeom>
                  <a:avLst/>
                  <a:gdLst>
                    <a:gd name="T0" fmla="*/ 6 w 106"/>
                    <a:gd name="T1" fmla="*/ 35 h 37"/>
                    <a:gd name="T2" fmla="*/ 45 w 106"/>
                    <a:gd name="T3" fmla="*/ 33 h 37"/>
                    <a:gd name="T4" fmla="*/ 97 w 106"/>
                    <a:gd name="T5" fmla="*/ 22 h 37"/>
                    <a:gd name="T6" fmla="*/ 97 w 106"/>
                    <a:gd name="T7" fmla="*/ 6 h 37"/>
                    <a:gd name="T8" fmla="*/ 52 w 106"/>
                    <a:gd name="T9" fmla="*/ 6 h 37"/>
                    <a:gd name="T10" fmla="*/ 4 w 106"/>
                    <a:gd name="T11" fmla="*/ 24 h 37"/>
                    <a:gd name="T12" fmla="*/ 6 w 106"/>
                    <a:gd name="T13" fmla="*/ 35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6" h="37">
                      <a:moveTo>
                        <a:pt x="6" y="35"/>
                      </a:moveTo>
                      <a:cubicBezTo>
                        <a:pt x="20" y="37"/>
                        <a:pt x="32" y="35"/>
                        <a:pt x="45" y="33"/>
                      </a:cubicBezTo>
                      <a:cubicBezTo>
                        <a:pt x="63" y="30"/>
                        <a:pt x="80" y="29"/>
                        <a:pt x="97" y="22"/>
                      </a:cubicBezTo>
                      <a:cubicBezTo>
                        <a:pt x="105" y="19"/>
                        <a:pt x="106" y="9"/>
                        <a:pt x="97" y="6"/>
                      </a:cubicBezTo>
                      <a:cubicBezTo>
                        <a:pt x="81" y="0"/>
                        <a:pt x="68" y="2"/>
                        <a:pt x="52" y="6"/>
                      </a:cubicBezTo>
                      <a:cubicBezTo>
                        <a:pt x="34" y="9"/>
                        <a:pt x="17" y="13"/>
                        <a:pt x="4" y="24"/>
                      </a:cubicBezTo>
                      <a:cubicBezTo>
                        <a:pt x="0" y="27"/>
                        <a:pt x="2" y="34"/>
                        <a:pt x="6" y="3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92" name="Freeform 13"/>
                <p:cNvSpPr/>
                <p:nvPr/>
              </p:nvSpPr>
              <p:spPr bwMode="auto">
                <a:xfrm>
                  <a:off x="8018463" y="2144713"/>
                  <a:ext cx="92075" cy="34925"/>
                </a:xfrm>
                <a:custGeom>
                  <a:avLst/>
                  <a:gdLst>
                    <a:gd name="T0" fmla="*/ 4 w 89"/>
                    <a:gd name="T1" fmla="*/ 9 h 35"/>
                    <a:gd name="T2" fmla="*/ 79 w 89"/>
                    <a:gd name="T3" fmla="*/ 34 h 35"/>
                    <a:gd name="T4" fmla="*/ 83 w 89"/>
                    <a:gd name="T5" fmla="*/ 20 h 35"/>
                    <a:gd name="T6" fmla="*/ 7 w 89"/>
                    <a:gd name="T7" fmla="*/ 0 h 35"/>
                    <a:gd name="T8" fmla="*/ 4 w 89"/>
                    <a:gd name="T9" fmla="*/ 9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9" h="35">
                      <a:moveTo>
                        <a:pt x="4" y="9"/>
                      </a:moveTo>
                      <a:cubicBezTo>
                        <a:pt x="28" y="23"/>
                        <a:pt x="52" y="31"/>
                        <a:pt x="79" y="34"/>
                      </a:cubicBezTo>
                      <a:cubicBezTo>
                        <a:pt x="87" y="35"/>
                        <a:pt x="89" y="24"/>
                        <a:pt x="83" y="20"/>
                      </a:cubicBezTo>
                      <a:cubicBezTo>
                        <a:pt x="59" y="6"/>
                        <a:pt x="34" y="3"/>
                        <a:pt x="7" y="0"/>
                      </a:cubicBezTo>
                      <a:cubicBezTo>
                        <a:pt x="2" y="0"/>
                        <a:pt x="0" y="7"/>
                        <a:pt x="4" y="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93" name="Freeform 14"/>
                <p:cNvSpPr/>
                <p:nvPr/>
              </p:nvSpPr>
              <p:spPr bwMode="auto">
                <a:xfrm>
                  <a:off x="8228013" y="2225676"/>
                  <a:ext cx="107950" cy="61913"/>
                </a:xfrm>
                <a:custGeom>
                  <a:avLst/>
                  <a:gdLst>
                    <a:gd name="T0" fmla="*/ 6 w 105"/>
                    <a:gd name="T1" fmla="*/ 10 h 59"/>
                    <a:gd name="T2" fmla="*/ 91 w 105"/>
                    <a:gd name="T3" fmla="*/ 55 h 59"/>
                    <a:gd name="T4" fmla="*/ 99 w 105"/>
                    <a:gd name="T5" fmla="*/ 44 h 59"/>
                    <a:gd name="T6" fmla="*/ 9 w 105"/>
                    <a:gd name="T7" fmla="*/ 1 h 59"/>
                    <a:gd name="T8" fmla="*/ 6 w 105"/>
                    <a:gd name="T9" fmla="*/ 10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5" h="59">
                      <a:moveTo>
                        <a:pt x="6" y="10"/>
                      </a:moveTo>
                      <a:cubicBezTo>
                        <a:pt x="35" y="21"/>
                        <a:pt x="64" y="39"/>
                        <a:pt x="91" y="55"/>
                      </a:cubicBezTo>
                      <a:cubicBezTo>
                        <a:pt x="97" y="59"/>
                        <a:pt x="105" y="49"/>
                        <a:pt x="99" y="44"/>
                      </a:cubicBezTo>
                      <a:cubicBezTo>
                        <a:pt x="72" y="20"/>
                        <a:pt x="44" y="7"/>
                        <a:pt x="9" y="1"/>
                      </a:cubicBezTo>
                      <a:cubicBezTo>
                        <a:pt x="3" y="0"/>
                        <a:pt x="0" y="8"/>
                        <a:pt x="6" y="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94" name="Freeform 15"/>
                <p:cNvSpPr/>
                <p:nvPr/>
              </p:nvSpPr>
              <p:spPr bwMode="auto">
                <a:xfrm>
                  <a:off x="8421688" y="2389188"/>
                  <a:ext cx="77788" cy="84138"/>
                </a:xfrm>
                <a:custGeom>
                  <a:avLst/>
                  <a:gdLst>
                    <a:gd name="T0" fmla="*/ 1 w 75"/>
                    <a:gd name="T1" fmla="*/ 1 h 81"/>
                    <a:gd name="T2" fmla="*/ 14 w 75"/>
                    <a:gd name="T3" fmla="*/ 20 h 81"/>
                    <a:gd name="T4" fmla="*/ 31 w 75"/>
                    <a:gd name="T5" fmla="*/ 42 h 81"/>
                    <a:gd name="T6" fmla="*/ 62 w 75"/>
                    <a:gd name="T7" fmla="*/ 77 h 81"/>
                    <a:gd name="T8" fmla="*/ 72 w 75"/>
                    <a:gd name="T9" fmla="*/ 71 h 81"/>
                    <a:gd name="T10" fmla="*/ 45 w 75"/>
                    <a:gd name="T11" fmla="*/ 35 h 81"/>
                    <a:gd name="T12" fmla="*/ 24 w 75"/>
                    <a:gd name="T13" fmla="*/ 16 h 81"/>
                    <a:gd name="T14" fmla="*/ 2 w 75"/>
                    <a:gd name="T15" fmla="*/ 0 h 81"/>
                    <a:gd name="T16" fmla="*/ 1 w 75"/>
                    <a:gd name="T17" fmla="*/ 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5" h="81">
                      <a:moveTo>
                        <a:pt x="1" y="1"/>
                      </a:moveTo>
                      <a:cubicBezTo>
                        <a:pt x="6" y="6"/>
                        <a:pt x="9" y="14"/>
                        <a:pt x="14" y="20"/>
                      </a:cubicBezTo>
                      <a:cubicBezTo>
                        <a:pt x="19" y="27"/>
                        <a:pt x="25" y="35"/>
                        <a:pt x="31" y="42"/>
                      </a:cubicBezTo>
                      <a:cubicBezTo>
                        <a:pt x="41" y="54"/>
                        <a:pt x="51" y="66"/>
                        <a:pt x="62" y="77"/>
                      </a:cubicBezTo>
                      <a:cubicBezTo>
                        <a:pt x="66" y="81"/>
                        <a:pt x="75" y="77"/>
                        <a:pt x="72" y="71"/>
                      </a:cubicBezTo>
                      <a:cubicBezTo>
                        <a:pt x="66" y="57"/>
                        <a:pt x="57" y="46"/>
                        <a:pt x="45" y="35"/>
                      </a:cubicBezTo>
                      <a:cubicBezTo>
                        <a:pt x="38" y="28"/>
                        <a:pt x="31" y="22"/>
                        <a:pt x="24" y="16"/>
                      </a:cubicBezTo>
                      <a:cubicBezTo>
                        <a:pt x="17" y="10"/>
                        <a:pt x="8" y="6"/>
                        <a:pt x="2" y="0"/>
                      </a:cubicBezTo>
                      <a:cubicBezTo>
                        <a:pt x="1" y="0"/>
                        <a:pt x="0" y="0"/>
                        <a:pt x="1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95" name="Freeform 16"/>
                <p:cNvSpPr/>
                <p:nvPr/>
              </p:nvSpPr>
              <p:spPr bwMode="auto">
                <a:xfrm>
                  <a:off x="8572501" y="2570163"/>
                  <a:ext cx="60325" cy="90488"/>
                </a:xfrm>
                <a:custGeom>
                  <a:avLst/>
                  <a:gdLst>
                    <a:gd name="T0" fmla="*/ 3 w 57"/>
                    <a:gd name="T1" fmla="*/ 10 h 88"/>
                    <a:gd name="T2" fmla="*/ 47 w 57"/>
                    <a:gd name="T3" fmla="*/ 83 h 88"/>
                    <a:gd name="T4" fmla="*/ 55 w 57"/>
                    <a:gd name="T5" fmla="*/ 77 h 88"/>
                    <a:gd name="T6" fmla="*/ 11 w 57"/>
                    <a:gd name="T7" fmla="*/ 5 h 88"/>
                    <a:gd name="T8" fmla="*/ 3 w 57"/>
                    <a:gd name="T9" fmla="*/ 10 h 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7" h="88">
                      <a:moveTo>
                        <a:pt x="3" y="10"/>
                      </a:moveTo>
                      <a:cubicBezTo>
                        <a:pt x="17" y="35"/>
                        <a:pt x="27" y="63"/>
                        <a:pt x="47" y="83"/>
                      </a:cubicBezTo>
                      <a:cubicBezTo>
                        <a:pt x="51" y="88"/>
                        <a:pt x="57" y="82"/>
                        <a:pt x="55" y="77"/>
                      </a:cubicBezTo>
                      <a:cubicBezTo>
                        <a:pt x="44" y="51"/>
                        <a:pt x="28" y="27"/>
                        <a:pt x="11" y="5"/>
                      </a:cubicBezTo>
                      <a:cubicBezTo>
                        <a:pt x="8" y="0"/>
                        <a:pt x="0" y="4"/>
                        <a:pt x="3" y="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96" name="Freeform 17"/>
                <p:cNvSpPr/>
                <p:nvPr/>
              </p:nvSpPr>
              <p:spPr bwMode="auto">
                <a:xfrm>
                  <a:off x="8664576" y="2767013"/>
                  <a:ext cx="42863" cy="88900"/>
                </a:xfrm>
                <a:custGeom>
                  <a:avLst/>
                  <a:gdLst>
                    <a:gd name="T0" fmla="*/ 3 w 41"/>
                    <a:gd name="T1" fmla="*/ 7 h 86"/>
                    <a:gd name="T2" fmla="*/ 30 w 41"/>
                    <a:gd name="T3" fmla="*/ 79 h 86"/>
                    <a:gd name="T4" fmla="*/ 40 w 41"/>
                    <a:gd name="T5" fmla="*/ 76 h 86"/>
                    <a:gd name="T6" fmla="*/ 9 w 41"/>
                    <a:gd name="T7" fmla="*/ 4 h 86"/>
                    <a:gd name="T8" fmla="*/ 3 w 41"/>
                    <a:gd name="T9" fmla="*/ 7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86">
                      <a:moveTo>
                        <a:pt x="3" y="7"/>
                      </a:moveTo>
                      <a:cubicBezTo>
                        <a:pt x="16" y="29"/>
                        <a:pt x="21" y="56"/>
                        <a:pt x="30" y="79"/>
                      </a:cubicBezTo>
                      <a:cubicBezTo>
                        <a:pt x="32" y="86"/>
                        <a:pt x="41" y="83"/>
                        <a:pt x="40" y="76"/>
                      </a:cubicBezTo>
                      <a:cubicBezTo>
                        <a:pt x="36" y="48"/>
                        <a:pt x="25" y="27"/>
                        <a:pt x="9" y="4"/>
                      </a:cubicBezTo>
                      <a:cubicBezTo>
                        <a:pt x="7" y="0"/>
                        <a:pt x="0" y="3"/>
                        <a:pt x="3" y="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97" name="Freeform 18"/>
                <p:cNvSpPr/>
                <p:nvPr/>
              </p:nvSpPr>
              <p:spPr bwMode="auto">
                <a:xfrm>
                  <a:off x="8740776" y="2992438"/>
                  <a:ext cx="26988" cy="107950"/>
                </a:xfrm>
                <a:custGeom>
                  <a:avLst/>
                  <a:gdLst>
                    <a:gd name="T0" fmla="*/ 2 w 27"/>
                    <a:gd name="T1" fmla="*/ 7 h 104"/>
                    <a:gd name="T2" fmla="*/ 17 w 27"/>
                    <a:gd name="T3" fmla="*/ 100 h 104"/>
                    <a:gd name="T4" fmla="*/ 23 w 27"/>
                    <a:gd name="T5" fmla="*/ 100 h 104"/>
                    <a:gd name="T6" fmla="*/ 9 w 27"/>
                    <a:gd name="T7" fmla="*/ 4 h 104"/>
                    <a:gd name="T8" fmla="*/ 2 w 27"/>
                    <a:gd name="T9" fmla="*/ 7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104">
                      <a:moveTo>
                        <a:pt x="2" y="7"/>
                      </a:moveTo>
                      <a:cubicBezTo>
                        <a:pt x="14" y="36"/>
                        <a:pt x="13" y="68"/>
                        <a:pt x="17" y="100"/>
                      </a:cubicBezTo>
                      <a:cubicBezTo>
                        <a:pt x="17" y="104"/>
                        <a:pt x="23" y="104"/>
                        <a:pt x="23" y="100"/>
                      </a:cubicBezTo>
                      <a:cubicBezTo>
                        <a:pt x="27" y="67"/>
                        <a:pt x="24" y="33"/>
                        <a:pt x="9" y="4"/>
                      </a:cubicBezTo>
                      <a:cubicBezTo>
                        <a:pt x="7" y="0"/>
                        <a:pt x="0" y="3"/>
                        <a:pt x="2" y="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98" name="Freeform 19"/>
                <p:cNvSpPr/>
                <p:nvPr/>
              </p:nvSpPr>
              <p:spPr bwMode="auto">
                <a:xfrm>
                  <a:off x="8753476" y="3206751"/>
                  <a:ext cx="25400" cy="80963"/>
                </a:xfrm>
                <a:custGeom>
                  <a:avLst/>
                  <a:gdLst>
                    <a:gd name="T0" fmla="*/ 13 w 24"/>
                    <a:gd name="T1" fmla="*/ 2 h 78"/>
                    <a:gd name="T2" fmla="*/ 4 w 24"/>
                    <a:gd name="T3" fmla="*/ 32 h 78"/>
                    <a:gd name="T4" fmla="*/ 2 w 24"/>
                    <a:gd name="T5" fmla="*/ 46 h 78"/>
                    <a:gd name="T6" fmla="*/ 0 w 24"/>
                    <a:gd name="T7" fmla="*/ 66 h 78"/>
                    <a:gd name="T8" fmla="*/ 13 w 24"/>
                    <a:gd name="T9" fmla="*/ 71 h 78"/>
                    <a:gd name="T10" fmla="*/ 23 w 24"/>
                    <a:gd name="T11" fmla="*/ 39 h 78"/>
                    <a:gd name="T12" fmla="*/ 15 w 24"/>
                    <a:gd name="T13" fmla="*/ 2 h 78"/>
                    <a:gd name="T14" fmla="*/ 13 w 24"/>
                    <a:gd name="T15" fmla="*/ 2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4" h="78">
                      <a:moveTo>
                        <a:pt x="13" y="2"/>
                      </a:moveTo>
                      <a:cubicBezTo>
                        <a:pt x="9" y="12"/>
                        <a:pt x="6" y="21"/>
                        <a:pt x="4" y="32"/>
                      </a:cubicBezTo>
                      <a:cubicBezTo>
                        <a:pt x="3" y="37"/>
                        <a:pt x="2" y="41"/>
                        <a:pt x="2" y="46"/>
                      </a:cubicBezTo>
                      <a:cubicBezTo>
                        <a:pt x="1" y="53"/>
                        <a:pt x="1" y="59"/>
                        <a:pt x="0" y="66"/>
                      </a:cubicBezTo>
                      <a:cubicBezTo>
                        <a:pt x="0" y="72"/>
                        <a:pt x="9" y="78"/>
                        <a:pt x="13" y="71"/>
                      </a:cubicBezTo>
                      <a:cubicBezTo>
                        <a:pt x="18" y="60"/>
                        <a:pt x="21" y="52"/>
                        <a:pt x="23" y="39"/>
                      </a:cubicBezTo>
                      <a:cubicBezTo>
                        <a:pt x="24" y="25"/>
                        <a:pt x="20" y="15"/>
                        <a:pt x="15" y="2"/>
                      </a:cubicBezTo>
                      <a:cubicBezTo>
                        <a:pt x="15" y="0"/>
                        <a:pt x="13" y="1"/>
                        <a:pt x="13" y="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299" name="Freeform 20"/>
                <p:cNvSpPr/>
                <p:nvPr/>
              </p:nvSpPr>
              <p:spPr bwMode="auto">
                <a:xfrm>
                  <a:off x="8672513" y="3368676"/>
                  <a:ext cx="61913" cy="100013"/>
                </a:xfrm>
                <a:custGeom>
                  <a:avLst/>
                  <a:gdLst>
                    <a:gd name="T0" fmla="*/ 46 w 61"/>
                    <a:gd name="T1" fmla="*/ 3 h 97"/>
                    <a:gd name="T2" fmla="*/ 6 w 61"/>
                    <a:gd name="T3" fmla="*/ 81 h 97"/>
                    <a:gd name="T4" fmla="*/ 20 w 61"/>
                    <a:gd name="T5" fmla="*/ 91 h 97"/>
                    <a:gd name="T6" fmla="*/ 52 w 61"/>
                    <a:gd name="T7" fmla="*/ 51 h 97"/>
                    <a:gd name="T8" fmla="*/ 53 w 61"/>
                    <a:gd name="T9" fmla="*/ 3 h 97"/>
                    <a:gd name="T10" fmla="*/ 46 w 61"/>
                    <a:gd name="T11" fmla="*/ 3 h 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1" h="97">
                      <a:moveTo>
                        <a:pt x="46" y="3"/>
                      </a:moveTo>
                      <a:cubicBezTo>
                        <a:pt x="33" y="29"/>
                        <a:pt x="23" y="57"/>
                        <a:pt x="6" y="81"/>
                      </a:cubicBezTo>
                      <a:cubicBezTo>
                        <a:pt x="0" y="89"/>
                        <a:pt x="13" y="97"/>
                        <a:pt x="20" y="91"/>
                      </a:cubicBezTo>
                      <a:cubicBezTo>
                        <a:pt x="34" y="80"/>
                        <a:pt x="45" y="69"/>
                        <a:pt x="52" y="51"/>
                      </a:cubicBezTo>
                      <a:cubicBezTo>
                        <a:pt x="58" y="35"/>
                        <a:pt x="61" y="20"/>
                        <a:pt x="53" y="3"/>
                      </a:cubicBezTo>
                      <a:cubicBezTo>
                        <a:pt x="52" y="0"/>
                        <a:pt x="47" y="1"/>
                        <a:pt x="46" y="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00" name="Freeform 21"/>
                <p:cNvSpPr/>
                <p:nvPr/>
              </p:nvSpPr>
              <p:spPr bwMode="auto">
                <a:xfrm>
                  <a:off x="8559801" y="3544888"/>
                  <a:ext cx="68263" cy="84138"/>
                </a:xfrm>
                <a:custGeom>
                  <a:avLst/>
                  <a:gdLst>
                    <a:gd name="T0" fmla="*/ 51 w 66"/>
                    <a:gd name="T1" fmla="*/ 4 h 81"/>
                    <a:gd name="T2" fmla="*/ 24 w 66"/>
                    <a:gd name="T3" fmla="*/ 33 h 81"/>
                    <a:gd name="T4" fmla="*/ 14 w 66"/>
                    <a:gd name="T5" fmla="*/ 46 h 81"/>
                    <a:gd name="T6" fmla="*/ 5 w 66"/>
                    <a:gd name="T7" fmla="*/ 62 h 81"/>
                    <a:gd name="T8" fmla="*/ 18 w 66"/>
                    <a:gd name="T9" fmla="*/ 75 h 81"/>
                    <a:gd name="T10" fmla="*/ 32 w 66"/>
                    <a:gd name="T11" fmla="*/ 65 h 81"/>
                    <a:gd name="T12" fmla="*/ 45 w 66"/>
                    <a:gd name="T13" fmla="*/ 49 h 81"/>
                    <a:gd name="T14" fmla="*/ 63 w 66"/>
                    <a:gd name="T15" fmla="*/ 11 h 81"/>
                    <a:gd name="T16" fmla="*/ 51 w 66"/>
                    <a:gd name="T17" fmla="*/ 4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6" h="81">
                      <a:moveTo>
                        <a:pt x="51" y="4"/>
                      </a:moveTo>
                      <a:cubicBezTo>
                        <a:pt x="41" y="13"/>
                        <a:pt x="32" y="22"/>
                        <a:pt x="24" y="33"/>
                      </a:cubicBezTo>
                      <a:cubicBezTo>
                        <a:pt x="21" y="37"/>
                        <a:pt x="17" y="41"/>
                        <a:pt x="14" y="46"/>
                      </a:cubicBezTo>
                      <a:cubicBezTo>
                        <a:pt x="10" y="51"/>
                        <a:pt x="9" y="57"/>
                        <a:pt x="5" y="62"/>
                      </a:cubicBezTo>
                      <a:cubicBezTo>
                        <a:pt x="0" y="70"/>
                        <a:pt x="10" y="81"/>
                        <a:pt x="18" y="75"/>
                      </a:cubicBezTo>
                      <a:cubicBezTo>
                        <a:pt x="22" y="72"/>
                        <a:pt x="29" y="69"/>
                        <a:pt x="32" y="65"/>
                      </a:cubicBezTo>
                      <a:cubicBezTo>
                        <a:pt x="37" y="60"/>
                        <a:pt x="41" y="55"/>
                        <a:pt x="45" y="49"/>
                      </a:cubicBezTo>
                      <a:cubicBezTo>
                        <a:pt x="53" y="37"/>
                        <a:pt x="59" y="25"/>
                        <a:pt x="63" y="11"/>
                      </a:cubicBezTo>
                      <a:cubicBezTo>
                        <a:pt x="66" y="4"/>
                        <a:pt x="56" y="0"/>
                        <a:pt x="51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01" name="Freeform 22"/>
                <p:cNvSpPr/>
                <p:nvPr/>
              </p:nvSpPr>
              <p:spPr bwMode="auto">
                <a:xfrm>
                  <a:off x="8374063" y="3732213"/>
                  <a:ext cx="80963" cy="65088"/>
                </a:xfrm>
                <a:custGeom>
                  <a:avLst/>
                  <a:gdLst>
                    <a:gd name="T0" fmla="*/ 66 w 79"/>
                    <a:gd name="T1" fmla="*/ 3 h 62"/>
                    <a:gd name="T2" fmla="*/ 35 w 79"/>
                    <a:gd name="T3" fmla="*/ 23 h 62"/>
                    <a:gd name="T4" fmla="*/ 6 w 79"/>
                    <a:gd name="T5" fmla="*/ 48 h 62"/>
                    <a:gd name="T6" fmla="*/ 14 w 79"/>
                    <a:gd name="T7" fmla="*/ 58 h 62"/>
                    <a:gd name="T8" fmla="*/ 45 w 79"/>
                    <a:gd name="T9" fmla="*/ 38 h 62"/>
                    <a:gd name="T10" fmla="*/ 73 w 79"/>
                    <a:gd name="T11" fmla="*/ 13 h 62"/>
                    <a:gd name="T12" fmla="*/ 66 w 79"/>
                    <a:gd name="T13" fmla="*/ 3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9" h="62">
                      <a:moveTo>
                        <a:pt x="66" y="3"/>
                      </a:moveTo>
                      <a:cubicBezTo>
                        <a:pt x="55" y="9"/>
                        <a:pt x="45" y="15"/>
                        <a:pt x="35" y="23"/>
                      </a:cubicBezTo>
                      <a:cubicBezTo>
                        <a:pt x="25" y="31"/>
                        <a:pt x="16" y="39"/>
                        <a:pt x="6" y="48"/>
                      </a:cubicBezTo>
                      <a:cubicBezTo>
                        <a:pt x="0" y="53"/>
                        <a:pt x="8" y="62"/>
                        <a:pt x="14" y="58"/>
                      </a:cubicBezTo>
                      <a:cubicBezTo>
                        <a:pt x="25" y="52"/>
                        <a:pt x="35" y="46"/>
                        <a:pt x="45" y="38"/>
                      </a:cubicBezTo>
                      <a:cubicBezTo>
                        <a:pt x="55" y="30"/>
                        <a:pt x="64" y="21"/>
                        <a:pt x="73" y="13"/>
                      </a:cubicBezTo>
                      <a:cubicBezTo>
                        <a:pt x="79" y="9"/>
                        <a:pt x="72" y="0"/>
                        <a:pt x="66" y="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02" name="Freeform 23"/>
                <p:cNvSpPr/>
                <p:nvPr/>
              </p:nvSpPr>
              <p:spPr bwMode="auto">
                <a:xfrm>
                  <a:off x="7953376" y="3932238"/>
                  <a:ext cx="93663" cy="30163"/>
                </a:xfrm>
                <a:custGeom>
                  <a:avLst/>
                  <a:gdLst>
                    <a:gd name="T0" fmla="*/ 82 w 91"/>
                    <a:gd name="T1" fmla="*/ 1 h 30"/>
                    <a:gd name="T2" fmla="*/ 42 w 91"/>
                    <a:gd name="T3" fmla="*/ 5 h 30"/>
                    <a:gd name="T4" fmla="*/ 9 w 91"/>
                    <a:gd name="T5" fmla="*/ 11 h 30"/>
                    <a:gd name="T6" fmla="*/ 9 w 91"/>
                    <a:gd name="T7" fmla="*/ 28 h 30"/>
                    <a:gd name="T8" fmla="*/ 45 w 91"/>
                    <a:gd name="T9" fmla="*/ 27 h 30"/>
                    <a:gd name="T10" fmla="*/ 86 w 91"/>
                    <a:gd name="T11" fmla="*/ 9 h 30"/>
                    <a:gd name="T12" fmla="*/ 82 w 91"/>
                    <a:gd name="T13" fmla="*/ 1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1" h="30">
                      <a:moveTo>
                        <a:pt x="82" y="1"/>
                      </a:moveTo>
                      <a:cubicBezTo>
                        <a:pt x="69" y="3"/>
                        <a:pt x="55" y="3"/>
                        <a:pt x="42" y="5"/>
                      </a:cubicBezTo>
                      <a:cubicBezTo>
                        <a:pt x="31" y="6"/>
                        <a:pt x="20" y="9"/>
                        <a:pt x="9" y="11"/>
                      </a:cubicBezTo>
                      <a:cubicBezTo>
                        <a:pt x="0" y="13"/>
                        <a:pt x="0" y="27"/>
                        <a:pt x="9" y="28"/>
                      </a:cubicBezTo>
                      <a:cubicBezTo>
                        <a:pt x="22" y="30"/>
                        <a:pt x="32" y="30"/>
                        <a:pt x="45" y="27"/>
                      </a:cubicBezTo>
                      <a:cubicBezTo>
                        <a:pt x="60" y="23"/>
                        <a:pt x="72" y="15"/>
                        <a:pt x="86" y="9"/>
                      </a:cubicBezTo>
                      <a:cubicBezTo>
                        <a:pt x="91" y="7"/>
                        <a:pt x="87" y="0"/>
                        <a:pt x="82" y="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03" name="Freeform 24"/>
                <p:cNvSpPr/>
                <p:nvPr/>
              </p:nvSpPr>
              <p:spPr bwMode="auto">
                <a:xfrm>
                  <a:off x="7991476" y="3992563"/>
                  <a:ext cx="65088" cy="77788"/>
                </a:xfrm>
                <a:custGeom>
                  <a:avLst/>
                  <a:gdLst>
                    <a:gd name="T0" fmla="*/ 2 w 63"/>
                    <a:gd name="T1" fmla="*/ 6 h 74"/>
                    <a:gd name="T2" fmla="*/ 12 w 63"/>
                    <a:gd name="T3" fmla="*/ 18 h 74"/>
                    <a:gd name="T4" fmla="*/ 24 w 63"/>
                    <a:gd name="T5" fmla="*/ 34 h 74"/>
                    <a:gd name="T6" fmla="*/ 36 w 63"/>
                    <a:gd name="T7" fmla="*/ 51 h 74"/>
                    <a:gd name="T8" fmla="*/ 47 w 63"/>
                    <a:gd name="T9" fmla="*/ 66 h 74"/>
                    <a:gd name="T10" fmla="*/ 61 w 63"/>
                    <a:gd name="T11" fmla="*/ 60 h 74"/>
                    <a:gd name="T12" fmla="*/ 37 w 63"/>
                    <a:gd name="T13" fmla="*/ 16 h 74"/>
                    <a:gd name="T14" fmla="*/ 18 w 63"/>
                    <a:gd name="T15" fmla="*/ 3 h 74"/>
                    <a:gd name="T16" fmla="*/ 3 w 63"/>
                    <a:gd name="T17" fmla="*/ 2 h 74"/>
                    <a:gd name="T18" fmla="*/ 2 w 63"/>
                    <a:gd name="T19" fmla="*/ 6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3" h="74">
                      <a:moveTo>
                        <a:pt x="2" y="6"/>
                      </a:moveTo>
                      <a:cubicBezTo>
                        <a:pt x="6" y="7"/>
                        <a:pt x="10" y="15"/>
                        <a:pt x="12" y="18"/>
                      </a:cubicBezTo>
                      <a:cubicBezTo>
                        <a:pt x="15" y="24"/>
                        <a:pt x="20" y="29"/>
                        <a:pt x="24" y="34"/>
                      </a:cubicBezTo>
                      <a:cubicBezTo>
                        <a:pt x="29" y="39"/>
                        <a:pt x="32" y="45"/>
                        <a:pt x="36" y="51"/>
                      </a:cubicBezTo>
                      <a:cubicBezTo>
                        <a:pt x="39" y="56"/>
                        <a:pt x="44" y="60"/>
                        <a:pt x="47" y="66"/>
                      </a:cubicBezTo>
                      <a:cubicBezTo>
                        <a:pt x="51" y="74"/>
                        <a:pt x="63" y="68"/>
                        <a:pt x="61" y="60"/>
                      </a:cubicBezTo>
                      <a:cubicBezTo>
                        <a:pt x="57" y="43"/>
                        <a:pt x="50" y="29"/>
                        <a:pt x="37" y="16"/>
                      </a:cubicBezTo>
                      <a:cubicBezTo>
                        <a:pt x="32" y="10"/>
                        <a:pt x="26" y="6"/>
                        <a:pt x="18" y="3"/>
                      </a:cubicBezTo>
                      <a:cubicBezTo>
                        <a:pt x="13" y="0"/>
                        <a:pt x="8" y="1"/>
                        <a:pt x="3" y="2"/>
                      </a:cubicBezTo>
                      <a:cubicBezTo>
                        <a:pt x="0" y="2"/>
                        <a:pt x="0" y="6"/>
                        <a:pt x="2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04" name="Freeform 25"/>
                <p:cNvSpPr/>
                <p:nvPr/>
              </p:nvSpPr>
              <p:spPr bwMode="auto">
                <a:xfrm>
                  <a:off x="8085138" y="4160838"/>
                  <a:ext cx="26988" cy="95250"/>
                </a:xfrm>
                <a:custGeom>
                  <a:avLst/>
                  <a:gdLst>
                    <a:gd name="T0" fmla="*/ 0 w 26"/>
                    <a:gd name="T1" fmla="*/ 8 h 91"/>
                    <a:gd name="T2" fmla="*/ 6 w 26"/>
                    <a:gd name="T3" fmla="*/ 83 h 91"/>
                    <a:gd name="T4" fmla="*/ 22 w 26"/>
                    <a:gd name="T5" fmla="*/ 83 h 91"/>
                    <a:gd name="T6" fmla="*/ 13 w 26"/>
                    <a:gd name="T7" fmla="*/ 5 h 91"/>
                    <a:gd name="T8" fmla="*/ 0 w 26"/>
                    <a:gd name="T9" fmla="*/ 8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" h="91">
                      <a:moveTo>
                        <a:pt x="0" y="8"/>
                      </a:moveTo>
                      <a:cubicBezTo>
                        <a:pt x="1" y="33"/>
                        <a:pt x="2" y="59"/>
                        <a:pt x="6" y="83"/>
                      </a:cubicBezTo>
                      <a:cubicBezTo>
                        <a:pt x="8" y="91"/>
                        <a:pt x="20" y="91"/>
                        <a:pt x="22" y="83"/>
                      </a:cubicBezTo>
                      <a:cubicBezTo>
                        <a:pt x="26" y="58"/>
                        <a:pt x="26" y="27"/>
                        <a:pt x="13" y="5"/>
                      </a:cubicBezTo>
                      <a:cubicBezTo>
                        <a:pt x="9" y="0"/>
                        <a:pt x="0" y="2"/>
                        <a:pt x="0" y="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05" name="Freeform 26"/>
                <p:cNvSpPr/>
                <p:nvPr/>
              </p:nvSpPr>
              <p:spPr bwMode="auto">
                <a:xfrm>
                  <a:off x="8034338" y="4348163"/>
                  <a:ext cx="44450" cy="106363"/>
                </a:xfrm>
                <a:custGeom>
                  <a:avLst/>
                  <a:gdLst>
                    <a:gd name="T0" fmla="*/ 8 w 43"/>
                    <a:gd name="T1" fmla="*/ 99 h 102"/>
                    <a:gd name="T2" fmla="*/ 32 w 43"/>
                    <a:gd name="T3" fmla="*/ 61 h 102"/>
                    <a:gd name="T4" fmla="*/ 42 w 43"/>
                    <a:gd name="T5" fmla="*/ 9 h 102"/>
                    <a:gd name="T6" fmla="*/ 27 w 43"/>
                    <a:gd name="T7" fmla="*/ 7 h 102"/>
                    <a:gd name="T8" fmla="*/ 13 w 43"/>
                    <a:gd name="T9" fmla="*/ 50 h 102"/>
                    <a:gd name="T10" fmla="*/ 1 w 43"/>
                    <a:gd name="T11" fmla="*/ 95 h 102"/>
                    <a:gd name="T12" fmla="*/ 8 w 43"/>
                    <a:gd name="T13" fmla="*/ 99 h 1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3" h="102">
                      <a:moveTo>
                        <a:pt x="8" y="99"/>
                      </a:moveTo>
                      <a:cubicBezTo>
                        <a:pt x="19" y="87"/>
                        <a:pt x="26" y="76"/>
                        <a:pt x="32" y="61"/>
                      </a:cubicBezTo>
                      <a:cubicBezTo>
                        <a:pt x="38" y="44"/>
                        <a:pt x="40" y="27"/>
                        <a:pt x="42" y="9"/>
                      </a:cubicBezTo>
                      <a:cubicBezTo>
                        <a:pt x="43" y="0"/>
                        <a:pt x="30" y="0"/>
                        <a:pt x="27" y="7"/>
                      </a:cubicBezTo>
                      <a:cubicBezTo>
                        <a:pt x="21" y="22"/>
                        <a:pt x="16" y="35"/>
                        <a:pt x="13" y="50"/>
                      </a:cubicBezTo>
                      <a:cubicBezTo>
                        <a:pt x="9" y="64"/>
                        <a:pt x="7" y="81"/>
                        <a:pt x="1" y="95"/>
                      </a:cubicBezTo>
                      <a:cubicBezTo>
                        <a:pt x="0" y="99"/>
                        <a:pt x="6" y="102"/>
                        <a:pt x="8" y="9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06" name="Freeform 27"/>
                <p:cNvSpPr/>
                <p:nvPr/>
              </p:nvSpPr>
              <p:spPr bwMode="auto">
                <a:xfrm>
                  <a:off x="7883526" y="4581526"/>
                  <a:ext cx="80963" cy="74613"/>
                </a:xfrm>
                <a:custGeom>
                  <a:avLst/>
                  <a:gdLst>
                    <a:gd name="T0" fmla="*/ 7 w 78"/>
                    <a:gd name="T1" fmla="*/ 69 h 72"/>
                    <a:gd name="T2" fmla="*/ 45 w 78"/>
                    <a:gd name="T3" fmla="*/ 47 h 72"/>
                    <a:gd name="T4" fmla="*/ 75 w 78"/>
                    <a:gd name="T5" fmla="*/ 11 h 72"/>
                    <a:gd name="T6" fmla="*/ 67 w 78"/>
                    <a:gd name="T7" fmla="*/ 5 h 72"/>
                    <a:gd name="T8" fmla="*/ 37 w 78"/>
                    <a:gd name="T9" fmla="*/ 33 h 72"/>
                    <a:gd name="T10" fmla="*/ 4 w 78"/>
                    <a:gd name="T11" fmla="*/ 63 h 72"/>
                    <a:gd name="T12" fmla="*/ 7 w 78"/>
                    <a:gd name="T13" fmla="*/ 69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8" h="72">
                      <a:moveTo>
                        <a:pt x="7" y="69"/>
                      </a:moveTo>
                      <a:cubicBezTo>
                        <a:pt x="20" y="62"/>
                        <a:pt x="33" y="56"/>
                        <a:pt x="45" y="47"/>
                      </a:cubicBezTo>
                      <a:cubicBezTo>
                        <a:pt x="57" y="37"/>
                        <a:pt x="68" y="26"/>
                        <a:pt x="75" y="11"/>
                      </a:cubicBezTo>
                      <a:cubicBezTo>
                        <a:pt x="78" y="6"/>
                        <a:pt x="71" y="0"/>
                        <a:pt x="67" y="5"/>
                      </a:cubicBezTo>
                      <a:cubicBezTo>
                        <a:pt x="57" y="15"/>
                        <a:pt x="47" y="24"/>
                        <a:pt x="37" y="33"/>
                      </a:cubicBezTo>
                      <a:cubicBezTo>
                        <a:pt x="26" y="43"/>
                        <a:pt x="15" y="55"/>
                        <a:pt x="4" y="63"/>
                      </a:cubicBezTo>
                      <a:cubicBezTo>
                        <a:pt x="0" y="66"/>
                        <a:pt x="3" y="72"/>
                        <a:pt x="7" y="6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07" name="Freeform 28"/>
                <p:cNvSpPr/>
                <p:nvPr/>
              </p:nvSpPr>
              <p:spPr bwMode="auto">
                <a:xfrm>
                  <a:off x="7666038" y="4762501"/>
                  <a:ext cx="120650" cy="58738"/>
                </a:xfrm>
                <a:custGeom>
                  <a:avLst/>
                  <a:gdLst>
                    <a:gd name="T0" fmla="*/ 6 w 117"/>
                    <a:gd name="T1" fmla="*/ 56 h 56"/>
                    <a:gd name="T2" fmla="*/ 111 w 117"/>
                    <a:gd name="T3" fmla="*/ 13 h 56"/>
                    <a:gd name="T4" fmla="*/ 105 w 117"/>
                    <a:gd name="T5" fmla="*/ 2 h 56"/>
                    <a:gd name="T6" fmla="*/ 5 w 117"/>
                    <a:gd name="T7" fmla="*/ 48 h 56"/>
                    <a:gd name="T8" fmla="*/ 6 w 117"/>
                    <a:gd name="T9" fmla="*/ 56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7" h="56">
                      <a:moveTo>
                        <a:pt x="6" y="56"/>
                      </a:moveTo>
                      <a:cubicBezTo>
                        <a:pt x="44" y="51"/>
                        <a:pt x="81" y="37"/>
                        <a:pt x="111" y="13"/>
                      </a:cubicBezTo>
                      <a:cubicBezTo>
                        <a:pt x="117" y="9"/>
                        <a:pt x="111" y="0"/>
                        <a:pt x="105" y="2"/>
                      </a:cubicBezTo>
                      <a:cubicBezTo>
                        <a:pt x="70" y="12"/>
                        <a:pt x="40" y="36"/>
                        <a:pt x="5" y="48"/>
                      </a:cubicBezTo>
                      <a:cubicBezTo>
                        <a:pt x="0" y="49"/>
                        <a:pt x="1" y="56"/>
                        <a:pt x="6" y="5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08" name="Freeform 29"/>
                <p:cNvSpPr/>
                <p:nvPr/>
              </p:nvSpPr>
              <p:spPr bwMode="auto">
                <a:xfrm>
                  <a:off x="7434263" y="4868863"/>
                  <a:ext cx="123825" cy="47625"/>
                </a:xfrm>
                <a:custGeom>
                  <a:avLst/>
                  <a:gdLst>
                    <a:gd name="T0" fmla="*/ 4 w 120"/>
                    <a:gd name="T1" fmla="*/ 46 h 46"/>
                    <a:gd name="T2" fmla="*/ 117 w 120"/>
                    <a:gd name="T3" fmla="*/ 10 h 46"/>
                    <a:gd name="T4" fmla="*/ 112 w 120"/>
                    <a:gd name="T5" fmla="*/ 2 h 46"/>
                    <a:gd name="T6" fmla="*/ 3 w 120"/>
                    <a:gd name="T7" fmla="*/ 39 h 46"/>
                    <a:gd name="T8" fmla="*/ 4 w 120"/>
                    <a:gd name="T9" fmla="*/ 46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0" h="46">
                      <a:moveTo>
                        <a:pt x="4" y="46"/>
                      </a:moveTo>
                      <a:cubicBezTo>
                        <a:pt x="43" y="44"/>
                        <a:pt x="86" y="36"/>
                        <a:pt x="117" y="10"/>
                      </a:cubicBezTo>
                      <a:cubicBezTo>
                        <a:pt x="120" y="7"/>
                        <a:pt x="116" y="0"/>
                        <a:pt x="112" y="2"/>
                      </a:cubicBezTo>
                      <a:cubicBezTo>
                        <a:pt x="75" y="14"/>
                        <a:pt x="40" y="27"/>
                        <a:pt x="3" y="39"/>
                      </a:cubicBezTo>
                      <a:cubicBezTo>
                        <a:pt x="0" y="40"/>
                        <a:pt x="0" y="46"/>
                        <a:pt x="4" y="4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09" name="Freeform 30"/>
                <p:cNvSpPr/>
                <p:nvPr/>
              </p:nvSpPr>
              <p:spPr bwMode="auto">
                <a:xfrm>
                  <a:off x="7192963" y="4932363"/>
                  <a:ext cx="153988" cy="38100"/>
                </a:xfrm>
                <a:custGeom>
                  <a:avLst/>
                  <a:gdLst>
                    <a:gd name="T0" fmla="*/ 6 w 148"/>
                    <a:gd name="T1" fmla="*/ 36 h 37"/>
                    <a:gd name="T2" fmla="*/ 137 w 148"/>
                    <a:gd name="T3" fmla="*/ 20 h 37"/>
                    <a:gd name="T4" fmla="*/ 133 w 148"/>
                    <a:gd name="T5" fmla="*/ 3 h 37"/>
                    <a:gd name="T6" fmla="*/ 3 w 148"/>
                    <a:gd name="T7" fmla="*/ 31 h 37"/>
                    <a:gd name="T8" fmla="*/ 6 w 148"/>
                    <a:gd name="T9" fmla="*/ 36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8" h="37">
                      <a:moveTo>
                        <a:pt x="6" y="36"/>
                      </a:moveTo>
                      <a:cubicBezTo>
                        <a:pt x="51" y="28"/>
                        <a:pt x="94" y="36"/>
                        <a:pt x="137" y="20"/>
                      </a:cubicBezTo>
                      <a:cubicBezTo>
                        <a:pt x="148" y="16"/>
                        <a:pt x="144" y="0"/>
                        <a:pt x="133" y="3"/>
                      </a:cubicBezTo>
                      <a:cubicBezTo>
                        <a:pt x="88" y="13"/>
                        <a:pt x="46" y="13"/>
                        <a:pt x="3" y="31"/>
                      </a:cubicBezTo>
                      <a:cubicBezTo>
                        <a:pt x="0" y="32"/>
                        <a:pt x="2" y="37"/>
                        <a:pt x="6" y="3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10" name="Freeform 31"/>
                <p:cNvSpPr/>
                <p:nvPr/>
              </p:nvSpPr>
              <p:spPr bwMode="auto">
                <a:xfrm>
                  <a:off x="6989763" y="4945063"/>
                  <a:ext cx="88900" cy="22225"/>
                </a:xfrm>
                <a:custGeom>
                  <a:avLst/>
                  <a:gdLst>
                    <a:gd name="T0" fmla="*/ 4 w 86"/>
                    <a:gd name="T1" fmla="*/ 18 h 22"/>
                    <a:gd name="T2" fmla="*/ 80 w 86"/>
                    <a:gd name="T3" fmla="*/ 10 h 22"/>
                    <a:gd name="T4" fmla="*/ 77 w 86"/>
                    <a:gd name="T5" fmla="*/ 1 h 22"/>
                    <a:gd name="T6" fmla="*/ 4 w 86"/>
                    <a:gd name="T7" fmla="*/ 8 h 22"/>
                    <a:gd name="T8" fmla="*/ 4 w 86"/>
                    <a:gd name="T9" fmla="*/ 18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6" h="22">
                      <a:moveTo>
                        <a:pt x="4" y="18"/>
                      </a:moveTo>
                      <a:cubicBezTo>
                        <a:pt x="30" y="22"/>
                        <a:pt x="56" y="21"/>
                        <a:pt x="80" y="10"/>
                      </a:cubicBezTo>
                      <a:cubicBezTo>
                        <a:pt x="86" y="8"/>
                        <a:pt x="82" y="0"/>
                        <a:pt x="77" y="1"/>
                      </a:cubicBezTo>
                      <a:cubicBezTo>
                        <a:pt x="53" y="5"/>
                        <a:pt x="28" y="5"/>
                        <a:pt x="4" y="8"/>
                      </a:cubicBezTo>
                      <a:cubicBezTo>
                        <a:pt x="0" y="9"/>
                        <a:pt x="0" y="17"/>
                        <a:pt x="4" y="1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11" name="Freeform 32"/>
                <p:cNvSpPr/>
                <p:nvPr/>
              </p:nvSpPr>
              <p:spPr bwMode="auto">
                <a:xfrm>
                  <a:off x="6748463" y="4924426"/>
                  <a:ext cx="80963" cy="31750"/>
                </a:xfrm>
                <a:custGeom>
                  <a:avLst/>
                  <a:gdLst>
                    <a:gd name="T0" fmla="*/ 6 w 79"/>
                    <a:gd name="T1" fmla="*/ 17 h 31"/>
                    <a:gd name="T2" fmla="*/ 37 w 79"/>
                    <a:gd name="T3" fmla="*/ 24 h 31"/>
                    <a:gd name="T4" fmla="*/ 72 w 79"/>
                    <a:gd name="T5" fmla="*/ 31 h 31"/>
                    <a:gd name="T6" fmla="*/ 75 w 79"/>
                    <a:gd name="T7" fmla="*/ 21 h 31"/>
                    <a:gd name="T8" fmla="*/ 6 w 79"/>
                    <a:gd name="T9" fmla="*/ 6 h 31"/>
                    <a:gd name="T10" fmla="*/ 6 w 79"/>
                    <a:gd name="T11" fmla="*/ 17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9" h="31">
                      <a:moveTo>
                        <a:pt x="6" y="17"/>
                      </a:moveTo>
                      <a:cubicBezTo>
                        <a:pt x="16" y="20"/>
                        <a:pt x="27" y="22"/>
                        <a:pt x="37" y="24"/>
                      </a:cubicBezTo>
                      <a:cubicBezTo>
                        <a:pt x="49" y="27"/>
                        <a:pt x="60" y="31"/>
                        <a:pt x="72" y="31"/>
                      </a:cubicBezTo>
                      <a:cubicBezTo>
                        <a:pt x="78" y="31"/>
                        <a:pt x="79" y="24"/>
                        <a:pt x="75" y="21"/>
                      </a:cubicBezTo>
                      <a:cubicBezTo>
                        <a:pt x="56" y="8"/>
                        <a:pt x="28" y="0"/>
                        <a:pt x="6" y="6"/>
                      </a:cubicBezTo>
                      <a:cubicBezTo>
                        <a:pt x="0" y="8"/>
                        <a:pt x="1" y="15"/>
                        <a:pt x="6" y="17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12" name="Freeform 33"/>
                <p:cNvSpPr/>
                <p:nvPr/>
              </p:nvSpPr>
              <p:spPr bwMode="auto">
                <a:xfrm>
                  <a:off x="6559551" y="4949826"/>
                  <a:ext cx="68263" cy="61913"/>
                </a:xfrm>
                <a:custGeom>
                  <a:avLst/>
                  <a:gdLst>
                    <a:gd name="T0" fmla="*/ 11 w 67"/>
                    <a:gd name="T1" fmla="*/ 56 h 59"/>
                    <a:gd name="T2" fmla="*/ 39 w 67"/>
                    <a:gd name="T3" fmla="*/ 37 h 59"/>
                    <a:gd name="T4" fmla="*/ 63 w 67"/>
                    <a:gd name="T5" fmla="*/ 12 h 59"/>
                    <a:gd name="T6" fmla="*/ 55 w 67"/>
                    <a:gd name="T7" fmla="*/ 4 h 59"/>
                    <a:gd name="T8" fmla="*/ 31 w 67"/>
                    <a:gd name="T9" fmla="*/ 25 h 59"/>
                    <a:gd name="T10" fmla="*/ 4 w 67"/>
                    <a:gd name="T11" fmla="*/ 48 h 59"/>
                    <a:gd name="T12" fmla="*/ 11 w 67"/>
                    <a:gd name="T13" fmla="*/ 56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" h="59">
                      <a:moveTo>
                        <a:pt x="11" y="56"/>
                      </a:moveTo>
                      <a:cubicBezTo>
                        <a:pt x="21" y="50"/>
                        <a:pt x="30" y="44"/>
                        <a:pt x="39" y="37"/>
                      </a:cubicBezTo>
                      <a:cubicBezTo>
                        <a:pt x="48" y="29"/>
                        <a:pt x="55" y="21"/>
                        <a:pt x="63" y="12"/>
                      </a:cubicBezTo>
                      <a:cubicBezTo>
                        <a:pt x="67" y="7"/>
                        <a:pt x="60" y="0"/>
                        <a:pt x="55" y="4"/>
                      </a:cubicBezTo>
                      <a:cubicBezTo>
                        <a:pt x="47" y="11"/>
                        <a:pt x="39" y="17"/>
                        <a:pt x="31" y="25"/>
                      </a:cubicBezTo>
                      <a:cubicBezTo>
                        <a:pt x="22" y="33"/>
                        <a:pt x="14" y="41"/>
                        <a:pt x="4" y="48"/>
                      </a:cubicBezTo>
                      <a:cubicBezTo>
                        <a:pt x="0" y="52"/>
                        <a:pt x="6" y="59"/>
                        <a:pt x="11" y="5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13" name="Freeform 34"/>
                <p:cNvSpPr/>
                <p:nvPr/>
              </p:nvSpPr>
              <p:spPr bwMode="auto">
                <a:xfrm>
                  <a:off x="6375401" y="5078413"/>
                  <a:ext cx="80963" cy="49213"/>
                </a:xfrm>
                <a:custGeom>
                  <a:avLst/>
                  <a:gdLst>
                    <a:gd name="T0" fmla="*/ 5 w 78"/>
                    <a:gd name="T1" fmla="*/ 46 h 46"/>
                    <a:gd name="T2" fmla="*/ 41 w 78"/>
                    <a:gd name="T3" fmla="*/ 34 h 46"/>
                    <a:gd name="T4" fmla="*/ 73 w 78"/>
                    <a:gd name="T5" fmla="*/ 11 h 46"/>
                    <a:gd name="T6" fmla="*/ 67 w 78"/>
                    <a:gd name="T7" fmla="*/ 2 h 46"/>
                    <a:gd name="T8" fmla="*/ 33 w 78"/>
                    <a:gd name="T9" fmla="*/ 21 h 46"/>
                    <a:gd name="T10" fmla="*/ 3 w 78"/>
                    <a:gd name="T11" fmla="*/ 41 h 46"/>
                    <a:gd name="T12" fmla="*/ 5 w 78"/>
                    <a:gd name="T13" fmla="*/ 46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8" h="46">
                      <a:moveTo>
                        <a:pt x="5" y="46"/>
                      </a:moveTo>
                      <a:cubicBezTo>
                        <a:pt x="17" y="42"/>
                        <a:pt x="29" y="41"/>
                        <a:pt x="41" y="34"/>
                      </a:cubicBezTo>
                      <a:cubicBezTo>
                        <a:pt x="53" y="28"/>
                        <a:pt x="63" y="20"/>
                        <a:pt x="73" y="11"/>
                      </a:cubicBezTo>
                      <a:cubicBezTo>
                        <a:pt x="78" y="6"/>
                        <a:pt x="72" y="0"/>
                        <a:pt x="67" y="2"/>
                      </a:cubicBezTo>
                      <a:cubicBezTo>
                        <a:pt x="55" y="8"/>
                        <a:pt x="44" y="14"/>
                        <a:pt x="33" y="21"/>
                      </a:cubicBezTo>
                      <a:cubicBezTo>
                        <a:pt x="23" y="28"/>
                        <a:pt x="14" y="37"/>
                        <a:pt x="3" y="41"/>
                      </a:cubicBezTo>
                      <a:cubicBezTo>
                        <a:pt x="0" y="42"/>
                        <a:pt x="2" y="46"/>
                        <a:pt x="5" y="4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14" name="Freeform 35"/>
                <p:cNvSpPr/>
                <p:nvPr/>
              </p:nvSpPr>
              <p:spPr bwMode="auto">
                <a:xfrm>
                  <a:off x="6167438" y="5192713"/>
                  <a:ext cx="114300" cy="50800"/>
                </a:xfrm>
                <a:custGeom>
                  <a:avLst/>
                  <a:gdLst>
                    <a:gd name="T0" fmla="*/ 10 w 110"/>
                    <a:gd name="T1" fmla="*/ 48 h 50"/>
                    <a:gd name="T2" fmla="*/ 105 w 110"/>
                    <a:gd name="T3" fmla="*/ 11 h 50"/>
                    <a:gd name="T4" fmla="*/ 102 w 110"/>
                    <a:gd name="T5" fmla="*/ 2 h 50"/>
                    <a:gd name="T6" fmla="*/ 7 w 110"/>
                    <a:gd name="T7" fmla="*/ 37 h 50"/>
                    <a:gd name="T8" fmla="*/ 10 w 110"/>
                    <a:gd name="T9" fmla="*/ 48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0" h="50">
                      <a:moveTo>
                        <a:pt x="10" y="48"/>
                      </a:moveTo>
                      <a:cubicBezTo>
                        <a:pt x="45" y="42"/>
                        <a:pt x="75" y="29"/>
                        <a:pt x="105" y="11"/>
                      </a:cubicBezTo>
                      <a:cubicBezTo>
                        <a:pt x="110" y="8"/>
                        <a:pt x="107" y="0"/>
                        <a:pt x="102" y="2"/>
                      </a:cubicBezTo>
                      <a:cubicBezTo>
                        <a:pt x="71" y="15"/>
                        <a:pt x="40" y="30"/>
                        <a:pt x="7" y="37"/>
                      </a:cubicBezTo>
                      <a:cubicBezTo>
                        <a:pt x="0" y="39"/>
                        <a:pt x="3" y="50"/>
                        <a:pt x="10" y="4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15" name="Freeform 36"/>
                <p:cNvSpPr/>
                <p:nvPr/>
              </p:nvSpPr>
              <p:spPr bwMode="auto">
                <a:xfrm>
                  <a:off x="5929313" y="5272088"/>
                  <a:ext cx="131763" cy="36513"/>
                </a:xfrm>
                <a:custGeom>
                  <a:avLst/>
                  <a:gdLst>
                    <a:gd name="T0" fmla="*/ 7 w 128"/>
                    <a:gd name="T1" fmla="*/ 30 h 35"/>
                    <a:gd name="T2" fmla="*/ 120 w 128"/>
                    <a:gd name="T3" fmla="*/ 16 h 35"/>
                    <a:gd name="T4" fmla="*/ 114 w 128"/>
                    <a:gd name="T5" fmla="*/ 2 h 35"/>
                    <a:gd name="T6" fmla="*/ 7 w 128"/>
                    <a:gd name="T7" fmla="*/ 18 h 35"/>
                    <a:gd name="T8" fmla="*/ 7 w 128"/>
                    <a:gd name="T9" fmla="*/ 30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8" h="35">
                      <a:moveTo>
                        <a:pt x="7" y="30"/>
                      </a:moveTo>
                      <a:cubicBezTo>
                        <a:pt x="47" y="33"/>
                        <a:pt x="84" y="35"/>
                        <a:pt x="120" y="16"/>
                      </a:cubicBezTo>
                      <a:cubicBezTo>
                        <a:pt x="128" y="11"/>
                        <a:pt x="122" y="0"/>
                        <a:pt x="114" y="2"/>
                      </a:cubicBezTo>
                      <a:cubicBezTo>
                        <a:pt x="79" y="10"/>
                        <a:pt x="43" y="15"/>
                        <a:pt x="7" y="18"/>
                      </a:cubicBezTo>
                      <a:cubicBezTo>
                        <a:pt x="0" y="18"/>
                        <a:pt x="0" y="29"/>
                        <a:pt x="7" y="3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16" name="Freeform 37"/>
                <p:cNvSpPr/>
                <p:nvPr/>
              </p:nvSpPr>
              <p:spPr bwMode="auto">
                <a:xfrm>
                  <a:off x="5719763" y="5281613"/>
                  <a:ext cx="104775" cy="34925"/>
                </a:xfrm>
                <a:custGeom>
                  <a:avLst/>
                  <a:gdLst>
                    <a:gd name="T0" fmla="*/ 3 w 101"/>
                    <a:gd name="T1" fmla="*/ 11 h 33"/>
                    <a:gd name="T2" fmla="*/ 94 w 101"/>
                    <a:gd name="T3" fmla="*/ 29 h 33"/>
                    <a:gd name="T4" fmla="*/ 94 w 101"/>
                    <a:gd name="T5" fmla="*/ 15 h 33"/>
                    <a:gd name="T6" fmla="*/ 6 w 101"/>
                    <a:gd name="T7" fmla="*/ 3 h 33"/>
                    <a:gd name="T8" fmla="*/ 3 w 101"/>
                    <a:gd name="T9" fmla="*/ 11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33">
                      <a:moveTo>
                        <a:pt x="3" y="11"/>
                      </a:moveTo>
                      <a:cubicBezTo>
                        <a:pt x="29" y="28"/>
                        <a:pt x="65" y="33"/>
                        <a:pt x="94" y="29"/>
                      </a:cubicBezTo>
                      <a:cubicBezTo>
                        <a:pt x="101" y="28"/>
                        <a:pt x="101" y="16"/>
                        <a:pt x="94" y="15"/>
                      </a:cubicBezTo>
                      <a:cubicBezTo>
                        <a:pt x="66" y="10"/>
                        <a:pt x="34" y="0"/>
                        <a:pt x="6" y="3"/>
                      </a:cubicBezTo>
                      <a:cubicBezTo>
                        <a:pt x="1" y="3"/>
                        <a:pt x="0" y="9"/>
                        <a:pt x="3" y="1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17" name="Freeform 38"/>
                <p:cNvSpPr/>
                <p:nvPr/>
              </p:nvSpPr>
              <p:spPr bwMode="auto">
                <a:xfrm>
                  <a:off x="5516563" y="5238751"/>
                  <a:ext cx="103188" cy="33338"/>
                </a:xfrm>
                <a:custGeom>
                  <a:avLst/>
                  <a:gdLst>
                    <a:gd name="T0" fmla="*/ 5 w 100"/>
                    <a:gd name="T1" fmla="*/ 9 h 32"/>
                    <a:gd name="T2" fmla="*/ 92 w 100"/>
                    <a:gd name="T3" fmla="*/ 31 h 32"/>
                    <a:gd name="T4" fmla="*/ 94 w 100"/>
                    <a:gd name="T5" fmla="*/ 22 h 32"/>
                    <a:gd name="T6" fmla="*/ 7 w 100"/>
                    <a:gd name="T7" fmla="*/ 1 h 32"/>
                    <a:gd name="T8" fmla="*/ 5 w 100"/>
                    <a:gd name="T9" fmla="*/ 9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0" h="32">
                      <a:moveTo>
                        <a:pt x="5" y="9"/>
                      </a:moveTo>
                      <a:cubicBezTo>
                        <a:pt x="34" y="18"/>
                        <a:pt x="62" y="26"/>
                        <a:pt x="92" y="31"/>
                      </a:cubicBezTo>
                      <a:cubicBezTo>
                        <a:pt x="98" y="32"/>
                        <a:pt x="100" y="24"/>
                        <a:pt x="94" y="22"/>
                      </a:cubicBezTo>
                      <a:cubicBezTo>
                        <a:pt x="66" y="13"/>
                        <a:pt x="37" y="6"/>
                        <a:pt x="7" y="1"/>
                      </a:cubicBezTo>
                      <a:cubicBezTo>
                        <a:pt x="2" y="0"/>
                        <a:pt x="0" y="7"/>
                        <a:pt x="5" y="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18" name="Freeform 39"/>
                <p:cNvSpPr/>
                <p:nvPr/>
              </p:nvSpPr>
              <p:spPr bwMode="auto">
                <a:xfrm>
                  <a:off x="5327651" y="5132388"/>
                  <a:ext cx="85725" cy="60325"/>
                </a:xfrm>
                <a:custGeom>
                  <a:avLst/>
                  <a:gdLst>
                    <a:gd name="T0" fmla="*/ 2 w 82"/>
                    <a:gd name="T1" fmla="*/ 8 h 58"/>
                    <a:gd name="T2" fmla="*/ 71 w 82"/>
                    <a:gd name="T3" fmla="*/ 57 h 58"/>
                    <a:gd name="T4" fmla="*/ 74 w 82"/>
                    <a:gd name="T5" fmla="*/ 44 h 58"/>
                    <a:gd name="T6" fmla="*/ 11 w 82"/>
                    <a:gd name="T7" fmla="*/ 3 h 58"/>
                    <a:gd name="T8" fmla="*/ 2 w 82"/>
                    <a:gd name="T9" fmla="*/ 8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8">
                      <a:moveTo>
                        <a:pt x="2" y="8"/>
                      </a:moveTo>
                      <a:cubicBezTo>
                        <a:pt x="14" y="38"/>
                        <a:pt x="41" y="52"/>
                        <a:pt x="71" y="57"/>
                      </a:cubicBezTo>
                      <a:cubicBezTo>
                        <a:pt x="79" y="58"/>
                        <a:pt x="82" y="47"/>
                        <a:pt x="74" y="44"/>
                      </a:cubicBezTo>
                      <a:cubicBezTo>
                        <a:pt x="51" y="35"/>
                        <a:pt x="30" y="19"/>
                        <a:pt x="11" y="3"/>
                      </a:cubicBezTo>
                      <a:cubicBezTo>
                        <a:pt x="8" y="0"/>
                        <a:pt x="0" y="3"/>
                        <a:pt x="2" y="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19" name="Freeform 40"/>
                <p:cNvSpPr/>
                <p:nvPr/>
              </p:nvSpPr>
              <p:spPr bwMode="auto">
                <a:xfrm>
                  <a:off x="5167313" y="4940301"/>
                  <a:ext cx="87313" cy="103188"/>
                </a:xfrm>
                <a:custGeom>
                  <a:avLst/>
                  <a:gdLst>
                    <a:gd name="T0" fmla="*/ 4 w 83"/>
                    <a:gd name="T1" fmla="*/ 13 h 98"/>
                    <a:gd name="T2" fmla="*/ 72 w 83"/>
                    <a:gd name="T3" fmla="*/ 94 h 98"/>
                    <a:gd name="T4" fmla="*/ 80 w 83"/>
                    <a:gd name="T5" fmla="*/ 87 h 98"/>
                    <a:gd name="T6" fmla="*/ 13 w 83"/>
                    <a:gd name="T7" fmla="*/ 4 h 98"/>
                    <a:gd name="T8" fmla="*/ 4 w 83"/>
                    <a:gd name="T9" fmla="*/ 13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3" h="98">
                      <a:moveTo>
                        <a:pt x="4" y="13"/>
                      </a:moveTo>
                      <a:cubicBezTo>
                        <a:pt x="23" y="41"/>
                        <a:pt x="44" y="74"/>
                        <a:pt x="72" y="94"/>
                      </a:cubicBezTo>
                      <a:cubicBezTo>
                        <a:pt x="76" y="98"/>
                        <a:pt x="83" y="91"/>
                        <a:pt x="80" y="87"/>
                      </a:cubicBezTo>
                      <a:cubicBezTo>
                        <a:pt x="61" y="58"/>
                        <a:pt x="41" y="25"/>
                        <a:pt x="13" y="4"/>
                      </a:cubicBezTo>
                      <a:cubicBezTo>
                        <a:pt x="8" y="0"/>
                        <a:pt x="0" y="8"/>
                        <a:pt x="4" y="1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20" name="Freeform 41"/>
                <p:cNvSpPr/>
                <p:nvPr/>
              </p:nvSpPr>
              <p:spPr bwMode="auto">
                <a:xfrm>
                  <a:off x="5113338" y="4803776"/>
                  <a:ext cx="50800" cy="74613"/>
                </a:xfrm>
                <a:custGeom>
                  <a:avLst/>
                  <a:gdLst>
                    <a:gd name="T0" fmla="*/ 2 w 49"/>
                    <a:gd name="T1" fmla="*/ 6 h 71"/>
                    <a:gd name="T2" fmla="*/ 15 w 49"/>
                    <a:gd name="T3" fmla="*/ 35 h 71"/>
                    <a:gd name="T4" fmla="*/ 35 w 49"/>
                    <a:gd name="T5" fmla="*/ 65 h 71"/>
                    <a:gd name="T6" fmla="*/ 45 w 49"/>
                    <a:gd name="T7" fmla="*/ 59 h 71"/>
                    <a:gd name="T8" fmla="*/ 26 w 49"/>
                    <a:gd name="T9" fmla="*/ 28 h 71"/>
                    <a:gd name="T10" fmla="*/ 5 w 49"/>
                    <a:gd name="T11" fmla="*/ 3 h 71"/>
                    <a:gd name="T12" fmla="*/ 2 w 49"/>
                    <a:gd name="T13" fmla="*/ 6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9" h="71">
                      <a:moveTo>
                        <a:pt x="2" y="6"/>
                      </a:moveTo>
                      <a:cubicBezTo>
                        <a:pt x="6" y="15"/>
                        <a:pt x="10" y="25"/>
                        <a:pt x="15" y="35"/>
                      </a:cubicBezTo>
                      <a:cubicBezTo>
                        <a:pt x="21" y="46"/>
                        <a:pt x="27" y="55"/>
                        <a:pt x="35" y="65"/>
                      </a:cubicBezTo>
                      <a:cubicBezTo>
                        <a:pt x="39" y="71"/>
                        <a:pt x="49" y="66"/>
                        <a:pt x="45" y="59"/>
                      </a:cubicBezTo>
                      <a:cubicBezTo>
                        <a:pt x="39" y="49"/>
                        <a:pt x="33" y="38"/>
                        <a:pt x="26" y="28"/>
                      </a:cubicBezTo>
                      <a:cubicBezTo>
                        <a:pt x="20" y="19"/>
                        <a:pt x="13" y="11"/>
                        <a:pt x="5" y="3"/>
                      </a:cubicBezTo>
                      <a:cubicBezTo>
                        <a:pt x="4" y="0"/>
                        <a:pt x="0" y="3"/>
                        <a:pt x="2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21" name="Freeform 42"/>
                <p:cNvSpPr/>
                <p:nvPr/>
              </p:nvSpPr>
              <p:spPr bwMode="auto">
                <a:xfrm>
                  <a:off x="5035551" y="4613276"/>
                  <a:ext cx="60325" cy="101600"/>
                </a:xfrm>
                <a:custGeom>
                  <a:avLst/>
                  <a:gdLst>
                    <a:gd name="T0" fmla="*/ 2 w 58"/>
                    <a:gd name="T1" fmla="*/ 8 h 97"/>
                    <a:gd name="T2" fmla="*/ 45 w 58"/>
                    <a:gd name="T3" fmla="*/ 91 h 97"/>
                    <a:gd name="T4" fmla="*/ 56 w 58"/>
                    <a:gd name="T5" fmla="*/ 84 h 97"/>
                    <a:gd name="T6" fmla="*/ 11 w 58"/>
                    <a:gd name="T7" fmla="*/ 4 h 97"/>
                    <a:gd name="T8" fmla="*/ 2 w 58"/>
                    <a:gd name="T9" fmla="*/ 8 h 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8" h="97">
                      <a:moveTo>
                        <a:pt x="2" y="8"/>
                      </a:moveTo>
                      <a:cubicBezTo>
                        <a:pt x="10" y="37"/>
                        <a:pt x="25" y="67"/>
                        <a:pt x="45" y="91"/>
                      </a:cubicBezTo>
                      <a:cubicBezTo>
                        <a:pt x="50" y="97"/>
                        <a:pt x="58" y="91"/>
                        <a:pt x="56" y="84"/>
                      </a:cubicBezTo>
                      <a:cubicBezTo>
                        <a:pt x="49" y="54"/>
                        <a:pt x="29" y="28"/>
                        <a:pt x="11" y="4"/>
                      </a:cubicBezTo>
                      <a:cubicBezTo>
                        <a:pt x="7" y="0"/>
                        <a:pt x="0" y="2"/>
                        <a:pt x="2" y="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22" name="Freeform 43"/>
                <p:cNvSpPr/>
                <p:nvPr/>
              </p:nvSpPr>
              <p:spPr bwMode="auto">
                <a:xfrm>
                  <a:off x="4221163" y="4760913"/>
                  <a:ext cx="82550" cy="20638"/>
                </a:xfrm>
                <a:custGeom>
                  <a:avLst/>
                  <a:gdLst>
                    <a:gd name="T0" fmla="*/ 2 w 79"/>
                    <a:gd name="T1" fmla="*/ 4 h 19"/>
                    <a:gd name="T2" fmla="*/ 74 w 79"/>
                    <a:gd name="T3" fmla="*/ 19 h 19"/>
                    <a:gd name="T4" fmla="*/ 76 w 79"/>
                    <a:gd name="T5" fmla="*/ 14 h 19"/>
                    <a:gd name="T6" fmla="*/ 3 w 79"/>
                    <a:gd name="T7" fmla="*/ 0 h 19"/>
                    <a:gd name="T8" fmla="*/ 2 w 79"/>
                    <a:gd name="T9" fmla="*/ 4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9" h="19">
                      <a:moveTo>
                        <a:pt x="2" y="4"/>
                      </a:moveTo>
                      <a:cubicBezTo>
                        <a:pt x="26" y="11"/>
                        <a:pt x="50" y="14"/>
                        <a:pt x="74" y="19"/>
                      </a:cubicBezTo>
                      <a:cubicBezTo>
                        <a:pt x="77" y="19"/>
                        <a:pt x="79" y="15"/>
                        <a:pt x="76" y="14"/>
                      </a:cubicBezTo>
                      <a:cubicBezTo>
                        <a:pt x="52" y="8"/>
                        <a:pt x="27" y="7"/>
                        <a:pt x="3" y="0"/>
                      </a:cubicBezTo>
                      <a:cubicBezTo>
                        <a:pt x="1" y="0"/>
                        <a:pt x="0" y="3"/>
                        <a:pt x="2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23" name="Freeform 44"/>
                <p:cNvSpPr/>
                <p:nvPr/>
              </p:nvSpPr>
              <p:spPr bwMode="auto">
                <a:xfrm>
                  <a:off x="4384676" y="4772026"/>
                  <a:ext cx="106363" cy="17463"/>
                </a:xfrm>
                <a:custGeom>
                  <a:avLst/>
                  <a:gdLst>
                    <a:gd name="T0" fmla="*/ 5 w 102"/>
                    <a:gd name="T1" fmla="*/ 16 h 17"/>
                    <a:gd name="T2" fmla="*/ 98 w 102"/>
                    <a:gd name="T3" fmla="*/ 10 h 17"/>
                    <a:gd name="T4" fmla="*/ 98 w 102"/>
                    <a:gd name="T5" fmla="*/ 3 h 17"/>
                    <a:gd name="T6" fmla="*/ 3 w 102"/>
                    <a:gd name="T7" fmla="*/ 11 h 17"/>
                    <a:gd name="T8" fmla="*/ 5 w 102"/>
                    <a:gd name="T9" fmla="*/ 16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2" h="17">
                      <a:moveTo>
                        <a:pt x="5" y="16"/>
                      </a:moveTo>
                      <a:cubicBezTo>
                        <a:pt x="35" y="11"/>
                        <a:pt x="67" y="13"/>
                        <a:pt x="98" y="10"/>
                      </a:cubicBezTo>
                      <a:cubicBezTo>
                        <a:pt x="102" y="10"/>
                        <a:pt x="102" y="3"/>
                        <a:pt x="98" y="3"/>
                      </a:cubicBezTo>
                      <a:cubicBezTo>
                        <a:pt x="66" y="0"/>
                        <a:pt x="34" y="2"/>
                        <a:pt x="3" y="11"/>
                      </a:cubicBezTo>
                      <a:cubicBezTo>
                        <a:pt x="0" y="12"/>
                        <a:pt x="1" y="17"/>
                        <a:pt x="5" y="1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24" name="Freeform 45"/>
                <p:cNvSpPr/>
                <p:nvPr/>
              </p:nvSpPr>
              <p:spPr bwMode="auto">
                <a:xfrm>
                  <a:off x="4584701" y="4762501"/>
                  <a:ext cx="90488" cy="34925"/>
                </a:xfrm>
                <a:custGeom>
                  <a:avLst/>
                  <a:gdLst>
                    <a:gd name="T0" fmla="*/ 4 w 87"/>
                    <a:gd name="T1" fmla="*/ 20 h 33"/>
                    <a:gd name="T2" fmla="*/ 83 w 87"/>
                    <a:gd name="T3" fmla="*/ 12 h 33"/>
                    <a:gd name="T4" fmla="*/ 77 w 87"/>
                    <a:gd name="T5" fmla="*/ 2 h 33"/>
                    <a:gd name="T6" fmla="*/ 6 w 87"/>
                    <a:gd name="T7" fmla="*/ 10 h 33"/>
                    <a:gd name="T8" fmla="*/ 4 w 87"/>
                    <a:gd name="T9" fmla="*/ 2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7" h="33">
                      <a:moveTo>
                        <a:pt x="4" y="20"/>
                      </a:moveTo>
                      <a:cubicBezTo>
                        <a:pt x="29" y="33"/>
                        <a:pt x="61" y="33"/>
                        <a:pt x="83" y="12"/>
                      </a:cubicBezTo>
                      <a:cubicBezTo>
                        <a:pt x="87" y="9"/>
                        <a:pt x="83" y="0"/>
                        <a:pt x="77" y="2"/>
                      </a:cubicBezTo>
                      <a:cubicBezTo>
                        <a:pt x="55" y="11"/>
                        <a:pt x="30" y="13"/>
                        <a:pt x="6" y="10"/>
                      </a:cubicBezTo>
                      <a:cubicBezTo>
                        <a:pt x="1" y="10"/>
                        <a:pt x="0" y="17"/>
                        <a:pt x="4" y="2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25" name="Freeform 46"/>
                <p:cNvSpPr/>
                <p:nvPr/>
              </p:nvSpPr>
              <p:spPr bwMode="auto">
                <a:xfrm>
                  <a:off x="4751388" y="4727576"/>
                  <a:ext cx="88900" cy="25400"/>
                </a:xfrm>
                <a:custGeom>
                  <a:avLst/>
                  <a:gdLst>
                    <a:gd name="T0" fmla="*/ 5 w 86"/>
                    <a:gd name="T1" fmla="*/ 24 h 25"/>
                    <a:gd name="T2" fmla="*/ 79 w 86"/>
                    <a:gd name="T3" fmla="*/ 11 h 25"/>
                    <a:gd name="T4" fmla="*/ 76 w 86"/>
                    <a:gd name="T5" fmla="*/ 1 h 25"/>
                    <a:gd name="T6" fmla="*/ 41 w 86"/>
                    <a:gd name="T7" fmla="*/ 8 h 25"/>
                    <a:gd name="T8" fmla="*/ 5 w 86"/>
                    <a:gd name="T9" fmla="*/ 17 h 25"/>
                    <a:gd name="T10" fmla="*/ 5 w 86"/>
                    <a:gd name="T11" fmla="*/ 24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6" h="25">
                      <a:moveTo>
                        <a:pt x="5" y="24"/>
                      </a:moveTo>
                      <a:cubicBezTo>
                        <a:pt x="32" y="25"/>
                        <a:pt x="54" y="20"/>
                        <a:pt x="79" y="11"/>
                      </a:cubicBezTo>
                      <a:cubicBezTo>
                        <a:pt x="86" y="9"/>
                        <a:pt x="83" y="0"/>
                        <a:pt x="76" y="1"/>
                      </a:cubicBezTo>
                      <a:cubicBezTo>
                        <a:pt x="64" y="3"/>
                        <a:pt x="53" y="5"/>
                        <a:pt x="41" y="8"/>
                      </a:cubicBezTo>
                      <a:cubicBezTo>
                        <a:pt x="30" y="11"/>
                        <a:pt x="17" y="16"/>
                        <a:pt x="5" y="17"/>
                      </a:cubicBezTo>
                      <a:cubicBezTo>
                        <a:pt x="0" y="17"/>
                        <a:pt x="0" y="24"/>
                        <a:pt x="5" y="2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26" name="Freeform 47"/>
                <p:cNvSpPr/>
                <p:nvPr/>
              </p:nvSpPr>
              <p:spPr bwMode="auto">
                <a:xfrm>
                  <a:off x="4892676" y="4657726"/>
                  <a:ext cx="92075" cy="52388"/>
                </a:xfrm>
                <a:custGeom>
                  <a:avLst/>
                  <a:gdLst>
                    <a:gd name="T0" fmla="*/ 9 w 89"/>
                    <a:gd name="T1" fmla="*/ 48 h 50"/>
                    <a:gd name="T2" fmla="*/ 43 w 89"/>
                    <a:gd name="T3" fmla="*/ 32 h 50"/>
                    <a:gd name="T4" fmla="*/ 81 w 89"/>
                    <a:gd name="T5" fmla="*/ 15 h 50"/>
                    <a:gd name="T6" fmla="*/ 77 w 89"/>
                    <a:gd name="T7" fmla="*/ 1 h 50"/>
                    <a:gd name="T8" fmla="*/ 38 w 89"/>
                    <a:gd name="T9" fmla="*/ 14 h 50"/>
                    <a:gd name="T10" fmla="*/ 4 w 89"/>
                    <a:gd name="T11" fmla="*/ 41 h 50"/>
                    <a:gd name="T12" fmla="*/ 9 w 89"/>
                    <a:gd name="T13" fmla="*/ 48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9" h="50">
                      <a:moveTo>
                        <a:pt x="9" y="48"/>
                      </a:moveTo>
                      <a:cubicBezTo>
                        <a:pt x="20" y="42"/>
                        <a:pt x="32" y="37"/>
                        <a:pt x="43" y="32"/>
                      </a:cubicBezTo>
                      <a:cubicBezTo>
                        <a:pt x="55" y="26"/>
                        <a:pt x="68" y="20"/>
                        <a:pt x="81" y="15"/>
                      </a:cubicBezTo>
                      <a:cubicBezTo>
                        <a:pt x="89" y="11"/>
                        <a:pt x="86" y="0"/>
                        <a:pt x="77" y="1"/>
                      </a:cubicBezTo>
                      <a:cubicBezTo>
                        <a:pt x="62" y="4"/>
                        <a:pt x="51" y="7"/>
                        <a:pt x="38" y="14"/>
                      </a:cubicBezTo>
                      <a:cubicBezTo>
                        <a:pt x="25" y="22"/>
                        <a:pt x="15" y="32"/>
                        <a:pt x="4" y="41"/>
                      </a:cubicBezTo>
                      <a:cubicBezTo>
                        <a:pt x="0" y="44"/>
                        <a:pt x="5" y="50"/>
                        <a:pt x="9" y="4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27" name="Freeform 48"/>
                <p:cNvSpPr/>
                <p:nvPr/>
              </p:nvSpPr>
              <p:spPr bwMode="auto">
                <a:xfrm>
                  <a:off x="4024313" y="4714876"/>
                  <a:ext cx="93663" cy="31750"/>
                </a:xfrm>
                <a:custGeom>
                  <a:avLst/>
                  <a:gdLst>
                    <a:gd name="T0" fmla="*/ 3 w 91"/>
                    <a:gd name="T1" fmla="*/ 6 h 31"/>
                    <a:gd name="T2" fmla="*/ 83 w 91"/>
                    <a:gd name="T3" fmla="*/ 30 h 31"/>
                    <a:gd name="T4" fmla="*/ 85 w 91"/>
                    <a:gd name="T5" fmla="*/ 21 h 31"/>
                    <a:gd name="T6" fmla="*/ 5 w 91"/>
                    <a:gd name="T7" fmla="*/ 1 h 31"/>
                    <a:gd name="T8" fmla="*/ 3 w 91"/>
                    <a:gd name="T9" fmla="*/ 6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1" h="31">
                      <a:moveTo>
                        <a:pt x="3" y="6"/>
                      </a:moveTo>
                      <a:cubicBezTo>
                        <a:pt x="29" y="18"/>
                        <a:pt x="55" y="25"/>
                        <a:pt x="83" y="30"/>
                      </a:cubicBezTo>
                      <a:cubicBezTo>
                        <a:pt x="89" y="31"/>
                        <a:pt x="91" y="23"/>
                        <a:pt x="85" y="21"/>
                      </a:cubicBezTo>
                      <a:cubicBezTo>
                        <a:pt x="59" y="12"/>
                        <a:pt x="33" y="6"/>
                        <a:pt x="5" y="1"/>
                      </a:cubicBezTo>
                      <a:cubicBezTo>
                        <a:pt x="2" y="0"/>
                        <a:pt x="0" y="5"/>
                        <a:pt x="3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28" name="Freeform 49"/>
                <p:cNvSpPr/>
                <p:nvPr/>
              </p:nvSpPr>
              <p:spPr bwMode="auto">
                <a:xfrm>
                  <a:off x="3851276" y="4625976"/>
                  <a:ext cx="98425" cy="63500"/>
                </a:xfrm>
                <a:custGeom>
                  <a:avLst/>
                  <a:gdLst>
                    <a:gd name="T0" fmla="*/ 2 w 94"/>
                    <a:gd name="T1" fmla="*/ 4 h 61"/>
                    <a:gd name="T2" fmla="*/ 82 w 94"/>
                    <a:gd name="T3" fmla="*/ 60 h 61"/>
                    <a:gd name="T4" fmla="*/ 88 w 94"/>
                    <a:gd name="T5" fmla="*/ 49 h 61"/>
                    <a:gd name="T6" fmla="*/ 5 w 94"/>
                    <a:gd name="T7" fmla="*/ 1 h 61"/>
                    <a:gd name="T8" fmla="*/ 2 w 94"/>
                    <a:gd name="T9" fmla="*/ 4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4" h="61">
                      <a:moveTo>
                        <a:pt x="2" y="4"/>
                      </a:moveTo>
                      <a:cubicBezTo>
                        <a:pt x="26" y="27"/>
                        <a:pt x="50" y="51"/>
                        <a:pt x="82" y="60"/>
                      </a:cubicBezTo>
                      <a:cubicBezTo>
                        <a:pt x="88" y="61"/>
                        <a:pt x="94" y="53"/>
                        <a:pt x="88" y="49"/>
                      </a:cubicBezTo>
                      <a:cubicBezTo>
                        <a:pt x="64" y="28"/>
                        <a:pt x="35" y="13"/>
                        <a:pt x="5" y="1"/>
                      </a:cubicBezTo>
                      <a:cubicBezTo>
                        <a:pt x="3" y="0"/>
                        <a:pt x="0" y="2"/>
                        <a:pt x="2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29" name="Freeform 50"/>
                <p:cNvSpPr/>
                <p:nvPr/>
              </p:nvSpPr>
              <p:spPr bwMode="auto">
                <a:xfrm>
                  <a:off x="3706813" y="4486276"/>
                  <a:ext cx="82550" cy="73025"/>
                </a:xfrm>
                <a:custGeom>
                  <a:avLst/>
                  <a:gdLst>
                    <a:gd name="T0" fmla="*/ 2 w 79"/>
                    <a:gd name="T1" fmla="*/ 9 h 71"/>
                    <a:gd name="T2" fmla="*/ 68 w 79"/>
                    <a:gd name="T3" fmla="*/ 69 h 71"/>
                    <a:gd name="T4" fmla="*/ 75 w 79"/>
                    <a:gd name="T5" fmla="*/ 61 h 71"/>
                    <a:gd name="T6" fmla="*/ 9 w 79"/>
                    <a:gd name="T7" fmla="*/ 4 h 71"/>
                    <a:gd name="T8" fmla="*/ 2 w 79"/>
                    <a:gd name="T9" fmla="*/ 9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9" h="71">
                      <a:moveTo>
                        <a:pt x="2" y="9"/>
                      </a:moveTo>
                      <a:cubicBezTo>
                        <a:pt x="15" y="34"/>
                        <a:pt x="42" y="57"/>
                        <a:pt x="68" y="69"/>
                      </a:cubicBezTo>
                      <a:cubicBezTo>
                        <a:pt x="73" y="71"/>
                        <a:pt x="79" y="65"/>
                        <a:pt x="75" y="61"/>
                      </a:cubicBezTo>
                      <a:cubicBezTo>
                        <a:pt x="53" y="40"/>
                        <a:pt x="28" y="25"/>
                        <a:pt x="9" y="4"/>
                      </a:cubicBezTo>
                      <a:cubicBezTo>
                        <a:pt x="5" y="0"/>
                        <a:pt x="0" y="5"/>
                        <a:pt x="2" y="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30" name="Freeform 51"/>
                <p:cNvSpPr/>
                <p:nvPr/>
              </p:nvSpPr>
              <p:spPr bwMode="auto">
                <a:xfrm>
                  <a:off x="3595688" y="4313238"/>
                  <a:ext cx="57150" cy="82550"/>
                </a:xfrm>
                <a:custGeom>
                  <a:avLst/>
                  <a:gdLst>
                    <a:gd name="T0" fmla="*/ 1 w 56"/>
                    <a:gd name="T1" fmla="*/ 6 h 79"/>
                    <a:gd name="T2" fmla="*/ 45 w 56"/>
                    <a:gd name="T3" fmla="*/ 75 h 79"/>
                    <a:gd name="T4" fmla="*/ 52 w 56"/>
                    <a:gd name="T5" fmla="*/ 68 h 79"/>
                    <a:gd name="T6" fmla="*/ 9 w 56"/>
                    <a:gd name="T7" fmla="*/ 4 h 79"/>
                    <a:gd name="T8" fmla="*/ 1 w 56"/>
                    <a:gd name="T9" fmla="*/ 6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6" h="79">
                      <a:moveTo>
                        <a:pt x="1" y="6"/>
                      </a:moveTo>
                      <a:cubicBezTo>
                        <a:pt x="5" y="35"/>
                        <a:pt x="24" y="56"/>
                        <a:pt x="45" y="75"/>
                      </a:cubicBezTo>
                      <a:cubicBezTo>
                        <a:pt x="50" y="79"/>
                        <a:pt x="56" y="73"/>
                        <a:pt x="52" y="68"/>
                      </a:cubicBezTo>
                      <a:cubicBezTo>
                        <a:pt x="35" y="48"/>
                        <a:pt x="22" y="26"/>
                        <a:pt x="9" y="4"/>
                      </a:cubicBezTo>
                      <a:cubicBezTo>
                        <a:pt x="7" y="0"/>
                        <a:pt x="0" y="2"/>
                        <a:pt x="1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31" name="Freeform 52"/>
                <p:cNvSpPr/>
                <p:nvPr/>
              </p:nvSpPr>
              <p:spPr bwMode="auto">
                <a:xfrm>
                  <a:off x="3533776" y="4113213"/>
                  <a:ext cx="42863" cy="101600"/>
                </a:xfrm>
                <a:custGeom>
                  <a:avLst/>
                  <a:gdLst>
                    <a:gd name="T0" fmla="*/ 2 w 42"/>
                    <a:gd name="T1" fmla="*/ 5 h 99"/>
                    <a:gd name="T2" fmla="*/ 31 w 42"/>
                    <a:gd name="T3" fmla="*/ 94 h 99"/>
                    <a:gd name="T4" fmla="*/ 39 w 42"/>
                    <a:gd name="T5" fmla="*/ 89 h 99"/>
                    <a:gd name="T6" fmla="*/ 10 w 42"/>
                    <a:gd name="T7" fmla="*/ 5 h 99"/>
                    <a:gd name="T8" fmla="*/ 2 w 42"/>
                    <a:gd name="T9" fmla="*/ 5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99">
                      <a:moveTo>
                        <a:pt x="2" y="5"/>
                      </a:moveTo>
                      <a:cubicBezTo>
                        <a:pt x="0" y="37"/>
                        <a:pt x="13" y="68"/>
                        <a:pt x="31" y="94"/>
                      </a:cubicBezTo>
                      <a:cubicBezTo>
                        <a:pt x="35" y="99"/>
                        <a:pt x="42" y="94"/>
                        <a:pt x="39" y="89"/>
                      </a:cubicBezTo>
                      <a:cubicBezTo>
                        <a:pt x="24" y="64"/>
                        <a:pt x="14" y="34"/>
                        <a:pt x="10" y="5"/>
                      </a:cubicBezTo>
                      <a:cubicBezTo>
                        <a:pt x="9" y="0"/>
                        <a:pt x="3" y="0"/>
                        <a:pt x="2" y="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32" name="Freeform 53"/>
                <p:cNvSpPr/>
                <p:nvPr/>
              </p:nvSpPr>
              <p:spPr bwMode="auto">
                <a:xfrm>
                  <a:off x="3517901" y="3932238"/>
                  <a:ext cx="20638" cy="79375"/>
                </a:xfrm>
                <a:custGeom>
                  <a:avLst/>
                  <a:gdLst>
                    <a:gd name="T0" fmla="*/ 4 w 19"/>
                    <a:gd name="T1" fmla="*/ 4 h 76"/>
                    <a:gd name="T2" fmla="*/ 10 w 19"/>
                    <a:gd name="T3" fmla="*/ 71 h 76"/>
                    <a:gd name="T4" fmla="*/ 18 w 19"/>
                    <a:gd name="T5" fmla="*/ 68 h 76"/>
                    <a:gd name="T6" fmla="*/ 10 w 19"/>
                    <a:gd name="T7" fmla="*/ 4 h 76"/>
                    <a:gd name="T8" fmla="*/ 4 w 19"/>
                    <a:gd name="T9" fmla="*/ 4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" h="76">
                      <a:moveTo>
                        <a:pt x="4" y="4"/>
                      </a:moveTo>
                      <a:cubicBezTo>
                        <a:pt x="2" y="27"/>
                        <a:pt x="0" y="50"/>
                        <a:pt x="10" y="71"/>
                      </a:cubicBezTo>
                      <a:cubicBezTo>
                        <a:pt x="13" y="76"/>
                        <a:pt x="19" y="72"/>
                        <a:pt x="18" y="68"/>
                      </a:cubicBezTo>
                      <a:cubicBezTo>
                        <a:pt x="15" y="47"/>
                        <a:pt x="12" y="25"/>
                        <a:pt x="10" y="4"/>
                      </a:cubicBezTo>
                      <a:cubicBezTo>
                        <a:pt x="10" y="0"/>
                        <a:pt x="4" y="0"/>
                        <a:pt x="4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33" name="Freeform 54"/>
                <p:cNvSpPr/>
                <p:nvPr/>
              </p:nvSpPr>
              <p:spPr bwMode="auto">
                <a:xfrm>
                  <a:off x="3522663" y="3695701"/>
                  <a:ext cx="47625" cy="131763"/>
                </a:xfrm>
                <a:custGeom>
                  <a:avLst/>
                  <a:gdLst>
                    <a:gd name="T0" fmla="*/ 4 w 46"/>
                    <a:gd name="T1" fmla="*/ 125 h 127"/>
                    <a:gd name="T2" fmla="*/ 43 w 46"/>
                    <a:gd name="T3" fmla="*/ 12 h 127"/>
                    <a:gd name="T4" fmla="*/ 33 w 46"/>
                    <a:gd name="T5" fmla="*/ 6 h 127"/>
                    <a:gd name="T6" fmla="*/ 0 w 46"/>
                    <a:gd name="T7" fmla="*/ 124 h 127"/>
                    <a:gd name="T8" fmla="*/ 4 w 46"/>
                    <a:gd name="T9" fmla="*/ 125 h 1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127">
                      <a:moveTo>
                        <a:pt x="4" y="125"/>
                      </a:moveTo>
                      <a:cubicBezTo>
                        <a:pt x="17" y="88"/>
                        <a:pt x="25" y="47"/>
                        <a:pt x="43" y="12"/>
                      </a:cubicBezTo>
                      <a:cubicBezTo>
                        <a:pt x="46" y="5"/>
                        <a:pt x="37" y="0"/>
                        <a:pt x="33" y="6"/>
                      </a:cubicBezTo>
                      <a:cubicBezTo>
                        <a:pt x="10" y="43"/>
                        <a:pt x="6" y="82"/>
                        <a:pt x="0" y="124"/>
                      </a:cubicBezTo>
                      <a:cubicBezTo>
                        <a:pt x="0" y="126"/>
                        <a:pt x="3" y="127"/>
                        <a:pt x="4" y="12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34" name="Freeform 55"/>
                <p:cNvSpPr/>
                <p:nvPr/>
              </p:nvSpPr>
              <p:spPr bwMode="auto">
                <a:xfrm>
                  <a:off x="3586163" y="3575051"/>
                  <a:ext cx="50800" cy="66675"/>
                </a:xfrm>
                <a:custGeom>
                  <a:avLst/>
                  <a:gdLst>
                    <a:gd name="T0" fmla="*/ 9 w 48"/>
                    <a:gd name="T1" fmla="*/ 61 h 64"/>
                    <a:gd name="T2" fmla="*/ 21 w 48"/>
                    <a:gd name="T3" fmla="*/ 53 h 64"/>
                    <a:gd name="T4" fmla="*/ 31 w 48"/>
                    <a:gd name="T5" fmla="*/ 40 h 64"/>
                    <a:gd name="T6" fmla="*/ 47 w 48"/>
                    <a:gd name="T7" fmla="*/ 9 h 64"/>
                    <a:gd name="T8" fmla="*/ 39 w 48"/>
                    <a:gd name="T9" fmla="*/ 3 h 64"/>
                    <a:gd name="T10" fmla="*/ 18 w 48"/>
                    <a:gd name="T11" fmla="*/ 29 h 64"/>
                    <a:gd name="T12" fmla="*/ 11 w 48"/>
                    <a:gd name="T13" fmla="*/ 41 h 64"/>
                    <a:gd name="T14" fmla="*/ 3 w 48"/>
                    <a:gd name="T15" fmla="*/ 57 h 64"/>
                    <a:gd name="T16" fmla="*/ 9 w 48"/>
                    <a:gd name="T17" fmla="*/ 61 h 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8" h="64">
                      <a:moveTo>
                        <a:pt x="9" y="61"/>
                      </a:moveTo>
                      <a:cubicBezTo>
                        <a:pt x="13" y="58"/>
                        <a:pt x="17" y="56"/>
                        <a:pt x="21" y="53"/>
                      </a:cubicBezTo>
                      <a:cubicBezTo>
                        <a:pt x="25" y="49"/>
                        <a:pt x="28" y="45"/>
                        <a:pt x="31" y="40"/>
                      </a:cubicBezTo>
                      <a:cubicBezTo>
                        <a:pt x="39" y="31"/>
                        <a:pt x="44" y="21"/>
                        <a:pt x="47" y="9"/>
                      </a:cubicBezTo>
                      <a:cubicBezTo>
                        <a:pt x="48" y="5"/>
                        <a:pt x="43" y="0"/>
                        <a:pt x="39" y="3"/>
                      </a:cubicBezTo>
                      <a:cubicBezTo>
                        <a:pt x="30" y="11"/>
                        <a:pt x="24" y="19"/>
                        <a:pt x="18" y="29"/>
                      </a:cubicBezTo>
                      <a:cubicBezTo>
                        <a:pt x="15" y="33"/>
                        <a:pt x="13" y="37"/>
                        <a:pt x="11" y="41"/>
                      </a:cubicBezTo>
                      <a:cubicBezTo>
                        <a:pt x="8" y="46"/>
                        <a:pt x="6" y="52"/>
                        <a:pt x="3" y="57"/>
                      </a:cubicBezTo>
                      <a:cubicBezTo>
                        <a:pt x="0" y="60"/>
                        <a:pt x="5" y="64"/>
                        <a:pt x="9" y="6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35" name="Freeform 56"/>
                <p:cNvSpPr/>
                <p:nvPr/>
              </p:nvSpPr>
              <p:spPr bwMode="auto">
                <a:xfrm>
                  <a:off x="3698876" y="3435351"/>
                  <a:ext cx="66675" cy="74613"/>
                </a:xfrm>
                <a:custGeom>
                  <a:avLst/>
                  <a:gdLst>
                    <a:gd name="T0" fmla="*/ 11 w 64"/>
                    <a:gd name="T1" fmla="*/ 66 h 71"/>
                    <a:gd name="T2" fmla="*/ 60 w 64"/>
                    <a:gd name="T3" fmla="*/ 9 h 71"/>
                    <a:gd name="T4" fmla="*/ 56 w 64"/>
                    <a:gd name="T5" fmla="*/ 1 h 71"/>
                    <a:gd name="T6" fmla="*/ 2 w 64"/>
                    <a:gd name="T7" fmla="*/ 62 h 71"/>
                    <a:gd name="T8" fmla="*/ 11 w 64"/>
                    <a:gd name="T9" fmla="*/ 66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4" h="71">
                      <a:moveTo>
                        <a:pt x="11" y="66"/>
                      </a:moveTo>
                      <a:cubicBezTo>
                        <a:pt x="22" y="42"/>
                        <a:pt x="41" y="26"/>
                        <a:pt x="60" y="9"/>
                      </a:cubicBezTo>
                      <a:cubicBezTo>
                        <a:pt x="64" y="6"/>
                        <a:pt x="60" y="0"/>
                        <a:pt x="56" y="1"/>
                      </a:cubicBezTo>
                      <a:cubicBezTo>
                        <a:pt x="26" y="8"/>
                        <a:pt x="8" y="34"/>
                        <a:pt x="2" y="62"/>
                      </a:cubicBezTo>
                      <a:cubicBezTo>
                        <a:pt x="0" y="67"/>
                        <a:pt x="8" y="71"/>
                        <a:pt x="11" y="6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36" name="Freeform 57"/>
                <p:cNvSpPr/>
                <p:nvPr/>
              </p:nvSpPr>
              <p:spPr bwMode="auto">
                <a:xfrm>
                  <a:off x="3798888" y="3357563"/>
                  <a:ext cx="57150" cy="34925"/>
                </a:xfrm>
                <a:custGeom>
                  <a:avLst/>
                  <a:gdLst>
                    <a:gd name="T0" fmla="*/ 5 w 56"/>
                    <a:gd name="T1" fmla="*/ 33 h 34"/>
                    <a:gd name="T2" fmla="*/ 16 w 56"/>
                    <a:gd name="T3" fmla="*/ 32 h 34"/>
                    <a:gd name="T4" fmla="*/ 29 w 56"/>
                    <a:gd name="T5" fmla="*/ 28 h 34"/>
                    <a:gd name="T6" fmla="*/ 51 w 56"/>
                    <a:gd name="T7" fmla="*/ 13 h 34"/>
                    <a:gd name="T8" fmla="*/ 46 w 56"/>
                    <a:gd name="T9" fmla="*/ 2 h 34"/>
                    <a:gd name="T10" fmla="*/ 22 w 56"/>
                    <a:gd name="T11" fmla="*/ 11 h 34"/>
                    <a:gd name="T12" fmla="*/ 10 w 56"/>
                    <a:gd name="T13" fmla="*/ 19 h 34"/>
                    <a:gd name="T14" fmla="*/ 3 w 56"/>
                    <a:gd name="T15" fmla="*/ 27 h 34"/>
                    <a:gd name="T16" fmla="*/ 5 w 56"/>
                    <a:gd name="T17" fmla="*/ 33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6" h="34">
                      <a:moveTo>
                        <a:pt x="5" y="33"/>
                      </a:moveTo>
                      <a:cubicBezTo>
                        <a:pt x="9" y="32"/>
                        <a:pt x="12" y="33"/>
                        <a:pt x="16" y="32"/>
                      </a:cubicBezTo>
                      <a:cubicBezTo>
                        <a:pt x="20" y="31"/>
                        <a:pt x="24" y="29"/>
                        <a:pt x="29" y="28"/>
                      </a:cubicBezTo>
                      <a:cubicBezTo>
                        <a:pt x="38" y="24"/>
                        <a:pt x="43" y="19"/>
                        <a:pt x="51" y="13"/>
                      </a:cubicBezTo>
                      <a:cubicBezTo>
                        <a:pt x="56" y="10"/>
                        <a:pt x="53" y="0"/>
                        <a:pt x="46" y="2"/>
                      </a:cubicBezTo>
                      <a:cubicBezTo>
                        <a:pt x="37" y="5"/>
                        <a:pt x="30" y="7"/>
                        <a:pt x="22" y="11"/>
                      </a:cubicBezTo>
                      <a:cubicBezTo>
                        <a:pt x="18" y="14"/>
                        <a:pt x="14" y="16"/>
                        <a:pt x="10" y="19"/>
                      </a:cubicBezTo>
                      <a:cubicBezTo>
                        <a:pt x="7" y="21"/>
                        <a:pt x="5" y="25"/>
                        <a:pt x="3" y="27"/>
                      </a:cubicBezTo>
                      <a:cubicBezTo>
                        <a:pt x="0" y="29"/>
                        <a:pt x="1" y="34"/>
                        <a:pt x="5" y="3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37" name="Freeform 58"/>
                <p:cNvSpPr/>
                <p:nvPr/>
              </p:nvSpPr>
              <p:spPr bwMode="auto">
                <a:xfrm>
                  <a:off x="3725863" y="3227388"/>
                  <a:ext cx="76200" cy="69850"/>
                </a:xfrm>
                <a:custGeom>
                  <a:avLst/>
                  <a:gdLst>
                    <a:gd name="T0" fmla="*/ 69 w 74"/>
                    <a:gd name="T1" fmla="*/ 58 h 68"/>
                    <a:gd name="T2" fmla="*/ 42 w 74"/>
                    <a:gd name="T3" fmla="*/ 36 h 68"/>
                    <a:gd name="T4" fmla="*/ 14 w 74"/>
                    <a:gd name="T5" fmla="*/ 6 h 68"/>
                    <a:gd name="T6" fmla="*/ 3 w 74"/>
                    <a:gd name="T7" fmla="*/ 15 h 68"/>
                    <a:gd name="T8" fmla="*/ 66 w 74"/>
                    <a:gd name="T9" fmla="*/ 66 h 68"/>
                    <a:gd name="T10" fmla="*/ 69 w 74"/>
                    <a:gd name="T11" fmla="*/ 58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8">
                      <a:moveTo>
                        <a:pt x="69" y="58"/>
                      </a:moveTo>
                      <a:cubicBezTo>
                        <a:pt x="59" y="53"/>
                        <a:pt x="50" y="44"/>
                        <a:pt x="42" y="36"/>
                      </a:cubicBezTo>
                      <a:cubicBezTo>
                        <a:pt x="32" y="26"/>
                        <a:pt x="23" y="16"/>
                        <a:pt x="14" y="6"/>
                      </a:cubicBezTo>
                      <a:cubicBezTo>
                        <a:pt x="9" y="0"/>
                        <a:pt x="0" y="8"/>
                        <a:pt x="3" y="15"/>
                      </a:cubicBezTo>
                      <a:cubicBezTo>
                        <a:pt x="17" y="41"/>
                        <a:pt x="38" y="58"/>
                        <a:pt x="66" y="66"/>
                      </a:cubicBezTo>
                      <a:cubicBezTo>
                        <a:pt x="71" y="68"/>
                        <a:pt x="74" y="60"/>
                        <a:pt x="69" y="5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38" name="Freeform 59"/>
                <p:cNvSpPr/>
                <p:nvPr/>
              </p:nvSpPr>
              <p:spPr bwMode="auto">
                <a:xfrm>
                  <a:off x="3622676" y="3065463"/>
                  <a:ext cx="60325" cy="96838"/>
                </a:xfrm>
                <a:custGeom>
                  <a:avLst/>
                  <a:gdLst>
                    <a:gd name="T0" fmla="*/ 54 w 58"/>
                    <a:gd name="T1" fmla="*/ 85 h 94"/>
                    <a:gd name="T2" fmla="*/ 12 w 58"/>
                    <a:gd name="T3" fmla="*/ 6 h 94"/>
                    <a:gd name="T4" fmla="*/ 2 w 58"/>
                    <a:gd name="T5" fmla="*/ 9 h 94"/>
                    <a:gd name="T6" fmla="*/ 47 w 58"/>
                    <a:gd name="T7" fmla="*/ 91 h 94"/>
                    <a:gd name="T8" fmla="*/ 54 w 58"/>
                    <a:gd name="T9" fmla="*/ 85 h 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8" h="94">
                      <a:moveTo>
                        <a:pt x="54" y="85"/>
                      </a:moveTo>
                      <a:cubicBezTo>
                        <a:pt x="37" y="61"/>
                        <a:pt x="23" y="35"/>
                        <a:pt x="12" y="6"/>
                      </a:cubicBezTo>
                      <a:cubicBezTo>
                        <a:pt x="10" y="0"/>
                        <a:pt x="0" y="2"/>
                        <a:pt x="2" y="9"/>
                      </a:cubicBezTo>
                      <a:cubicBezTo>
                        <a:pt x="7" y="41"/>
                        <a:pt x="22" y="71"/>
                        <a:pt x="47" y="91"/>
                      </a:cubicBezTo>
                      <a:cubicBezTo>
                        <a:pt x="51" y="94"/>
                        <a:pt x="58" y="90"/>
                        <a:pt x="54" y="8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39" name="Freeform 60"/>
                <p:cNvSpPr/>
                <p:nvPr/>
              </p:nvSpPr>
              <p:spPr bwMode="auto">
                <a:xfrm>
                  <a:off x="3565526" y="2909888"/>
                  <a:ext cx="22225" cy="68263"/>
                </a:xfrm>
                <a:custGeom>
                  <a:avLst/>
                  <a:gdLst>
                    <a:gd name="T0" fmla="*/ 22 w 22"/>
                    <a:gd name="T1" fmla="*/ 62 h 66"/>
                    <a:gd name="T2" fmla="*/ 9 w 22"/>
                    <a:gd name="T3" fmla="*/ 4 h 66"/>
                    <a:gd name="T4" fmla="*/ 1 w 22"/>
                    <a:gd name="T5" fmla="*/ 6 h 66"/>
                    <a:gd name="T6" fmla="*/ 18 w 22"/>
                    <a:gd name="T7" fmla="*/ 64 h 66"/>
                    <a:gd name="T8" fmla="*/ 22 w 22"/>
                    <a:gd name="T9" fmla="*/ 62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66">
                      <a:moveTo>
                        <a:pt x="22" y="62"/>
                      </a:moveTo>
                      <a:cubicBezTo>
                        <a:pt x="17" y="43"/>
                        <a:pt x="16" y="23"/>
                        <a:pt x="9" y="4"/>
                      </a:cubicBezTo>
                      <a:cubicBezTo>
                        <a:pt x="7" y="0"/>
                        <a:pt x="0" y="1"/>
                        <a:pt x="1" y="6"/>
                      </a:cubicBezTo>
                      <a:cubicBezTo>
                        <a:pt x="6" y="25"/>
                        <a:pt x="6" y="47"/>
                        <a:pt x="18" y="64"/>
                      </a:cubicBezTo>
                      <a:cubicBezTo>
                        <a:pt x="19" y="66"/>
                        <a:pt x="22" y="65"/>
                        <a:pt x="22" y="6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40" name="Freeform 61"/>
                <p:cNvSpPr/>
                <p:nvPr/>
              </p:nvSpPr>
              <p:spPr bwMode="auto">
                <a:xfrm>
                  <a:off x="3538538" y="2741613"/>
                  <a:ext cx="28575" cy="100013"/>
                </a:xfrm>
                <a:custGeom>
                  <a:avLst/>
                  <a:gdLst>
                    <a:gd name="T0" fmla="*/ 22 w 27"/>
                    <a:gd name="T1" fmla="*/ 89 h 96"/>
                    <a:gd name="T2" fmla="*/ 15 w 27"/>
                    <a:gd name="T3" fmla="*/ 8 h 96"/>
                    <a:gd name="T4" fmla="*/ 2 w 27"/>
                    <a:gd name="T5" fmla="*/ 8 h 96"/>
                    <a:gd name="T6" fmla="*/ 9 w 27"/>
                    <a:gd name="T7" fmla="*/ 89 h 96"/>
                    <a:gd name="T8" fmla="*/ 22 w 27"/>
                    <a:gd name="T9" fmla="*/ 89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96">
                      <a:moveTo>
                        <a:pt x="22" y="89"/>
                      </a:moveTo>
                      <a:cubicBezTo>
                        <a:pt x="27" y="62"/>
                        <a:pt x="18" y="35"/>
                        <a:pt x="15" y="8"/>
                      </a:cubicBezTo>
                      <a:cubicBezTo>
                        <a:pt x="14" y="0"/>
                        <a:pt x="3" y="0"/>
                        <a:pt x="2" y="8"/>
                      </a:cubicBezTo>
                      <a:cubicBezTo>
                        <a:pt x="0" y="35"/>
                        <a:pt x="4" y="62"/>
                        <a:pt x="9" y="89"/>
                      </a:cubicBezTo>
                      <a:cubicBezTo>
                        <a:pt x="10" y="96"/>
                        <a:pt x="21" y="96"/>
                        <a:pt x="22" y="8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41" name="Freeform 62"/>
                <p:cNvSpPr/>
                <p:nvPr/>
              </p:nvSpPr>
              <p:spPr bwMode="auto">
                <a:xfrm>
                  <a:off x="3546476" y="2592388"/>
                  <a:ext cx="22225" cy="73025"/>
                </a:xfrm>
                <a:custGeom>
                  <a:avLst/>
                  <a:gdLst>
                    <a:gd name="T0" fmla="*/ 13 w 22"/>
                    <a:gd name="T1" fmla="*/ 66 h 70"/>
                    <a:gd name="T2" fmla="*/ 21 w 22"/>
                    <a:gd name="T3" fmla="*/ 8 h 70"/>
                    <a:gd name="T4" fmla="*/ 11 w 22"/>
                    <a:gd name="T5" fmla="*/ 6 h 70"/>
                    <a:gd name="T6" fmla="*/ 5 w 22"/>
                    <a:gd name="T7" fmla="*/ 66 h 70"/>
                    <a:gd name="T8" fmla="*/ 13 w 22"/>
                    <a:gd name="T9" fmla="*/ 66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70">
                      <a:moveTo>
                        <a:pt x="13" y="66"/>
                      </a:moveTo>
                      <a:cubicBezTo>
                        <a:pt x="17" y="47"/>
                        <a:pt x="16" y="27"/>
                        <a:pt x="21" y="8"/>
                      </a:cubicBezTo>
                      <a:cubicBezTo>
                        <a:pt x="22" y="2"/>
                        <a:pt x="13" y="0"/>
                        <a:pt x="11" y="6"/>
                      </a:cubicBezTo>
                      <a:cubicBezTo>
                        <a:pt x="4" y="26"/>
                        <a:pt x="0" y="45"/>
                        <a:pt x="5" y="66"/>
                      </a:cubicBezTo>
                      <a:cubicBezTo>
                        <a:pt x="6" y="70"/>
                        <a:pt x="12" y="70"/>
                        <a:pt x="13" y="6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42" name="Freeform 63"/>
                <p:cNvSpPr/>
                <p:nvPr/>
              </p:nvSpPr>
              <p:spPr bwMode="auto">
                <a:xfrm>
                  <a:off x="3595688" y="2397126"/>
                  <a:ext cx="49213" cy="103188"/>
                </a:xfrm>
                <a:custGeom>
                  <a:avLst/>
                  <a:gdLst>
                    <a:gd name="T0" fmla="*/ 7 w 47"/>
                    <a:gd name="T1" fmla="*/ 96 h 99"/>
                    <a:gd name="T2" fmla="*/ 45 w 47"/>
                    <a:gd name="T3" fmla="*/ 8 h 99"/>
                    <a:gd name="T4" fmla="*/ 36 w 47"/>
                    <a:gd name="T5" fmla="*/ 5 h 99"/>
                    <a:gd name="T6" fmla="*/ 0 w 47"/>
                    <a:gd name="T7" fmla="*/ 94 h 99"/>
                    <a:gd name="T8" fmla="*/ 7 w 47"/>
                    <a:gd name="T9" fmla="*/ 96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99">
                      <a:moveTo>
                        <a:pt x="7" y="96"/>
                      </a:moveTo>
                      <a:cubicBezTo>
                        <a:pt x="20" y="67"/>
                        <a:pt x="33" y="38"/>
                        <a:pt x="45" y="8"/>
                      </a:cubicBezTo>
                      <a:cubicBezTo>
                        <a:pt x="47" y="3"/>
                        <a:pt x="39" y="0"/>
                        <a:pt x="36" y="5"/>
                      </a:cubicBezTo>
                      <a:cubicBezTo>
                        <a:pt x="19" y="33"/>
                        <a:pt x="4" y="61"/>
                        <a:pt x="0" y="94"/>
                      </a:cubicBezTo>
                      <a:cubicBezTo>
                        <a:pt x="0" y="97"/>
                        <a:pt x="6" y="99"/>
                        <a:pt x="7" y="9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43" name="Freeform 64"/>
                <p:cNvSpPr/>
                <p:nvPr/>
              </p:nvSpPr>
              <p:spPr bwMode="auto">
                <a:xfrm>
                  <a:off x="3670301" y="2254251"/>
                  <a:ext cx="57150" cy="80963"/>
                </a:xfrm>
                <a:custGeom>
                  <a:avLst/>
                  <a:gdLst>
                    <a:gd name="T0" fmla="*/ 8 w 55"/>
                    <a:gd name="T1" fmla="*/ 74 h 78"/>
                    <a:gd name="T2" fmla="*/ 27 w 55"/>
                    <a:gd name="T3" fmla="*/ 44 h 78"/>
                    <a:gd name="T4" fmla="*/ 52 w 55"/>
                    <a:gd name="T5" fmla="*/ 10 h 78"/>
                    <a:gd name="T6" fmla="*/ 45 w 55"/>
                    <a:gd name="T7" fmla="*/ 3 h 78"/>
                    <a:gd name="T8" fmla="*/ 16 w 55"/>
                    <a:gd name="T9" fmla="*/ 33 h 78"/>
                    <a:gd name="T10" fmla="*/ 1 w 55"/>
                    <a:gd name="T11" fmla="*/ 72 h 78"/>
                    <a:gd name="T12" fmla="*/ 8 w 55"/>
                    <a:gd name="T13" fmla="*/ 74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5" h="78">
                      <a:moveTo>
                        <a:pt x="8" y="74"/>
                      </a:moveTo>
                      <a:cubicBezTo>
                        <a:pt x="12" y="63"/>
                        <a:pt x="21" y="53"/>
                        <a:pt x="27" y="44"/>
                      </a:cubicBezTo>
                      <a:cubicBezTo>
                        <a:pt x="35" y="32"/>
                        <a:pt x="45" y="22"/>
                        <a:pt x="52" y="10"/>
                      </a:cubicBezTo>
                      <a:cubicBezTo>
                        <a:pt x="55" y="6"/>
                        <a:pt x="50" y="0"/>
                        <a:pt x="45" y="3"/>
                      </a:cubicBezTo>
                      <a:cubicBezTo>
                        <a:pt x="34" y="11"/>
                        <a:pt x="25" y="21"/>
                        <a:pt x="16" y="33"/>
                      </a:cubicBezTo>
                      <a:cubicBezTo>
                        <a:pt x="7" y="45"/>
                        <a:pt x="5" y="57"/>
                        <a:pt x="1" y="72"/>
                      </a:cubicBezTo>
                      <a:cubicBezTo>
                        <a:pt x="0" y="76"/>
                        <a:pt x="6" y="78"/>
                        <a:pt x="8" y="7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44" name="Freeform 65"/>
                <p:cNvSpPr/>
                <p:nvPr/>
              </p:nvSpPr>
              <p:spPr bwMode="auto">
                <a:xfrm>
                  <a:off x="3754438" y="2087563"/>
                  <a:ext cx="73025" cy="87313"/>
                </a:xfrm>
                <a:custGeom>
                  <a:avLst/>
                  <a:gdLst>
                    <a:gd name="T0" fmla="*/ 6 w 71"/>
                    <a:gd name="T1" fmla="*/ 84 h 85"/>
                    <a:gd name="T2" fmla="*/ 66 w 71"/>
                    <a:gd name="T3" fmla="*/ 14 h 85"/>
                    <a:gd name="T4" fmla="*/ 58 w 71"/>
                    <a:gd name="T5" fmla="*/ 5 h 85"/>
                    <a:gd name="T6" fmla="*/ 1 w 71"/>
                    <a:gd name="T7" fmla="*/ 81 h 85"/>
                    <a:gd name="T8" fmla="*/ 6 w 71"/>
                    <a:gd name="T9" fmla="*/ 84 h 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1" h="85">
                      <a:moveTo>
                        <a:pt x="6" y="84"/>
                      </a:moveTo>
                      <a:cubicBezTo>
                        <a:pt x="31" y="64"/>
                        <a:pt x="46" y="37"/>
                        <a:pt x="66" y="14"/>
                      </a:cubicBezTo>
                      <a:cubicBezTo>
                        <a:pt x="71" y="8"/>
                        <a:pt x="64" y="0"/>
                        <a:pt x="58" y="5"/>
                      </a:cubicBezTo>
                      <a:cubicBezTo>
                        <a:pt x="33" y="26"/>
                        <a:pt x="11" y="49"/>
                        <a:pt x="1" y="81"/>
                      </a:cubicBezTo>
                      <a:cubicBezTo>
                        <a:pt x="0" y="84"/>
                        <a:pt x="4" y="85"/>
                        <a:pt x="6" y="8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45" name="Freeform 66"/>
                <p:cNvSpPr/>
                <p:nvPr/>
              </p:nvSpPr>
              <p:spPr bwMode="auto">
                <a:xfrm>
                  <a:off x="3865563" y="1936751"/>
                  <a:ext cx="80963" cy="104775"/>
                </a:xfrm>
                <a:custGeom>
                  <a:avLst/>
                  <a:gdLst>
                    <a:gd name="T0" fmla="*/ 8 w 79"/>
                    <a:gd name="T1" fmla="*/ 98 h 101"/>
                    <a:gd name="T2" fmla="*/ 74 w 79"/>
                    <a:gd name="T3" fmla="*/ 12 h 101"/>
                    <a:gd name="T4" fmla="*/ 67 w 79"/>
                    <a:gd name="T5" fmla="*/ 5 h 101"/>
                    <a:gd name="T6" fmla="*/ 31 w 79"/>
                    <a:gd name="T7" fmla="*/ 43 h 101"/>
                    <a:gd name="T8" fmla="*/ 2 w 79"/>
                    <a:gd name="T9" fmla="*/ 94 h 101"/>
                    <a:gd name="T10" fmla="*/ 8 w 79"/>
                    <a:gd name="T11" fmla="*/ 98 h 1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9" h="101">
                      <a:moveTo>
                        <a:pt x="8" y="98"/>
                      </a:moveTo>
                      <a:cubicBezTo>
                        <a:pt x="34" y="72"/>
                        <a:pt x="51" y="41"/>
                        <a:pt x="74" y="12"/>
                      </a:cubicBezTo>
                      <a:cubicBezTo>
                        <a:pt x="79" y="7"/>
                        <a:pt x="72" y="0"/>
                        <a:pt x="67" y="5"/>
                      </a:cubicBezTo>
                      <a:cubicBezTo>
                        <a:pt x="53" y="17"/>
                        <a:pt x="41" y="28"/>
                        <a:pt x="31" y="43"/>
                      </a:cubicBezTo>
                      <a:cubicBezTo>
                        <a:pt x="20" y="59"/>
                        <a:pt x="12" y="76"/>
                        <a:pt x="2" y="94"/>
                      </a:cubicBezTo>
                      <a:cubicBezTo>
                        <a:pt x="0" y="97"/>
                        <a:pt x="5" y="101"/>
                        <a:pt x="8" y="9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46" name="Freeform 67"/>
                <p:cNvSpPr/>
                <p:nvPr/>
              </p:nvSpPr>
              <p:spPr bwMode="auto">
                <a:xfrm>
                  <a:off x="3984626" y="1827213"/>
                  <a:ext cx="87313" cy="65088"/>
                </a:xfrm>
                <a:custGeom>
                  <a:avLst/>
                  <a:gdLst>
                    <a:gd name="T0" fmla="*/ 8 w 85"/>
                    <a:gd name="T1" fmla="*/ 61 h 63"/>
                    <a:gd name="T2" fmla="*/ 23 w 85"/>
                    <a:gd name="T3" fmla="*/ 57 h 63"/>
                    <a:gd name="T4" fmla="*/ 40 w 85"/>
                    <a:gd name="T5" fmla="*/ 47 h 63"/>
                    <a:gd name="T6" fmla="*/ 76 w 85"/>
                    <a:gd name="T7" fmla="*/ 21 h 63"/>
                    <a:gd name="T8" fmla="*/ 67 w 85"/>
                    <a:gd name="T9" fmla="*/ 6 h 63"/>
                    <a:gd name="T10" fmla="*/ 34 w 85"/>
                    <a:gd name="T11" fmla="*/ 26 h 63"/>
                    <a:gd name="T12" fmla="*/ 18 w 85"/>
                    <a:gd name="T13" fmla="*/ 38 h 63"/>
                    <a:gd name="T14" fmla="*/ 3 w 85"/>
                    <a:gd name="T15" fmla="*/ 53 h 63"/>
                    <a:gd name="T16" fmla="*/ 8 w 85"/>
                    <a:gd name="T17" fmla="*/ 61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5" h="63">
                      <a:moveTo>
                        <a:pt x="8" y="61"/>
                      </a:moveTo>
                      <a:cubicBezTo>
                        <a:pt x="13" y="59"/>
                        <a:pt x="18" y="59"/>
                        <a:pt x="23" y="57"/>
                      </a:cubicBezTo>
                      <a:cubicBezTo>
                        <a:pt x="29" y="54"/>
                        <a:pt x="35" y="50"/>
                        <a:pt x="40" y="47"/>
                      </a:cubicBezTo>
                      <a:cubicBezTo>
                        <a:pt x="53" y="39"/>
                        <a:pt x="64" y="30"/>
                        <a:pt x="76" y="21"/>
                      </a:cubicBezTo>
                      <a:cubicBezTo>
                        <a:pt x="85" y="14"/>
                        <a:pt x="77" y="0"/>
                        <a:pt x="67" y="6"/>
                      </a:cubicBezTo>
                      <a:cubicBezTo>
                        <a:pt x="56" y="12"/>
                        <a:pt x="44" y="18"/>
                        <a:pt x="34" y="26"/>
                      </a:cubicBezTo>
                      <a:cubicBezTo>
                        <a:pt x="28" y="30"/>
                        <a:pt x="23" y="34"/>
                        <a:pt x="18" y="38"/>
                      </a:cubicBezTo>
                      <a:cubicBezTo>
                        <a:pt x="11" y="42"/>
                        <a:pt x="8" y="48"/>
                        <a:pt x="3" y="53"/>
                      </a:cubicBezTo>
                      <a:cubicBezTo>
                        <a:pt x="0" y="57"/>
                        <a:pt x="3" y="63"/>
                        <a:pt x="8" y="6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47" name="Freeform 68"/>
                <p:cNvSpPr/>
                <p:nvPr/>
              </p:nvSpPr>
              <p:spPr bwMode="auto">
                <a:xfrm>
                  <a:off x="4127501" y="1725613"/>
                  <a:ext cx="109538" cy="76200"/>
                </a:xfrm>
                <a:custGeom>
                  <a:avLst/>
                  <a:gdLst>
                    <a:gd name="T0" fmla="*/ 9 w 105"/>
                    <a:gd name="T1" fmla="*/ 71 h 74"/>
                    <a:gd name="T2" fmla="*/ 96 w 105"/>
                    <a:gd name="T3" fmla="*/ 16 h 74"/>
                    <a:gd name="T4" fmla="*/ 89 w 105"/>
                    <a:gd name="T5" fmla="*/ 4 h 74"/>
                    <a:gd name="T6" fmla="*/ 2 w 105"/>
                    <a:gd name="T7" fmla="*/ 66 h 74"/>
                    <a:gd name="T8" fmla="*/ 9 w 105"/>
                    <a:gd name="T9" fmla="*/ 71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5" h="74">
                      <a:moveTo>
                        <a:pt x="9" y="71"/>
                      </a:moveTo>
                      <a:cubicBezTo>
                        <a:pt x="33" y="47"/>
                        <a:pt x="67" y="33"/>
                        <a:pt x="96" y="16"/>
                      </a:cubicBezTo>
                      <a:cubicBezTo>
                        <a:pt x="105" y="12"/>
                        <a:pt x="97" y="0"/>
                        <a:pt x="89" y="4"/>
                      </a:cubicBezTo>
                      <a:cubicBezTo>
                        <a:pt x="55" y="19"/>
                        <a:pt x="22" y="32"/>
                        <a:pt x="2" y="66"/>
                      </a:cubicBezTo>
                      <a:cubicBezTo>
                        <a:pt x="0" y="70"/>
                        <a:pt x="5" y="74"/>
                        <a:pt x="9" y="7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48" name="Freeform 69"/>
                <p:cNvSpPr/>
                <p:nvPr/>
              </p:nvSpPr>
              <p:spPr bwMode="auto">
                <a:xfrm>
                  <a:off x="4300538" y="1655763"/>
                  <a:ext cx="87313" cy="47625"/>
                </a:xfrm>
                <a:custGeom>
                  <a:avLst/>
                  <a:gdLst>
                    <a:gd name="T0" fmla="*/ 7 w 84"/>
                    <a:gd name="T1" fmla="*/ 46 h 47"/>
                    <a:gd name="T2" fmla="*/ 80 w 84"/>
                    <a:gd name="T3" fmla="*/ 9 h 47"/>
                    <a:gd name="T4" fmla="*/ 77 w 84"/>
                    <a:gd name="T5" fmla="*/ 3 h 47"/>
                    <a:gd name="T6" fmla="*/ 5 w 84"/>
                    <a:gd name="T7" fmla="*/ 38 h 47"/>
                    <a:gd name="T8" fmla="*/ 7 w 84"/>
                    <a:gd name="T9" fmla="*/ 46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4" h="47">
                      <a:moveTo>
                        <a:pt x="7" y="46"/>
                      </a:moveTo>
                      <a:cubicBezTo>
                        <a:pt x="36" y="41"/>
                        <a:pt x="58" y="26"/>
                        <a:pt x="80" y="9"/>
                      </a:cubicBezTo>
                      <a:cubicBezTo>
                        <a:pt x="84" y="6"/>
                        <a:pt x="81" y="0"/>
                        <a:pt x="77" y="3"/>
                      </a:cubicBezTo>
                      <a:cubicBezTo>
                        <a:pt x="54" y="16"/>
                        <a:pt x="30" y="29"/>
                        <a:pt x="5" y="38"/>
                      </a:cubicBezTo>
                      <a:cubicBezTo>
                        <a:pt x="0" y="40"/>
                        <a:pt x="2" y="47"/>
                        <a:pt x="7" y="4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49" name="Freeform 70"/>
                <p:cNvSpPr/>
                <p:nvPr/>
              </p:nvSpPr>
              <p:spPr bwMode="auto">
                <a:xfrm>
                  <a:off x="4451351" y="1609726"/>
                  <a:ext cx="103188" cy="31750"/>
                </a:xfrm>
                <a:custGeom>
                  <a:avLst/>
                  <a:gdLst>
                    <a:gd name="T0" fmla="*/ 4 w 100"/>
                    <a:gd name="T1" fmla="*/ 25 h 31"/>
                    <a:gd name="T2" fmla="*/ 95 w 100"/>
                    <a:gd name="T3" fmla="*/ 11 h 31"/>
                    <a:gd name="T4" fmla="*/ 92 w 100"/>
                    <a:gd name="T5" fmla="*/ 1 h 31"/>
                    <a:gd name="T6" fmla="*/ 4 w 100"/>
                    <a:gd name="T7" fmla="*/ 17 h 31"/>
                    <a:gd name="T8" fmla="*/ 4 w 100"/>
                    <a:gd name="T9" fmla="*/ 25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0" h="31">
                      <a:moveTo>
                        <a:pt x="4" y="25"/>
                      </a:moveTo>
                      <a:cubicBezTo>
                        <a:pt x="34" y="31"/>
                        <a:pt x="67" y="23"/>
                        <a:pt x="95" y="11"/>
                      </a:cubicBezTo>
                      <a:cubicBezTo>
                        <a:pt x="100" y="9"/>
                        <a:pt x="97" y="0"/>
                        <a:pt x="92" y="1"/>
                      </a:cubicBezTo>
                      <a:cubicBezTo>
                        <a:pt x="63" y="3"/>
                        <a:pt x="32" y="9"/>
                        <a:pt x="4" y="17"/>
                      </a:cubicBezTo>
                      <a:cubicBezTo>
                        <a:pt x="0" y="18"/>
                        <a:pt x="0" y="24"/>
                        <a:pt x="4" y="2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50" name="Freeform 71"/>
                <p:cNvSpPr/>
                <p:nvPr/>
              </p:nvSpPr>
              <p:spPr bwMode="auto">
                <a:xfrm>
                  <a:off x="4638676" y="1628776"/>
                  <a:ext cx="109538" cy="19050"/>
                </a:xfrm>
                <a:custGeom>
                  <a:avLst/>
                  <a:gdLst>
                    <a:gd name="T0" fmla="*/ 4 w 105"/>
                    <a:gd name="T1" fmla="*/ 13 h 18"/>
                    <a:gd name="T2" fmla="*/ 99 w 105"/>
                    <a:gd name="T3" fmla="*/ 14 h 18"/>
                    <a:gd name="T4" fmla="*/ 99 w 105"/>
                    <a:gd name="T5" fmla="*/ 4 h 18"/>
                    <a:gd name="T6" fmla="*/ 4 w 105"/>
                    <a:gd name="T7" fmla="*/ 5 h 18"/>
                    <a:gd name="T8" fmla="*/ 4 w 105"/>
                    <a:gd name="T9" fmla="*/ 13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5" h="18">
                      <a:moveTo>
                        <a:pt x="4" y="13"/>
                      </a:moveTo>
                      <a:cubicBezTo>
                        <a:pt x="35" y="18"/>
                        <a:pt x="67" y="17"/>
                        <a:pt x="99" y="14"/>
                      </a:cubicBezTo>
                      <a:cubicBezTo>
                        <a:pt x="105" y="13"/>
                        <a:pt x="105" y="5"/>
                        <a:pt x="99" y="4"/>
                      </a:cubicBezTo>
                      <a:cubicBezTo>
                        <a:pt x="67" y="1"/>
                        <a:pt x="35" y="0"/>
                        <a:pt x="4" y="5"/>
                      </a:cubicBezTo>
                      <a:cubicBezTo>
                        <a:pt x="0" y="6"/>
                        <a:pt x="0" y="12"/>
                        <a:pt x="4" y="1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51" name="Freeform 72"/>
                <p:cNvSpPr/>
                <p:nvPr/>
              </p:nvSpPr>
              <p:spPr bwMode="auto">
                <a:xfrm>
                  <a:off x="4851401" y="1643063"/>
                  <a:ext cx="68263" cy="30163"/>
                </a:xfrm>
                <a:custGeom>
                  <a:avLst/>
                  <a:gdLst>
                    <a:gd name="T0" fmla="*/ 2 w 65"/>
                    <a:gd name="T1" fmla="*/ 4 h 28"/>
                    <a:gd name="T2" fmla="*/ 59 w 65"/>
                    <a:gd name="T3" fmla="*/ 27 h 28"/>
                    <a:gd name="T4" fmla="*/ 62 w 65"/>
                    <a:gd name="T5" fmla="*/ 21 h 28"/>
                    <a:gd name="T6" fmla="*/ 3 w 65"/>
                    <a:gd name="T7" fmla="*/ 1 h 28"/>
                    <a:gd name="T8" fmla="*/ 2 w 65"/>
                    <a:gd name="T9" fmla="*/ 4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28">
                      <a:moveTo>
                        <a:pt x="2" y="4"/>
                      </a:moveTo>
                      <a:cubicBezTo>
                        <a:pt x="19" y="15"/>
                        <a:pt x="40" y="22"/>
                        <a:pt x="59" y="27"/>
                      </a:cubicBezTo>
                      <a:cubicBezTo>
                        <a:pt x="63" y="28"/>
                        <a:pt x="65" y="23"/>
                        <a:pt x="62" y="21"/>
                      </a:cubicBezTo>
                      <a:cubicBezTo>
                        <a:pt x="43" y="13"/>
                        <a:pt x="23" y="7"/>
                        <a:pt x="3" y="1"/>
                      </a:cubicBezTo>
                      <a:cubicBezTo>
                        <a:pt x="1" y="0"/>
                        <a:pt x="0" y="3"/>
                        <a:pt x="2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52" name="Freeform 73"/>
                <p:cNvSpPr/>
                <p:nvPr/>
              </p:nvSpPr>
              <p:spPr bwMode="auto">
                <a:xfrm>
                  <a:off x="5008563" y="1714501"/>
                  <a:ext cx="71438" cy="33338"/>
                </a:xfrm>
                <a:custGeom>
                  <a:avLst/>
                  <a:gdLst>
                    <a:gd name="T0" fmla="*/ 3 w 68"/>
                    <a:gd name="T1" fmla="*/ 10 h 33"/>
                    <a:gd name="T2" fmla="*/ 59 w 68"/>
                    <a:gd name="T3" fmla="*/ 32 h 33"/>
                    <a:gd name="T4" fmla="*/ 64 w 68"/>
                    <a:gd name="T5" fmla="*/ 26 h 33"/>
                    <a:gd name="T6" fmla="*/ 3 w 68"/>
                    <a:gd name="T7" fmla="*/ 4 h 33"/>
                    <a:gd name="T8" fmla="*/ 3 w 68"/>
                    <a:gd name="T9" fmla="*/ 1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8" h="33">
                      <a:moveTo>
                        <a:pt x="3" y="10"/>
                      </a:moveTo>
                      <a:cubicBezTo>
                        <a:pt x="23" y="14"/>
                        <a:pt x="40" y="23"/>
                        <a:pt x="59" y="32"/>
                      </a:cubicBezTo>
                      <a:cubicBezTo>
                        <a:pt x="63" y="33"/>
                        <a:pt x="68" y="29"/>
                        <a:pt x="64" y="26"/>
                      </a:cubicBezTo>
                      <a:cubicBezTo>
                        <a:pt x="46" y="10"/>
                        <a:pt x="26" y="0"/>
                        <a:pt x="3" y="4"/>
                      </a:cubicBezTo>
                      <a:cubicBezTo>
                        <a:pt x="0" y="4"/>
                        <a:pt x="0" y="9"/>
                        <a:pt x="3" y="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53" name="Freeform 74"/>
                <p:cNvSpPr/>
                <p:nvPr/>
              </p:nvSpPr>
              <p:spPr bwMode="auto">
                <a:xfrm>
                  <a:off x="5149851" y="1784351"/>
                  <a:ext cx="85725" cy="47625"/>
                </a:xfrm>
                <a:custGeom>
                  <a:avLst/>
                  <a:gdLst>
                    <a:gd name="T0" fmla="*/ 3 w 83"/>
                    <a:gd name="T1" fmla="*/ 6 h 46"/>
                    <a:gd name="T2" fmla="*/ 75 w 83"/>
                    <a:gd name="T3" fmla="*/ 43 h 46"/>
                    <a:gd name="T4" fmla="*/ 79 w 83"/>
                    <a:gd name="T5" fmla="*/ 37 h 46"/>
                    <a:gd name="T6" fmla="*/ 6 w 83"/>
                    <a:gd name="T7" fmla="*/ 1 h 46"/>
                    <a:gd name="T8" fmla="*/ 3 w 83"/>
                    <a:gd name="T9" fmla="*/ 6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3" h="46">
                      <a:moveTo>
                        <a:pt x="3" y="6"/>
                      </a:moveTo>
                      <a:cubicBezTo>
                        <a:pt x="28" y="18"/>
                        <a:pt x="52" y="30"/>
                        <a:pt x="75" y="43"/>
                      </a:cubicBezTo>
                      <a:cubicBezTo>
                        <a:pt x="80" y="46"/>
                        <a:pt x="83" y="39"/>
                        <a:pt x="79" y="37"/>
                      </a:cubicBezTo>
                      <a:cubicBezTo>
                        <a:pt x="57" y="20"/>
                        <a:pt x="33" y="7"/>
                        <a:pt x="6" y="1"/>
                      </a:cubicBezTo>
                      <a:cubicBezTo>
                        <a:pt x="2" y="0"/>
                        <a:pt x="0" y="5"/>
                        <a:pt x="3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54" name="Freeform 75"/>
                <p:cNvSpPr/>
                <p:nvPr/>
              </p:nvSpPr>
              <p:spPr bwMode="auto">
                <a:xfrm>
                  <a:off x="5305426" y="1847851"/>
                  <a:ext cx="66675" cy="61913"/>
                </a:xfrm>
                <a:custGeom>
                  <a:avLst/>
                  <a:gdLst>
                    <a:gd name="T0" fmla="*/ 5 w 65"/>
                    <a:gd name="T1" fmla="*/ 12 h 59"/>
                    <a:gd name="T2" fmla="*/ 55 w 65"/>
                    <a:gd name="T3" fmla="*/ 55 h 59"/>
                    <a:gd name="T4" fmla="*/ 62 w 65"/>
                    <a:gd name="T5" fmla="*/ 49 h 59"/>
                    <a:gd name="T6" fmla="*/ 42 w 65"/>
                    <a:gd name="T7" fmla="*/ 23 h 59"/>
                    <a:gd name="T8" fmla="*/ 10 w 65"/>
                    <a:gd name="T9" fmla="*/ 4 h 59"/>
                    <a:gd name="T10" fmla="*/ 5 w 65"/>
                    <a:gd name="T11" fmla="*/ 12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5" h="59">
                      <a:moveTo>
                        <a:pt x="5" y="12"/>
                      </a:moveTo>
                      <a:cubicBezTo>
                        <a:pt x="23" y="25"/>
                        <a:pt x="42" y="37"/>
                        <a:pt x="55" y="55"/>
                      </a:cubicBezTo>
                      <a:cubicBezTo>
                        <a:pt x="58" y="59"/>
                        <a:pt x="65" y="53"/>
                        <a:pt x="62" y="49"/>
                      </a:cubicBezTo>
                      <a:cubicBezTo>
                        <a:pt x="57" y="39"/>
                        <a:pt x="50" y="31"/>
                        <a:pt x="42" y="23"/>
                      </a:cubicBezTo>
                      <a:cubicBezTo>
                        <a:pt x="33" y="15"/>
                        <a:pt x="21" y="9"/>
                        <a:pt x="10" y="4"/>
                      </a:cubicBezTo>
                      <a:cubicBezTo>
                        <a:pt x="5" y="0"/>
                        <a:pt x="0" y="8"/>
                        <a:pt x="5" y="1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55" name="Freeform 76"/>
                <p:cNvSpPr/>
                <p:nvPr/>
              </p:nvSpPr>
              <p:spPr bwMode="auto">
                <a:xfrm>
                  <a:off x="5380038" y="1765301"/>
                  <a:ext cx="30163" cy="87313"/>
                </a:xfrm>
                <a:custGeom>
                  <a:avLst/>
                  <a:gdLst>
                    <a:gd name="T0" fmla="*/ 10 w 28"/>
                    <a:gd name="T1" fmla="*/ 81 h 84"/>
                    <a:gd name="T2" fmla="*/ 27 w 28"/>
                    <a:gd name="T3" fmla="*/ 10 h 84"/>
                    <a:gd name="T4" fmla="*/ 17 w 28"/>
                    <a:gd name="T5" fmla="*/ 6 h 84"/>
                    <a:gd name="T6" fmla="*/ 4 w 28"/>
                    <a:gd name="T7" fmla="*/ 81 h 84"/>
                    <a:gd name="T8" fmla="*/ 10 w 28"/>
                    <a:gd name="T9" fmla="*/ 81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" h="84">
                      <a:moveTo>
                        <a:pt x="10" y="81"/>
                      </a:moveTo>
                      <a:cubicBezTo>
                        <a:pt x="15" y="57"/>
                        <a:pt x="22" y="34"/>
                        <a:pt x="27" y="10"/>
                      </a:cubicBezTo>
                      <a:cubicBezTo>
                        <a:pt x="28" y="4"/>
                        <a:pt x="20" y="0"/>
                        <a:pt x="17" y="6"/>
                      </a:cubicBezTo>
                      <a:cubicBezTo>
                        <a:pt x="6" y="29"/>
                        <a:pt x="0" y="55"/>
                        <a:pt x="4" y="81"/>
                      </a:cubicBezTo>
                      <a:cubicBezTo>
                        <a:pt x="5" y="84"/>
                        <a:pt x="10" y="84"/>
                        <a:pt x="10" y="8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56" name="Freeform 77"/>
                <p:cNvSpPr/>
                <p:nvPr/>
              </p:nvSpPr>
              <p:spPr bwMode="auto">
                <a:xfrm>
                  <a:off x="5451476" y="1625601"/>
                  <a:ext cx="39688" cy="63500"/>
                </a:xfrm>
                <a:custGeom>
                  <a:avLst/>
                  <a:gdLst>
                    <a:gd name="T0" fmla="*/ 7 w 39"/>
                    <a:gd name="T1" fmla="*/ 58 h 62"/>
                    <a:gd name="T2" fmla="*/ 38 w 39"/>
                    <a:gd name="T3" fmla="*/ 7 h 62"/>
                    <a:gd name="T4" fmla="*/ 29 w 39"/>
                    <a:gd name="T5" fmla="*/ 3 h 62"/>
                    <a:gd name="T6" fmla="*/ 13 w 39"/>
                    <a:gd name="T7" fmla="*/ 25 h 62"/>
                    <a:gd name="T8" fmla="*/ 1 w 39"/>
                    <a:gd name="T9" fmla="*/ 56 h 62"/>
                    <a:gd name="T10" fmla="*/ 7 w 39"/>
                    <a:gd name="T11" fmla="*/ 58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9" h="62">
                      <a:moveTo>
                        <a:pt x="7" y="58"/>
                      </a:moveTo>
                      <a:cubicBezTo>
                        <a:pt x="16" y="40"/>
                        <a:pt x="30" y="26"/>
                        <a:pt x="38" y="7"/>
                      </a:cubicBezTo>
                      <a:cubicBezTo>
                        <a:pt x="39" y="2"/>
                        <a:pt x="32" y="0"/>
                        <a:pt x="29" y="3"/>
                      </a:cubicBezTo>
                      <a:cubicBezTo>
                        <a:pt x="24" y="11"/>
                        <a:pt x="18" y="18"/>
                        <a:pt x="13" y="25"/>
                      </a:cubicBezTo>
                      <a:cubicBezTo>
                        <a:pt x="7" y="34"/>
                        <a:pt x="4" y="45"/>
                        <a:pt x="1" y="56"/>
                      </a:cubicBezTo>
                      <a:cubicBezTo>
                        <a:pt x="0" y="59"/>
                        <a:pt x="5" y="62"/>
                        <a:pt x="7" y="5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57" name="Freeform 78"/>
                <p:cNvSpPr/>
                <p:nvPr/>
              </p:nvSpPr>
              <p:spPr bwMode="auto">
                <a:xfrm>
                  <a:off x="5540376" y="1449388"/>
                  <a:ext cx="88900" cy="112713"/>
                </a:xfrm>
                <a:custGeom>
                  <a:avLst/>
                  <a:gdLst>
                    <a:gd name="T0" fmla="*/ 8 w 86"/>
                    <a:gd name="T1" fmla="*/ 105 h 108"/>
                    <a:gd name="T2" fmla="*/ 81 w 86"/>
                    <a:gd name="T3" fmla="*/ 12 h 108"/>
                    <a:gd name="T4" fmla="*/ 75 w 86"/>
                    <a:gd name="T5" fmla="*/ 4 h 108"/>
                    <a:gd name="T6" fmla="*/ 1 w 86"/>
                    <a:gd name="T7" fmla="*/ 101 h 108"/>
                    <a:gd name="T8" fmla="*/ 8 w 86"/>
                    <a:gd name="T9" fmla="*/ 105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6" h="108">
                      <a:moveTo>
                        <a:pt x="8" y="105"/>
                      </a:moveTo>
                      <a:cubicBezTo>
                        <a:pt x="34" y="75"/>
                        <a:pt x="53" y="41"/>
                        <a:pt x="81" y="12"/>
                      </a:cubicBezTo>
                      <a:cubicBezTo>
                        <a:pt x="86" y="8"/>
                        <a:pt x="80" y="0"/>
                        <a:pt x="75" y="4"/>
                      </a:cubicBezTo>
                      <a:cubicBezTo>
                        <a:pt x="39" y="25"/>
                        <a:pt x="16" y="63"/>
                        <a:pt x="1" y="101"/>
                      </a:cubicBezTo>
                      <a:cubicBezTo>
                        <a:pt x="0" y="105"/>
                        <a:pt x="5" y="108"/>
                        <a:pt x="8" y="10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58" name="Freeform 79"/>
                <p:cNvSpPr/>
                <p:nvPr/>
              </p:nvSpPr>
              <p:spPr bwMode="auto">
                <a:xfrm>
                  <a:off x="5675313" y="1382713"/>
                  <a:ext cx="88900" cy="57150"/>
                </a:xfrm>
                <a:custGeom>
                  <a:avLst/>
                  <a:gdLst>
                    <a:gd name="T0" fmla="*/ 7 w 86"/>
                    <a:gd name="T1" fmla="*/ 53 h 55"/>
                    <a:gd name="T2" fmla="*/ 79 w 86"/>
                    <a:gd name="T3" fmla="*/ 13 h 55"/>
                    <a:gd name="T4" fmla="*/ 76 w 86"/>
                    <a:gd name="T5" fmla="*/ 2 h 55"/>
                    <a:gd name="T6" fmla="*/ 3 w 86"/>
                    <a:gd name="T7" fmla="*/ 48 h 55"/>
                    <a:gd name="T8" fmla="*/ 7 w 86"/>
                    <a:gd name="T9" fmla="*/ 53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6" h="55">
                      <a:moveTo>
                        <a:pt x="7" y="53"/>
                      </a:moveTo>
                      <a:cubicBezTo>
                        <a:pt x="32" y="43"/>
                        <a:pt x="53" y="22"/>
                        <a:pt x="79" y="13"/>
                      </a:cubicBezTo>
                      <a:cubicBezTo>
                        <a:pt x="86" y="10"/>
                        <a:pt x="83" y="0"/>
                        <a:pt x="76" y="2"/>
                      </a:cubicBezTo>
                      <a:cubicBezTo>
                        <a:pt x="46" y="8"/>
                        <a:pt x="24" y="27"/>
                        <a:pt x="3" y="48"/>
                      </a:cubicBezTo>
                      <a:cubicBezTo>
                        <a:pt x="0" y="51"/>
                        <a:pt x="4" y="55"/>
                        <a:pt x="7" y="5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59" name="Freeform 80"/>
                <p:cNvSpPr/>
                <p:nvPr/>
              </p:nvSpPr>
              <p:spPr bwMode="auto">
                <a:xfrm>
                  <a:off x="5895976" y="1304926"/>
                  <a:ext cx="57150" cy="28575"/>
                </a:xfrm>
                <a:custGeom>
                  <a:avLst/>
                  <a:gdLst>
                    <a:gd name="T0" fmla="*/ 4 w 56"/>
                    <a:gd name="T1" fmla="*/ 26 h 27"/>
                    <a:gd name="T2" fmla="*/ 55 w 56"/>
                    <a:gd name="T3" fmla="*/ 4 h 27"/>
                    <a:gd name="T4" fmla="*/ 53 w 56"/>
                    <a:gd name="T5" fmla="*/ 2 h 27"/>
                    <a:gd name="T6" fmla="*/ 2 w 56"/>
                    <a:gd name="T7" fmla="*/ 23 h 27"/>
                    <a:gd name="T8" fmla="*/ 4 w 56"/>
                    <a:gd name="T9" fmla="*/ 26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6" h="27">
                      <a:moveTo>
                        <a:pt x="4" y="26"/>
                      </a:moveTo>
                      <a:cubicBezTo>
                        <a:pt x="21" y="18"/>
                        <a:pt x="41" y="18"/>
                        <a:pt x="55" y="4"/>
                      </a:cubicBezTo>
                      <a:cubicBezTo>
                        <a:pt x="56" y="2"/>
                        <a:pt x="54" y="0"/>
                        <a:pt x="53" y="2"/>
                      </a:cubicBezTo>
                      <a:cubicBezTo>
                        <a:pt x="38" y="14"/>
                        <a:pt x="19" y="15"/>
                        <a:pt x="2" y="23"/>
                      </a:cubicBezTo>
                      <a:cubicBezTo>
                        <a:pt x="0" y="24"/>
                        <a:pt x="2" y="27"/>
                        <a:pt x="4" y="2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60" name="Freeform 81"/>
                <p:cNvSpPr/>
                <p:nvPr/>
              </p:nvSpPr>
              <p:spPr bwMode="auto">
                <a:xfrm>
                  <a:off x="6059488" y="1247776"/>
                  <a:ext cx="125413" cy="41275"/>
                </a:xfrm>
                <a:custGeom>
                  <a:avLst/>
                  <a:gdLst>
                    <a:gd name="T0" fmla="*/ 6 w 121"/>
                    <a:gd name="T1" fmla="*/ 38 h 40"/>
                    <a:gd name="T2" fmla="*/ 115 w 121"/>
                    <a:gd name="T3" fmla="*/ 13 h 40"/>
                    <a:gd name="T4" fmla="*/ 113 w 121"/>
                    <a:gd name="T5" fmla="*/ 0 h 40"/>
                    <a:gd name="T6" fmla="*/ 3 w 121"/>
                    <a:gd name="T7" fmla="*/ 34 h 40"/>
                    <a:gd name="T8" fmla="*/ 6 w 121"/>
                    <a:gd name="T9" fmla="*/ 38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1" h="40">
                      <a:moveTo>
                        <a:pt x="6" y="38"/>
                      </a:moveTo>
                      <a:cubicBezTo>
                        <a:pt x="40" y="23"/>
                        <a:pt x="79" y="25"/>
                        <a:pt x="115" y="13"/>
                      </a:cubicBezTo>
                      <a:cubicBezTo>
                        <a:pt x="121" y="11"/>
                        <a:pt x="121" y="0"/>
                        <a:pt x="113" y="0"/>
                      </a:cubicBezTo>
                      <a:cubicBezTo>
                        <a:pt x="72" y="3"/>
                        <a:pt x="37" y="11"/>
                        <a:pt x="3" y="34"/>
                      </a:cubicBezTo>
                      <a:cubicBezTo>
                        <a:pt x="0" y="36"/>
                        <a:pt x="3" y="40"/>
                        <a:pt x="6" y="3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61" name="Freeform 82"/>
                <p:cNvSpPr/>
                <p:nvPr/>
              </p:nvSpPr>
              <p:spPr bwMode="auto">
                <a:xfrm>
                  <a:off x="6319838" y="1225551"/>
                  <a:ext cx="120650" cy="30163"/>
                </a:xfrm>
                <a:custGeom>
                  <a:avLst/>
                  <a:gdLst>
                    <a:gd name="T0" fmla="*/ 8 w 116"/>
                    <a:gd name="T1" fmla="*/ 25 h 28"/>
                    <a:gd name="T2" fmla="*/ 108 w 116"/>
                    <a:gd name="T3" fmla="*/ 27 h 28"/>
                    <a:gd name="T4" fmla="*/ 110 w 116"/>
                    <a:gd name="T5" fmla="*/ 15 h 28"/>
                    <a:gd name="T6" fmla="*/ 4 w 116"/>
                    <a:gd name="T7" fmla="*/ 17 h 28"/>
                    <a:gd name="T8" fmla="*/ 8 w 116"/>
                    <a:gd name="T9" fmla="*/ 25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6" h="28">
                      <a:moveTo>
                        <a:pt x="8" y="25"/>
                      </a:moveTo>
                      <a:cubicBezTo>
                        <a:pt x="41" y="16"/>
                        <a:pt x="74" y="23"/>
                        <a:pt x="108" y="27"/>
                      </a:cubicBezTo>
                      <a:cubicBezTo>
                        <a:pt x="115" y="28"/>
                        <a:pt x="116" y="17"/>
                        <a:pt x="110" y="15"/>
                      </a:cubicBezTo>
                      <a:cubicBezTo>
                        <a:pt x="72" y="4"/>
                        <a:pt x="40" y="0"/>
                        <a:pt x="4" y="17"/>
                      </a:cubicBezTo>
                      <a:cubicBezTo>
                        <a:pt x="0" y="19"/>
                        <a:pt x="3" y="26"/>
                        <a:pt x="8" y="2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62" name="Freeform 83"/>
                <p:cNvSpPr/>
                <p:nvPr/>
              </p:nvSpPr>
              <p:spPr bwMode="auto">
                <a:xfrm>
                  <a:off x="6584951" y="1241426"/>
                  <a:ext cx="109538" cy="19050"/>
                </a:xfrm>
                <a:custGeom>
                  <a:avLst/>
                  <a:gdLst>
                    <a:gd name="T0" fmla="*/ 5 w 106"/>
                    <a:gd name="T1" fmla="*/ 9 h 18"/>
                    <a:gd name="T2" fmla="*/ 98 w 106"/>
                    <a:gd name="T3" fmla="*/ 17 h 18"/>
                    <a:gd name="T4" fmla="*/ 100 w 106"/>
                    <a:gd name="T5" fmla="*/ 9 h 18"/>
                    <a:gd name="T6" fmla="*/ 5 w 106"/>
                    <a:gd name="T7" fmla="*/ 2 h 18"/>
                    <a:gd name="T8" fmla="*/ 5 w 106"/>
                    <a:gd name="T9" fmla="*/ 9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6" h="18">
                      <a:moveTo>
                        <a:pt x="5" y="9"/>
                      </a:moveTo>
                      <a:cubicBezTo>
                        <a:pt x="35" y="11"/>
                        <a:pt x="68" y="12"/>
                        <a:pt x="98" y="17"/>
                      </a:cubicBezTo>
                      <a:cubicBezTo>
                        <a:pt x="103" y="18"/>
                        <a:pt x="106" y="10"/>
                        <a:pt x="100" y="9"/>
                      </a:cubicBezTo>
                      <a:cubicBezTo>
                        <a:pt x="68" y="0"/>
                        <a:pt x="38" y="1"/>
                        <a:pt x="5" y="2"/>
                      </a:cubicBezTo>
                      <a:cubicBezTo>
                        <a:pt x="0" y="2"/>
                        <a:pt x="0" y="9"/>
                        <a:pt x="5" y="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63" name="Freeform 84"/>
                <p:cNvSpPr/>
                <p:nvPr/>
              </p:nvSpPr>
              <p:spPr bwMode="auto">
                <a:xfrm>
                  <a:off x="6799263" y="1285876"/>
                  <a:ext cx="117475" cy="47625"/>
                </a:xfrm>
                <a:custGeom>
                  <a:avLst/>
                  <a:gdLst>
                    <a:gd name="T0" fmla="*/ 5 w 112"/>
                    <a:gd name="T1" fmla="*/ 11 h 45"/>
                    <a:gd name="T2" fmla="*/ 100 w 112"/>
                    <a:gd name="T3" fmla="*/ 42 h 45"/>
                    <a:gd name="T4" fmla="*/ 105 w 112"/>
                    <a:gd name="T5" fmla="*/ 29 h 45"/>
                    <a:gd name="T6" fmla="*/ 8 w 112"/>
                    <a:gd name="T7" fmla="*/ 1 h 45"/>
                    <a:gd name="T8" fmla="*/ 5 w 112"/>
                    <a:gd name="T9" fmla="*/ 11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2" h="45">
                      <a:moveTo>
                        <a:pt x="5" y="11"/>
                      </a:moveTo>
                      <a:cubicBezTo>
                        <a:pt x="35" y="25"/>
                        <a:pt x="69" y="29"/>
                        <a:pt x="100" y="42"/>
                      </a:cubicBezTo>
                      <a:cubicBezTo>
                        <a:pt x="107" y="45"/>
                        <a:pt x="112" y="33"/>
                        <a:pt x="105" y="29"/>
                      </a:cubicBezTo>
                      <a:cubicBezTo>
                        <a:pt x="76" y="13"/>
                        <a:pt x="41" y="2"/>
                        <a:pt x="8" y="1"/>
                      </a:cubicBezTo>
                      <a:cubicBezTo>
                        <a:pt x="2" y="0"/>
                        <a:pt x="0" y="9"/>
                        <a:pt x="5" y="1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64" name="Freeform 85"/>
                <p:cNvSpPr/>
                <p:nvPr/>
              </p:nvSpPr>
              <p:spPr bwMode="auto">
                <a:xfrm>
                  <a:off x="6962776" y="1343026"/>
                  <a:ext cx="122238" cy="44450"/>
                </a:xfrm>
                <a:custGeom>
                  <a:avLst/>
                  <a:gdLst>
                    <a:gd name="T0" fmla="*/ 3 w 117"/>
                    <a:gd name="T1" fmla="*/ 4 h 43"/>
                    <a:gd name="T2" fmla="*/ 109 w 117"/>
                    <a:gd name="T3" fmla="*/ 41 h 43"/>
                    <a:gd name="T4" fmla="*/ 113 w 117"/>
                    <a:gd name="T5" fmla="*/ 35 h 43"/>
                    <a:gd name="T6" fmla="*/ 3 w 117"/>
                    <a:gd name="T7" fmla="*/ 0 h 43"/>
                    <a:gd name="T8" fmla="*/ 3 w 117"/>
                    <a:gd name="T9" fmla="*/ 4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7" h="43">
                      <a:moveTo>
                        <a:pt x="3" y="4"/>
                      </a:moveTo>
                      <a:cubicBezTo>
                        <a:pt x="41" y="6"/>
                        <a:pt x="76" y="23"/>
                        <a:pt x="109" y="41"/>
                      </a:cubicBezTo>
                      <a:cubicBezTo>
                        <a:pt x="113" y="43"/>
                        <a:pt x="117" y="37"/>
                        <a:pt x="113" y="35"/>
                      </a:cubicBezTo>
                      <a:cubicBezTo>
                        <a:pt x="79" y="13"/>
                        <a:pt x="43" y="0"/>
                        <a:pt x="3" y="0"/>
                      </a:cubicBezTo>
                      <a:cubicBezTo>
                        <a:pt x="0" y="0"/>
                        <a:pt x="0" y="4"/>
                        <a:pt x="3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65" name="Freeform 86"/>
                <p:cNvSpPr/>
                <p:nvPr/>
              </p:nvSpPr>
              <p:spPr bwMode="auto">
                <a:xfrm>
                  <a:off x="7148513" y="1409701"/>
                  <a:ext cx="104775" cy="49213"/>
                </a:xfrm>
                <a:custGeom>
                  <a:avLst/>
                  <a:gdLst>
                    <a:gd name="T0" fmla="*/ 3 w 101"/>
                    <a:gd name="T1" fmla="*/ 6 h 47"/>
                    <a:gd name="T2" fmla="*/ 90 w 101"/>
                    <a:gd name="T3" fmla="*/ 45 h 47"/>
                    <a:gd name="T4" fmla="*/ 96 w 101"/>
                    <a:gd name="T5" fmla="*/ 35 h 47"/>
                    <a:gd name="T6" fmla="*/ 4 w 101"/>
                    <a:gd name="T7" fmla="*/ 0 h 47"/>
                    <a:gd name="T8" fmla="*/ 3 w 101"/>
                    <a:gd name="T9" fmla="*/ 6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47">
                      <a:moveTo>
                        <a:pt x="3" y="6"/>
                      </a:moveTo>
                      <a:cubicBezTo>
                        <a:pt x="31" y="18"/>
                        <a:pt x="59" y="37"/>
                        <a:pt x="90" y="45"/>
                      </a:cubicBezTo>
                      <a:cubicBezTo>
                        <a:pt x="95" y="47"/>
                        <a:pt x="101" y="39"/>
                        <a:pt x="96" y="35"/>
                      </a:cubicBezTo>
                      <a:cubicBezTo>
                        <a:pt x="70" y="15"/>
                        <a:pt x="36" y="3"/>
                        <a:pt x="4" y="0"/>
                      </a:cubicBezTo>
                      <a:cubicBezTo>
                        <a:pt x="1" y="0"/>
                        <a:pt x="0" y="4"/>
                        <a:pt x="3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66" name="Freeform 87"/>
                <p:cNvSpPr/>
                <p:nvPr/>
              </p:nvSpPr>
              <p:spPr bwMode="auto">
                <a:xfrm>
                  <a:off x="7273926" y="1504951"/>
                  <a:ext cx="114300" cy="74613"/>
                </a:xfrm>
                <a:custGeom>
                  <a:avLst/>
                  <a:gdLst>
                    <a:gd name="T0" fmla="*/ 6 w 110"/>
                    <a:gd name="T1" fmla="*/ 10 h 71"/>
                    <a:gd name="T2" fmla="*/ 55 w 110"/>
                    <a:gd name="T3" fmla="*/ 40 h 71"/>
                    <a:gd name="T4" fmla="*/ 99 w 110"/>
                    <a:gd name="T5" fmla="*/ 67 h 71"/>
                    <a:gd name="T6" fmla="*/ 104 w 110"/>
                    <a:gd name="T7" fmla="*/ 58 h 71"/>
                    <a:gd name="T8" fmla="*/ 9 w 110"/>
                    <a:gd name="T9" fmla="*/ 0 h 71"/>
                    <a:gd name="T10" fmla="*/ 6 w 110"/>
                    <a:gd name="T11" fmla="*/ 1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0" h="71">
                      <a:moveTo>
                        <a:pt x="6" y="10"/>
                      </a:moveTo>
                      <a:cubicBezTo>
                        <a:pt x="24" y="16"/>
                        <a:pt x="41" y="28"/>
                        <a:pt x="55" y="40"/>
                      </a:cubicBezTo>
                      <a:cubicBezTo>
                        <a:pt x="69" y="51"/>
                        <a:pt x="83" y="59"/>
                        <a:pt x="99" y="67"/>
                      </a:cubicBezTo>
                      <a:cubicBezTo>
                        <a:pt x="105" y="71"/>
                        <a:pt x="110" y="62"/>
                        <a:pt x="104" y="58"/>
                      </a:cubicBezTo>
                      <a:cubicBezTo>
                        <a:pt x="73" y="35"/>
                        <a:pt x="49" y="6"/>
                        <a:pt x="9" y="0"/>
                      </a:cubicBezTo>
                      <a:cubicBezTo>
                        <a:pt x="3" y="0"/>
                        <a:pt x="0" y="8"/>
                        <a:pt x="6" y="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67" name="Freeform 88"/>
                <p:cNvSpPr/>
                <p:nvPr/>
              </p:nvSpPr>
              <p:spPr bwMode="auto">
                <a:xfrm>
                  <a:off x="7424738" y="1631951"/>
                  <a:ext cx="88900" cy="96838"/>
                </a:xfrm>
                <a:custGeom>
                  <a:avLst/>
                  <a:gdLst>
                    <a:gd name="T0" fmla="*/ 3 w 85"/>
                    <a:gd name="T1" fmla="*/ 9 h 93"/>
                    <a:gd name="T2" fmla="*/ 75 w 85"/>
                    <a:gd name="T3" fmla="*/ 89 h 93"/>
                    <a:gd name="T4" fmla="*/ 83 w 85"/>
                    <a:gd name="T5" fmla="*/ 83 h 93"/>
                    <a:gd name="T6" fmla="*/ 8 w 85"/>
                    <a:gd name="T7" fmla="*/ 2 h 93"/>
                    <a:gd name="T8" fmla="*/ 3 w 85"/>
                    <a:gd name="T9" fmla="*/ 9 h 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5" h="93">
                      <a:moveTo>
                        <a:pt x="3" y="9"/>
                      </a:moveTo>
                      <a:cubicBezTo>
                        <a:pt x="28" y="35"/>
                        <a:pt x="50" y="63"/>
                        <a:pt x="75" y="89"/>
                      </a:cubicBezTo>
                      <a:cubicBezTo>
                        <a:pt x="79" y="93"/>
                        <a:pt x="85" y="88"/>
                        <a:pt x="83" y="83"/>
                      </a:cubicBezTo>
                      <a:cubicBezTo>
                        <a:pt x="64" y="52"/>
                        <a:pt x="41" y="20"/>
                        <a:pt x="8" y="2"/>
                      </a:cubicBezTo>
                      <a:cubicBezTo>
                        <a:pt x="4" y="0"/>
                        <a:pt x="0" y="5"/>
                        <a:pt x="3" y="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68" name="Freeform 89"/>
                <p:cNvSpPr/>
                <p:nvPr/>
              </p:nvSpPr>
              <p:spPr bwMode="auto">
                <a:xfrm>
                  <a:off x="7540626" y="1792288"/>
                  <a:ext cx="53975" cy="84138"/>
                </a:xfrm>
                <a:custGeom>
                  <a:avLst/>
                  <a:gdLst>
                    <a:gd name="T0" fmla="*/ 2 w 52"/>
                    <a:gd name="T1" fmla="*/ 4 h 81"/>
                    <a:gd name="T2" fmla="*/ 22 w 52"/>
                    <a:gd name="T3" fmla="*/ 44 h 81"/>
                    <a:gd name="T4" fmla="*/ 45 w 52"/>
                    <a:gd name="T5" fmla="*/ 78 h 81"/>
                    <a:gd name="T6" fmla="*/ 50 w 52"/>
                    <a:gd name="T7" fmla="*/ 74 h 81"/>
                    <a:gd name="T8" fmla="*/ 32 w 52"/>
                    <a:gd name="T9" fmla="*/ 39 h 81"/>
                    <a:gd name="T10" fmla="*/ 6 w 52"/>
                    <a:gd name="T11" fmla="*/ 2 h 81"/>
                    <a:gd name="T12" fmla="*/ 2 w 52"/>
                    <a:gd name="T13" fmla="*/ 4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2" h="81">
                      <a:moveTo>
                        <a:pt x="2" y="4"/>
                      </a:moveTo>
                      <a:cubicBezTo>
                        <a:pt x="9" y="17"/>
                        <a:pt x="15" y="31"/>
                        <a:pt x="22" y="44"/>
                      </a:cubicBezTo>
                      <a:cubicBezTo>
                        <a:pt x="29" y="56"/>
                        <a:pt x="36" y="67"/>
                        <a:pt x="45" y="78"/>
                      </a:cubicBezTo>
                      <a:cubicBezTo>
                        <a:pt x="47" y="81"/>
                        <a:pt x="52" y="77"/>
                        <a:pt x="50" y="74"/>
                      </a:cubicBezTo>
                      <a:cubicBezTo>
                        <a:pt x="44" y="62"/>
                        <a:pt x="38" y="50"/>
                        <a:pt x="32" y="39"/>
                      </a:cubicBezTo>
                      <a:cubicBezTo>
                        <a:pt x="24" y="25"/>
                        <a:pt x="14" y="14"/>
                        <a:pt x="6" y="2"/>
                      </a:cubicBezTo>
                      <a:cubicBezTo>
                        <a:pt x="4" y="0"/>
                        <a:pt x="0" y="2"/>
                        <a:pt x="2" y="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69" name="Freeform 90"/>
                <p:cNvSpPr/>
                <p:nvPr/>
              </p:nvSpPr>
              <p:spPr bwMode="auto">
                <a:xfrm>
                  <a:off x="7627938" y="1963738"/>
                  <a:ext cx="57150" cy="109538"/>
                </a:xfrm>
                <a:custGeom>
                  <a:avLst/>
                  <a:gdLst>
                    <a:gd name="T0" fmla="*/ 2 w 55"/>
                    <a:gd name="T1" fmla="*/ 6 h 106"/>
                    <a:gd name="T2" fmla="*/ 45 w 55"/>
                    <a:gd name="T3" fmla="*/ 102 h 106"/>
                    <a:gd name="T4" fmla="*/ 53 w 55"/>
                    <a:gd name="T5" fmla="*/ 98 h 106"/>
                    <a:gd name="T6" fmla="*/ 9 w 55"/>
                    <a:gd name="T7" fmla="*/ 3 h 106"/>
                    <a:gd name="T8" fmla="*/ 2 w 55"/>
                    <a:gd name="T9" fmla="*/ 6 h 1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5" h="106">
                      <a:moveTo>
                        <a:pt x="2" y="6"/>
                      </a:moveTo>
                      <a:cubicBezTo>
                        <a:pt x="14" y="39"/>
                        <a:pt x="30" y="70"/>
                        <a:pt x="45" y="102"/>
                      </a:cubicBezTo>
                      <a:cubicBezTo>
                        <a:pt x="47" y="106"/>
                        <a:pt x="55" y="103"/>
                        <a:pt x="53" y="98"/>
                      </a:cubicBezTo>
                      <a:cubicBezTo>
                        <a:pt x="42" y="65"/>
                        <a:pt x="28" y="33"/>
                        <a:pt x="9" y="3"/>
                      </a:cubicBezTo>
                      <a:cubicBezTo>
                        <a:pt x="7" y="0"/>
                        <a:pt x="0" y="2"/>
                        <a:pt x="2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70" name="Freeform 91"/>
                <p:cNvSpPr/>
                <p:nvPr/>
              </p:nvSpPr>
              <p:spPr bwMode="auto">
                <a:xfrm>
                  <a:off x="7700963" y="2119313"/>
                  <a:ext cx="49213" cy="73025"/>
                </a:xfrm>
                <a:custGeom>
                  <a:avLst/>
                  <a:gdLst>
                    <a:gd name="T0" fmla="*/ 2 w 47"/>
                    <a:gd name="T1" fmla="*/ 9 h 70"/>
                    <a:gd name="T2" fmla="*/ 32 w 47"/>
                    <a:gd name="T3" fmla="*/ 63 h 70"/>
                    <a:gd name="T4" fmla="*/ 43 w 47"/>
                    <a:gd name="T5" fmla="*/ 54 h 70"/>
                    <a:gd name="T6" fmla="*/ 13 w 47"/>
                    <a:gd name="T7" fmla="*/ 4 h 70"/>
                    <a:gd name="T8" fmla="*/ 2 w 47"/>
                    <a:gd name="T9" fmla="*/ 9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70">
                      <a:moveTo>
                        <a:pt x="2" y="9"/>
                      </a:moveTo>
                      <a:cubicBezTo>
                        <a:pt x="9" y="29"/>
                        <a:pt x="18" y="47"/>
                        <a:pt x="32" y="63"/>
                      </a:cubicBezTo>
                      <a:cubicBezTo>
                        <a:pt x="37" y="70"/>
                        <a:pt x="47" y="61"/>
                        <a:pt x="43" y="54"/>
                      </a:cubicBezTo>
                      <a:cubicBezTo>
                        <a:pt x="34" y="37"/>
                        <a:pt x="24" y="20"/>
                        <a:pt x="13" y="4"/>
                      </a:cubicBezTo>
                      <a:cubicBezTo>
                        <a:pt x="9" y="0"/>
                        <a:pt x="0" y="2"/>
                        <a:pt x="2" y="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  <p:sp>
              <p:nvSpPr>
                <p:cNvPr id="371" name="Freeform 92"/>
                <p:cNvSpPr/>
                <p:nvPr/>
              </p:nvSpPr>
              <p:spPr bwMode="auto">
                <a:xfrm>
                  <a:off x="8164513" y="3827463"/>
                  <a:ext cx="123825" cy="60325"/>
                </a:xfrm>
                <a:custGeom>
                  <a:avLst/>
                  <a:gdLst>
                    <a:gd name="T0" fmla="*/ 1 w 118"/>
                    <a:gd name="T1" fmla="*/ 59 h 59"/>
                    <a:gd name="T2" fmla="*/ 115 w 118"/>
                    <a:gd name="T3" fmla="*/ 6 h 59"/>
                    <a:gd name="T4" fmla="*/ 112 w 118"/>
                    <a:gd name="T5" fmla="*/ 0 h 59"/>
                    <a:gd name="T6" fmla="*/ 0 w 118"/>
                    <a:gd name="T7" fmla="*/ 58 h 59"/>
                    <a:gd name="T8" fmla="*/ 1 w 118"/>
                    <a:gd name="T9" fmla="*/ 59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8" h="59">
                      <a:moveTo>
                        <a:pt x="1" y="59"/>
                      </a:moveTo>
                      <a:cubicBezTo>
                        <a:pt x="41" y="56"/>
                        <a:pt x="81" y="26"/>
                        <a:pt x="115" y="6"/>
                      </a:cubicBezTo>
                      <a:cubicBezTo>
                        <a:pt x="118" y="4"/>
                        <a:pt x="116" y="0"/>
                        <a:pt x="112" y="0"/>
                      </a:cubicBezTo>
                      <a:cubicBezTo>
                        <a:pt x="73" y="9"/>
                        <a:pt x="33" y="35"/>
                        <a:pt x="0" y="58"/>
                      </a:cubicBezTo>
                      <a:cubicBezTo>
                        <a:pt x="0" y="58"/>
                        <a:pt x="0" y="59"/>
                        <a:pt x="1" y="5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pPr fontAlgn="auto"/>
                  <a:endParaRPr lang="zh-CN" altLang="en-US" sz="1800" noProof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282" name="文本框 49"/>
            <p:cNvSpPr txBox="1">
              <a:spLocks noChangeArrowheads="1"/>
            </p:cNvSpPr>
            <p:nvPr/>
          </p:nvSpPr>
          <p:spPr bwMode="auto">
            <a:xfrm>
              <a:off x="8918214" y="4471333"/>
              <a:ext cx="2171700" cy="1938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685434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4000" dirty="0" err="1">
                  <a:solidFill>
                    <a:srgbClr val="FFC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Câu</a:t>
              </a:r>
              <a:r>
                <a:rPr lang="en-US" altLang="zh-CN" sz="4000" dirty="0">
                  <a:solidFill>
                    <a:srgbClr val="FFC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 8 </a:t>
              </a:r>
              <a:r>
                <a:rPr lang="en-US" altLang="zh-CN" sz="4000" dirty="0" err="1">
                  <a:solidFill>
                    <a:srgbClr val="FFC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lùi</a:t>
              </a:r>
              <a:r>
                <a:rPr lang="en-US" altLang="zh-CN" sz="4000" dirty="0">
                  <a:solidFill>
                    <a:srgbClr val="FFC00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 1 ô</a:t>
              </a:r>
            </a:p>
            <a:p>
              <a:pPr algn="ctr" defTabSz="685434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4000" dirty="0">
                <a:solidFill>
                  <a:srgbClr val="FFC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72" name="组合 371"/>
          <p:cNvGrpSpPr/>
          <p:nvPr/>
        </p:nvGrpSpPr>
        <p:grpSpPr>
          <a:xfrm rot="1281456">
            <a:off x="4648226" y="2490766"/>
            <a:ext cx="3123048" cy="3313358"/>
            <a:chOff x="5768976" y="2852738"/>
            <a:chExt cx="1016000" cy="1077913"/>
          </a:xfrm>
          <a:solidFill>
            <a:srgbClr val="FFC000"/>
          </a:solidFill>
        </p:grpSpPr>
        <p:sp>
          <p:nvSpPr>
            <p:cNvPr id="373" name="Freeform 609"/>
            <p:cNvSpPr>
              <a:spLocks noEditPoints="1"/>
            </p:cNvSpPr>
            <p:nvPr/>
          </p:nvSpPr>
          <p:spPr bwMode="auto">
            <a:xfrm>
              <a:off x="5768976" y="2852738"/>
              <a:ext cx="1016000" cy="1069975"/>
            </a:xfrm>
            <a:custGeom>
              <a:avLst/>
              <a:gdLst>
                <a:gd name="T0" fmla="*/ 90 w 269"/>
                <a:gd name="T1" fmla="*/ 282 h 283"/>
                <a:gd name="T2" fmla="*/ 113 w 269"/>
                <a:gd name="T3" fmla="*/ 276 h 283"/>
                <a:gd name="T4" fmla="*/ 135 w 269"/>
                <a:gd name="T5" fmla="*/ 269 h 283"/>
                <a:gd name="T6" fmla="*/ 179 w 269"/>
                <a:gd name="T7" fmla="*/ 254 h 283"/>
                <a:gd name="T8" fmla="*/ 223 w 269"/>
                <a:gd name="T9" fmla="*/ 238 h 283"/>
                <a:gd name="T10" fmla="*/ 266 w 269"/>
                <a:gd name="T11" fmla="*/ 221 h 283"/>
                <a:gd name="T12" fmla="*/ 266 w 269"/>
                <a:gd name="T13" fmla="*/ 223 h 283"/>
                <a:gd name="T14" fmla="*/ 258 w 269"/>
                <a:gd name="T15" fmla="*/ 195 h 283"/>
                <a:gd name="T16" fmla="*/ 250 w 269"/>
                <a:gd name="T17" fmla="*/ 167 h 283"/>
                <a:gd name="T18" fmla="*/ 231 w 269"/>
                <a:gd name="T19" fmla="*/ 111 h 283"/>
                <a:gd name="T20" fmla="*/ 210 w 269"/>
                <a:gd name="T21" fmla="*/ 56 h 283"/>
                <a:gd name="T22" fmla="*/ 198 w 269"/>
                <a:gd name="T23" fmla="*/ 29 h 283"/>
                <a:gd name="T24" fmla="*/ 186 w 269"/>
                <a:gd name="T25" fmla="*/ 2 h 283"/>
                <a:gd name="T26" fmla="*/ 187 w 269"/>
                <a:gd name="T27" fmla="*/ 3 h 283"/>
                <a:gd name="T28" fmla="*/ 175 w 269"/>
                <a:gd name="T29" fmla="*/ 4 h 283"/>
                <a:gd name="T30" fmla="*/ 163 w 269"/>
                <a:gd name="T31" fmla="*/ 7 h 283"/>
                <a:gd name="T32" fmla="*/ 140 w 269"/>
                <a:gd name="T33" fmla="*/ 13 h 283"/>
                <a:gd name="T34" fmla="*/ 94 w 269"/>
                <a:gd name="T35" fmla="*/ 29 h 283"/>
                <a:gd name="T36" fmla="*/ 48 w 269"/>
                <a:gd name="T37" fmla="*/ 45 h 283"/>
                <a:gd name="T38" fmla="*/ 3 w 269"/>
                <a:gd name="T39" fmla="*/ 62 h 283"/>
                <a:gd name="T40" fmla="*/ 4 w 269"/>
                <a:gd name="T41" fmla="*/ 60 h 283"/>
                <a:gd name="T42" fmla="*/ 13 w 269"/>
                <a:gd name="T43" fmla="*/ 88 h 283"/>
                <a:gd name="T44" fmla="*/ 23 w 269"/>
                <a:gd name="T45" fmla="*/ 117 h 283"/>
                <a:gd name="T46" fmla="*/ 43 w 269"/>
                <a:gd name="T47" fmla="*/ 173 h 283"/>
                <a:gd name="T48" fmla="*/ 54 w 269"/>
                <a:gd name="T49" fmla="*/ 201 h 283"/>
                <a:gd name="T50" fmla="*/ 65 w 269"/>
                <a:gd name="T51" fmla="*/ 229 h 283"/>
                <a:gd name="T52" fmla="*/ 77 w 269"/>
                <a:gd name="T53" fmla="*/ 256 h 283"/>
                <a:gd name="T54" fmla="*/ 90 w 269"/>
                <a:gd name="T55" fmla="*/ 282 h 283"/>
                <a:gd name="T56" fmla="*/ 90 w 269"/>
                <a:gd name="T57" fmla="*/ 283 h 283"/>
                <a:gd name="T58" fmla="*/ 75 w 269"/>
                <a:gd name="T59" fmla="*/ 257 h 283"/>
                <a:gd name="T60" fmla="*/ 63 w 269"/>
                <a:gd name="T61" fmla="*/ 230 h 283"/>
                <a:gd name="T62" fmla="*/ 51 w 269"/>
                <a:gd name="T63" fmla="*/ 202 h 283"/>
                <a:gd name="T64" fmla="*/ 40 w 269"/>
                <a:gd name="T65" fmla="*/ 174 h 283"/>
                <a:gd name="T66" fmla="*/ 19 w 269"/>
                <a:gd name="T67" fmla="*/ 118 h 283"/>
                <a:gd name="T68" fmla="*/ 9 w 269"/>
                <a:gd name="T69" fmla="*/ 90 h 283"/>
                <a:gd name="T70" fmla="*/ 0 w 269"/>
                <a:gd name="T71" fmla="*/ 61 h 283"/>
                <a:gd name="T72" fmla="*/ 1 w 269"/>
                <a:gd name="T73" fmla="*/ 59 h 283"/>
                <a:gd name="T74" fmla="*/ 2 w 269"/>
                <a:gd name="T75" fmla="*/ 59 h 283"/>
                <a:gd name="T76" fmla="*/ 47 w 269"/>
                <a:gd name="T77" fmla="*/ 41 h 283"/>
                <a:gd name="T78" fmla="*/ 93 w 269"/>
                <a:gd name="T79" fmla="*/ 25 h 283"/>
                <a:gd name="T80" fmla="*/ 139 w 269"/>
                <a:gd name="T81" fmla="*/ 10 h 283"/>
                <a:gd name="T82" fmla="*/ 163 w 269"/>
                <a:gd name="T83" fmla="*/ 4 h 283"/>
                <a:gd name="T84" fmla="*/ 174 w 269"/>
                <a:gd name="T85" fmla="*/ 2 h 283"/>
                <a:gd name="T86" fmla="*/ 187 w 269"/>
                <a:gd name="T87" fmla="*/ 0 h 283"/>
                <a:gd name="T88" fmla="*/ 188 w 269"/>
                <a:gd name="T89" fmla="*/ 1 h 283"/>
                <a:gd name="T90" fmla="*/ 200 w 269"/>
                <a:gd name="T91" fmla="*/ 28 h 283"/>
                <a:gd name="T92" fmla="*/ 211 w 269"/>
                <a:gd name="T93" fmla="*/ 55 h 283"/>
                <a:gd name="T94" fmla="*/ 232 w 269"/>
                <a:gd name="T95" fmla="*/ 110 h 283"/>
                <a:gd name="T96" fmla="*/ 252 w 269"/>
                <a:gd name="T97" fmla="*/ 166 h 283"/>
                <a:gd name="T98" fmla="*/ 261 w 269"/>
                <a:gd name="T99" fmla="*/ 194 h 283"/>
                <a:gd name="T100" fmla="*/ 269 w 269"/>
                <a:gd name="T101" fmla="*/ 222 h 283"/>
                <a:gd name="T102" fmla="*/ 268 w 269"/>
                <a:gd name="T103" fmla="*/ 224 h 283"/>
                <a:gd name="T104" fmla="*/ 247 w 269"/>
                <a:gd name="T105" fmla="*/ 234 h 283"/>
                <a:gd name="T106" fmla="*/ 225 w 269"/>
                <a:gd name="T107" fmla="*/ 242 h 283"/>
                <a:gd name="T108" fmla="*/ 180 w 269"/>
                <a:gd name="T109" fmla="*/ 257 h 283"/>
                <a:gd name="T110" fmla="*/ 135 w 269"/>
                <a:gd name="T111" fmla="*/ 271 h 283"/>
                <a:gd name="T112" fmla="*/ 113 w 269"/>
                <a:gd name="T113" fmla="*/ 277 h 283"/>
                <a:gd name="T114" fmla="*/ 90 w 269"/>
                <a:gd name="T115" fmla="*/ 283 h 283"/>
                <a:gd name="T116" fmla="*/ 90 w 269"/>
                <a:gd name="T117" fmla="*/ 283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69" h="283">
                  <a:moveTo>
                    <a:pt x="90" y="282"/>
                  </a:moveTo>
                  <a:cubicBezTo>
                    <a:pt x="98" y="281"/>
                    <a:pt x="105" y="279"/>
                    <a:pt x="113" y="276"/>
                  </a:cubicBezTo>
                  <a:cubicBezTo>
                    <a:pt x="120" y="274"/>
                    <a:pt x="127" y="271"/>
                    <a:pt x="135" y="269"/>
                  </a:cubicBezTo>
                  <a:cubicBezTo>
                    <a:pt x="150" y="264"/>
                    <a:pt x="164" y="259"/>
                    <a:pt x="179" y="254"/>
                  </a:cubicBezTo>
                  <a:cubicBezTo>
                    <a:pt x="194" y="249"/>
                    <a:pt x="209" y="244"/>
                    <a:pt x="223" y="238"/>
                  </a:cubicBezTo>
                  <a:cubicBezTo>
                    <a:pt x="238" y="233"/>
                    <a:pt x="253" y="228"/>
                    <a:pt x="266" y="221"/>
                  </a:cubicBezTo>
                  <a:cubicBezTo>
                    <a:pt x="266" y="223"/>
                    <a:pt x="266" y="223"/>
                    <a:pt x="266" y="223"/>
                  </a:cubicBezTo>
                  <a:cubicBezTo>
                    <a:pt x="263" y="214"/>
                    <a:pt x="261" y="204"/>
                    <a:pt x="258" y="195"/>
                  </a:cubicBezTo>
                  <a:cubicBezTo>
                    <a:pt x="255" y="185"/>
                    <a:pt x="253" y="176"/>
                    <a:pt x="250" y="167"/>
                  </a:cubicBezTo>
                  <a:cubicBezTo>
                    <a:pt x="244" y="148"/>
                    <a:pt x="237" y="129"/>
                    <a:pt x="231" y="111"/>
                  </a:cubicBezTo>
                  <a:cubicBezTo>
                    <a:pt x="224" y="92"/>
                    <a:pt x="217" y="74"/>
                    <a:pt x="210" y="56"/>
                  </a:cubicBezTo>
                  <a:cubicBezTo>
                    <a:pt x="206" y="47"/>
                    <a:pt x="202" y="38"/>
                    <a:pt x="198" y="29"/>
                  </a:cubicBezTo>
                  <a:cubicBezTo>
                    <a:pt x="195" y="20"/>
                    <a:pt x="190" y="11"/>
                    <a:pt x="186" y="2"/>
                  </a:cubicBezTo>
                  <a:cubicBezTo>
                    <a:pt x="187" y="3"/>
                    <a:pt x="187" y="3"/>
                    <a:pt x="187" y="3"/>
                  </a:cubicBezTo>
                  <a:cubicBezTo>
                    <a:pt x="183" y="3"/>
                    <a:pt x="179" y="3"/>
                    <a:pt x="175" y="4"/>
                  </a:cubicBezTo>
                  <a:cubicBezTo>
                    <a:pt x="171" y="5"/>
                    <a:pt x="167" y="6"/>
                    <a:pt x="163" y="7"/>
                  </a:cubicBezTo>
                  <a:cubicBezTo>
                    <a:pt x="155" y="9"/>
                    <a:pt x="148" y="11"/>
                    <a:pt x="140" y="13"/>
                  </a:cubicBezTo>
                  <a:cubicBezTo>
                    <a:pt x="125" y="18"/>
                    <a:pt x="109" y="23"/>
                    <a:pt x="94" y="29"/>
                  </a:cubicBezTo>
                  <a:cubicBezTo>
                    <a:pt x="79" y="34"/>
                    <a:pt x="64" y="39"/>
                    <a:pt x="48" y="45"/>
                  </a:cubicBezTo>
                  <a:cubicBezTo>
                    <a:pt x="33" y="51"/>
                    <a:pt x="18" y="56"/>
                    <a:pt x="3" y="62"/>
                  </a:cubicBezTo>
                  <a:cubicBezTo>
                    <a:pt x="4" y="60"/>
                    <a:pt x="4" y="60"/>
                    <a:pt x="4" y="60"/>
                  </a:cubicBezTo>
                  <a:cubicBezTo>
                    <a:pt x="7" y="69"/>
                    <a:pt x="10" y="79"/>
                    <a:pt x="13" y="88"/>
                  </a:cubicBezTo>
                  <a:cubicBezTo>
                    <a:pt x="23" y="117"/>
                    <a:pt x="23" y="117"/>
                    <a:pt x="23" y="117"/>
                  </a:cubicBezTo>
                  <a:cubicBezTo>
                    <a:pt x="30" y="135"/>
                    <a:pt x="36" y="154"/>
                    <a:pt x="43" y="173"/>
                  </a:cubicBezTo>
                  <a:cubicBezTo>
                    <a:pt x="46" y="182"/>
                    <a:pt x="50" y="192"/>
                    <a:pt x="54" y="201"/>
                  </a:cubicBezTo>
                  <a:cubicBezTo>
                    <a:pt x="57" y="210"/>
                    <a:pt x="61" y="220"/>
                    <a:pt x="65" y="229"/>
                  </a:cubicBezTo>
                  <a:cubicBezTo>
                    <a:pt x="77" y="256"/>
                    <a:pt x="77" y="256"/>
                    <a:pt x="77" y="256"/>
                  </a:cubicBezTo>
                  <a:lnTo>
                    <a:pt x="90" y="282"/>
                  </a:lnTo>
                  <a:close/>
                  <a:moveTo>
                    <a:pt x="90" y="283"/>
                  </a:moveTo>
                  <a:cubicBezTo>
                    <a:pt x="75" y="257"/>
                    <a:pt x="75" y="257"/>
                    <a:pt x="75" y="257"/>
                  </a:cubicBezTo>
                  <a:cubicBezTo>
                    <a:pt x="63" y="230"/>
                    <a:pt x="63" y="230"/>
                    <a:pt x="63" y="230"/>
                  </a:cubicBezTo>
                  <a:cubicBezTo>
                    <a:pt x="58" y="221"/>
                    <a:pt x="55" y="211"/>
                    <a:pt x="51" y="202"/>
                  </a:cubicBezTo>
                  <a:cubicBezTo>
                    <a:pt x="47" y="193"/>
                    <a:pt x="43" y="184"/>
                    <a:pt x="40" y="174"/>
                  </a:cubicBezTo>
                  <a:cubicBezTo>
                    <a:pt x="33" y="156"/>
                    <a:pt x="26" y="137"/>
                    <a:pt x="19" y="118"/>
                  </a:cubicBezTo>
                  <a:cubicBezTo>
                    <a:pt x="9" y="90"/>
                    <a:pt x="9" y="90"/>
                    <a:pt x="9" y="90"/>
                  </a:cubicBezTo>
                  <a:cubicBezTo>
                    <a:pt x="6" y="80"/>
                    <a:pt x="3" y="71"/>
                    <a:pt x="0" y="61"/>
                  </a:cubicBezTo>
                  <a:cubicBezTo>
                    <a:pt x="0" y="60"/>
                    <a:pt x="1" y="59"/>
                    <a:pt x="1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17" y="52"/>
                    <a:pt x="32" y="47"/>
                    <a:pt x="47" y="41"/>
                  </a:cubicBezTo>
                  <a:cubicBezTo>
                    <a:pt x="62" y="36"/>
                    <a:pt x="77" y="30"/>
                    <a:pt x="93" y="25"/>
                  </a:cubicBezTo>
                  <a:cubicBezTo>
                    <a:pt x="108" y="20"/>
                    <a:pt x="123" y="15"/>
                    <a:pt x="139" y="10"/>
                  </a:cubicBezTo>
                  <a:cubicBezTo>
                    <a:pt x="147" y="8"/>
                    <a:pt x="155" y="6"/>
                    <a:pt x="163" y="4"/>
                  </a:cubicBezTo>
                  <a:cubicBezTo>
                    <a:pt x="166" y="3"/>
                    <a:pt x="170" y="2"/>
                    <a:pt x="174" y="2"/>
                  </a:cubicBezTo>
                  <a:cubicBezTo>
                    <a:pt x="178" y="1"/>
                    <a:pt x="183" y="1"/>
                    <a:pt x="187" y="0"/>
                  </a:cubicBezTo>
                  <a:cubicBezTo>
                    <a:pt x="187" y="0"/>
                    <a:pt x="188" y="1"/>
                    <a:pt x="188" y="1"/>
                  </a:cubicBezTo>
                  <a:cubicBezTo>
                    <a:pt x="192" y="10"/>
                    <a:pt x="196" y="19"/>
                    <a:pt x="200" y="28"/>
                  </a:cubicBezTo>
                  <a:cubicBezTo>
                    <a:pt x="204" y="37"/>
                    <a:pt x="208" y="46"/>
                    <a:pt x="211" y="55"/>
                  </a:cubicBezTo>
                  <a:cubicBezTo>
                    <a:pt x="232" y="110"/>
                    <a:pt x="232" y="110"/>
                    <a:pt x="232" y="110"/>
                  </a:cubicBezTo>
                  <a:cubicBezTo>
                    <a:pt x="239" y="129"/>
                    <a:pt x="246" y="147"/>
                    <a:pt x="252" y="166"/>
                  </a:cubicBezTo>
                  <a:cubicBezTo>
                    <a:pt x="256" y="175"/>
                    <a:pt x="258" y="184"/>
                    <a:pt x="261" y="194"/>
                  </a:cubicBezTo>
                  <a:cubicBezTo>
                    <a:pt x="265" y="203"/>
                    <a:pt x="267" y="213"/>
                    <a:pt x="269" y="222"/>
                  </a:cubicBezTo>
                  <a:cubicBezTo>
                    <a:pt x="269" y="223"/>
                    <a:pt x="269" y="224"/>
                    <a:pt x="268" y="224"/>
                  </a:cubicBezTo>
                  <a:cubicBezTo>
                    <a:pt x="261" y="228"/>
                    <a:pt x="254" y="231"/>
                    <a:pt x="247" y="234"/>
                  </a:cubicBezTo>
                  <a:cubicBezTo>
                    <a:pt x="239" y="236"/>
                    <a:pt x="232" y="239"/>
                    <a:pt x="225" y="242"/>
                  </a:cubicBezTo>
                  <a:cubicBezTo>
                    <a:pt x="210" y="247"/>
                    <a:pt x="195" y="252"/>
                    <a:pt x="180" y="257"/>
                  </a:cubicBezTo>
                  <a:cubicBezTo>
                    <a:pt x="165" y="262"/>
                    <a:pt x="150" y="266"/>
                    <a:pt x="135" y="271"/>
                  </a:cubicBezTo>
                  <a:cubicBezTo>
                    <a:pt x="128" y="273"/>
                    <a:pt x="120" y="275"/>
                    <a:pt x="113" y="277"/>
                  </a:cubicBezTo>
                  <a:cubicBezTo>
                    <a:pt x="105" y="280"/>
                    <a:pt x="98" y="281"/>
                    <a:pt x="90" y="283"/>
                  </a:cubicBezTo>
                  <a:cubicBezTo>
                    <a:pt x="90" y="283"/>
                    <a:pt x="90" y="283"/>
                    <a:pt x="90" y="283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374" name="Freeform 610"/>
            <p:cNvSpPr>
              <a:spLocks noEditPoints="1"/>
            </p:cNvSpPr>
            <p:nvPr/>
          </p:nvSpPr>
          <p:spPr bwMode="auto">
            <a:xfrm>
              <a:off x="5853113" y="2921001"/>
              <a:ext cx="852488" cy="933450"/>
            </a:xfrm>
            <a:custGeom>
              <a:avLst/>
              <a:gdLst>
                <a:gd name="T0" fmla="*/ 78 w 226"/>
                <a:gd name="T1" fmla="*/ 247 h 247"/>
                <a:gd name="T2" fmla="*/ 114 w 226"/>
                <a:gd name="T3" fmla="*/ 235 h 247"/>
                <a:gd name="T4" fmla="*/ 151 w 226"/>
                <a:gd name="T5" fmla="*/ 223 h 247"/>
                <a:gd name="T6" fmla="*/ 187 w 226"/>
                <a:gd name="T7" fmla="*/ 210 h 247"/>
                <a:gd name="T8" fmla="*/ 222 w 226"/>
                <a:gd name="T9" fmla="*/ 195 h 247"/>
                <a:gd name="T10" fmla="*/ 222 w 226"/>
                <a:gd name="T11" fmla="*/ 197 h 247"/>
                <a:gd name="T12" fmla="*/ 215 w 226"/>
                <a:gd name="T13" fmla="*/ 172 h 247"/>
                <a:gd name="T14" fmla="*/ 208 w 226"/>
                <a:gd name="T15" fmla="*/ 147 h 247"/>
                <a:gd name="T16" fmla="*/ 191 w 226"/>
                <a:gd name="T17" fmla="*/ 98 h 247"/>
                <a:gd name="T18" fmla="*/ 183 w 226"/>
                <a:gd name="T19" fmla="*/ 74 h 247"/>
                <a:gd name="T20" fmla="*/ 173 w 226"/>
                <a:gd name="T21" fmla="*/ 49 h 247"/>
                <a:gd name="T22" fmla="*/ 164 w 226"/>
                <a:gd name="T23" fmla="*/ 26 h 247"/>
                <a:gd name="T24" fmla="*/ 153 w 226"/>
                <a:gd name="T25" fmla="*/ 2 h 247"/>
                <a:gd name="T26" fmla="*/ 154 w 226"/>
                <a:gd name="T27" fmla="*/ 3 h 247"/>
                <a:gd name="T28" fmla="*/ 144 w 226"/>
                <a:gd name="T29" fmla="*/ 4 h 247"/>
                <a:gd name="T30" fmla="*/ 135 w 226"/>
                <a:gd name="T31" fmla="*/ 6 h 247"/>
                <a:gd name="T32" fmla="*/ 115 w 226"/>
                <a:gd name="T33" fmla="*/ 11 h 247"/>
                <a:gd name="T34" fmla="*/ 78 w 226"/>
                <a:gd name="T35" fmla="*/ 24 h 247"/>
                <a:gd name="T36" fmla="*/ 40 w 226"/>
                <a:gd name="T37" fmla="*/ 38 h 247"/>
                <a:gd name="T38" fmla="*/ 3 w 226"/>
                <a:gd name="T39" fmla="*/ 53 h 247"/>
                <a:gd name="T40" fmla="*/ 4 w 226"/>
                <a:gd name="T41" fmla="*/ 50 h 247"/>
                <a:gd name="T42" fmla="*/ 12 w 226"/>
                <a:gd name="T43" fmla="*/ 75 h 247"/>
                <a:gd name="T44" fmla="*/ 20 w 226"/>
                <a:gd name="T45" fmla="*/ 100 h 247"/>
                <a:gd name="T46" fmla="*/ 38 w 226"/>
                <a:gd name="T47" fmla="*/ 150 h 247"/>
                <a:gd name="T48" fmla="*/ 47 w 226"/>
                <a:gd name="T49" fmla="*/ 175 h 247"/>
                <a:gd name="T50" fmla="*/ 56 w 226"/>
                <a:gd name="T51" fmla="*/ 199 h 247"/>
                <a:gd name="T52" fmla="*/ 66 w 226"/>
                <a:gd name="T53" fmla="*/ 223 h 247"/>
                <a:gd name="T54" fmla="*/ 78 w 226"/>
                <a:gd name="T55" fmla="*/ 247 h 247"/>
                <a:gd name="T56" fmla="*/ 78 w 226"/>
                <a:gd name="T57" fmla="*/ 247 h 247"/>
                <a:gd name="T58" fmla="*/ 65 w 226"/>
                <a:gd name="T59" fmla="*/ 224 h 247"/>
                <a:gd name="T60" fmla="*/ 54 w 226"/>
                <a:gd name="T61" fmla="*/ 200 h 247"/>
                <a:gd name="T62" fmla="*/ 44 w 226"/>
                <a:gd name="T63" fmla="*/ 176 h 247"/>
                <a:gd name="T64" fmla="*/ 34 w 226"/>
                <a:gd name="T65" fmla="*/ 151 h 247"/>
                <a:gd name="T66" fmla="*/ 16 w 226"/>
                <a:gd name="T67" fmla="*/ 102 h 247"/>
                <a:gd name="T68" fmla="*/ 8 w 226"/>
                <a:gd name="T69" fmla="*/ 77 h 247"/>
                <a:gd name="T70" fmla="*/ 0 w 226"/>
                <a:gd name="T71" fmla="*/ 51 h 247"/>
                <a:gd name="T72" fmla="*/ 1 w 226"/>
                <a:gd name="T73" fmla="*/ 49 h 247"/>
                <a:gd name="T74" fmla="*/ 2 w 226"/>
                <a:gd name="T75" fmla="*/ 49 h 247"/>
                <a:gd name="T76" fmla="*/ 39 w 226"/>
                <a:gd name="T77" fmla="*/ 34 h 247"/>
                <a:gd name="T78" fmla="*/ 76 w 226"/>
                <a:gd name="T79" fmla="*/ 21 h 247"/>
                <a:gd name="T80" fmla="*/ 115 w 226"/>
                <a:gd name="T81" fmla="*/ 8 h 247"/>
                <a:gd name="T82" fmla="*/ 134 w 226"/>
                <a:gd name="T83" fmla="*/ 3 h 247"/>
                <a:gd name="T84" fmla="*/ 144 w 226"/>
                <a:gd name="T85" fmla="*/ 1 h 247"/>
                <a:gd name="T86" fmla="*/ 154 w 226"/>
                <a:gd name="T87" fmla="*/ 0 h 247"/>
                <a:gd name="T88" fmla="*/ 155 w 226"/>
                <a:gd name="T89" fmla="*/ 1 h 247"/>
                <a:gd name="T90" fmla="*/ 165 w 226"/>
                <a:gd name="T91" fmla="*/ 25 h 247"/>
                <a:gd name="T92" fmla="*/ 175 w 226"/>
                <a:gd name="T93" fmla="*/ 49 h 247"/>
                <a:gd name="T94" fmla="*/ 193 w 226"/>
                <a:gd name="T95" fmla="*/ 97 h 247"/>
                <a:gd name="T96" fmla="*/ 211 w 226"/>
                <a:gd name="T97" fmla="*/ 146 h 247"/>
                <a:gd name="T98" fmla="*/ 218 w 226"/>
                <a:gd name="T99" fmla="*/ 171 h 247"/>
                <a:gd name="T100" fmla="*/ 225 w 226"/>
                <a:gd name="T101" fmla="*/ 196 h 247"/>
                <a:gd name="T102" fmla="*/ 225 w 226"/>
                <a:gd name="T103" fmla="*/ 198 h 247"/>
                <a:gd name="T104" fmla="*/ 207 w 226"/>
                <a:gd name="T105" fmla="*/ 206 h 247"/>
                <a:gd name="T106" fmla="*/ 188 w 226"/>
                <a:gd name="T107" fmla="*/ 213 h 247"/>
                <a:gd name="T108" fmla="*/ 152 w 226"/>
                <a:gd name="T109" fmla="*/ 225 h 247"/>
                <a:gd name="T110" fmla="*/ 115 w 226"/>
                <a:gd name="T111" fmla="*/ 237 h 247"/>
                <a:gd name="T112" fmla="*/ 78 w 226"/>
                <a:gd name="T113" fmla="*/ 247 h 247"/>
                <a:gd name="T114" fmla="*/ 78 w 226"/>
                <a:gd name="T115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6" h="247">
                  <a:moveTo>
                    <a:pt x="78" y="247"/>
                  </a:moveTo>
                  <a:cubicBezTo>
                    <a:pt x="90" y="244"/>
                    <a:pt x="102" y="239"/>
                    <a:pt x="114" y="235"/>
                  </a:cubicBezTo>
                  <a:cubicBezTo>
                    <a:pt x="127" y="231"/>
                    <a:pt x="139" y="227"/>
                    <a:pt x="151" y="223"/>
                  </a:cubicBezTo>
                  <a:cubicBezTo>
                    <a:pt x="163" y="219"/>
                    <a:pt x="175" y="214"/>
                    <a:pt x="187" y="210"/>
                  </a:cubicBezTo>
                  <a:cubicBezTo>
                    <a:pt x="199" y="205"/>
                    <a:pt x="211" y="200"/>
                    <a:pt x="222" y="195"/>
                  </a:cubicBezTo>
                  <a:cubicBezTo>
                    <a:pt x="222" y="197"/>
                    <a:pt x="222" y="197"/>
                    <a:pt x="222" y="197"/>
                  </a:cubicBezTo>
                  <a:cubicBezTo>
                    <a:pt x="215" y="172"/>
                    <a:pt x="215" y="172"/>
                    <a:pt x="215" y="172"/>
                  </a:cubicBezTo>
                  <a:cubicBezTo>
                    <a:pt x="213" y="164"/>
                    <a:pt x="211" y="155"/>
                    <a:pt x="208" y="147"/>
                  </a:cubicBezTo>
                  <a:cubicBezTo>
                    <a:pt x="191" y="98"/>
                    <a:pt x="191" y="98"/>
                    <a:pt x="191" y="98"/>
                  </a:cubicBezTo>
                  <a:cubicBezTo>
                    <a:pt x="189" y="90"/>
                    <a:pt x="186" y="82"/>
                    <a:pt x="183" y="74"/>
                  </a:cubicBezTo>
                  <a:cubicBezTo>
                    <a:pt x="180" y="66"/>
                    <a:pt x="177" y="58"/>
                    <a:pt x="173" y="49"/>
                  </a:cubicBezTo>
                  <a:cubicBezTo>
                    <a:pt x="170" y="41"/>
                    <a:pt x="167" y="33"/>
                    <a:pt x="164" y="26"/>
                  </a:cubicBezTo>
                  <a:cubicBezTo>
                    <a:pt x="153" y="2"/>
                    <a:pt x="153" y="2"/>
                    <a:pt x="153" y="2"/>
                  </a:cubicBezTo>
                  <a:cubicBezTo>
                    <a:pt x="154" y="3"/>
                    <a:pt x="154" y="3"/>
                    <a:pt x="154" y="3"/>
                  </a:cubicBezTo>
                  <a:cubicBezTo>
                    <a:pt x="151" y="3"/>
                    <a:pt x="147" y="3"/>
                    <a:pt x="144" y="4"/>
                  </a:cubicBezTo>
                  <a:cubicBezTo>
                    <a:pt x="141" y="4"/>
                    <a:pt x="138" y="5"/>
                    <a:pt x="135" y="6"/>
                  </a:cubicBezTo>
                  <a:cubicBezTo>
                    <a:pt x="128" y="7"/>
                    <a:pt x="122" y="9"/>
                    <a:pt x="115" y="11"/>
                  </a:cubicBezTo>
                  <a:cubicBezTo>
                    <a:pt x="103" y="15"/>
                    <a:pt x="90" y="20"/>
                    <a:pt x="78" y="24"/>
                  </a:cubicBezTo>
                  <a:cubicBezTo>
                    <a:pt x="65" y="29"/>
                    <a:pt x="53" y="33"/>
                    <a:pt x="40" y="38"/>
                  </a:cubicBezTo>
                  <a:cubicBezTo>
                    <a:pt x="28" y="43"/>
                    <a:pt x="15" y="48"/>
                    <a:pt x="3" y="53"/>
                  </a:cubicBezTo>
                  <a:cubicBezTo>
                    <a:pt x="4" y="50"/>
                    <a:pt x="4" y="50"/>
                    <a:pt x="4" y="50"/>
                  </a:cubicBezTo>
                  <a:cubicBezTo>
                    <a:pt x="7" y="58"/>
                    <a:pt x="10" y="67"/>
                    <a:pt x="12" y="75"/>
                  </a:cubicBezTo>
                  <a:cubicBezTo>
                    <a:pt x="20" y="100"/>
                    <a:pt x="20" y="100"/>
                    <a:pt x="20" y="100"/>
                  </a:cubicBezTo>
                  <a:cubicBezTo>
                    <a:pt x="26" y="117"/>
                    <a:pt x="32" y="133"/>
                    <a:pt x="38" y="150"/>
                  </a:cubicBezTo>
                  <a:cubicBezTo>
                    <a:pt x="41" y="158"/>
                    <a:pt x="44" y="166"/>
                    <a:pt x="47" y="175"/>
                  </a:cubicBezTo>
                  <a:cubicBezTo>
                    <a:pt x="50" y="183"/>
                    <a:pt x="53" y="191"/>
                    <a:pt x="56" y="199"/>
                  </a:cubicBezTo>
                  <a:cubicBezTo>
                    <a:pt x="66" y="223"/>
                    <a:pt x="66" y="223"/>
                    <a:pt x="66" y="223"/>
                  </a:cubicBezTo>
                  <a:lnTo>
                    <a:pt x="78" y="247"/>
                  </a:lnTo>
                  <a:close/>
                  <a:moveTo>
                    <a:pt x="78" y="247"/>
                  </a:moveTo>
                  <a:cubicBezTo>
                    <a:pt x="65" y="224"/>
                    <a:pt x="65" y="224"/>
                    <a:pt x="65" y="224"/>
                  </a:cubicBezTo>
                  <a:cubicBezTo>
                    <a:pt x="54" y="200"/>
                    <a:pt x="54" y="200"/>
                    <a:pt x="54" y="200"/>
                  </a:cubicBezTo>
                  <a:cubicBezTo>
                    <a:pt x="50" y="192"/>
                    <a:pt x="47" y="184"/>
                    <a:pt x="44" y="176"/>
                  </a:cubicBezTo>
                  <a:cubicBezTo>
                    <a:pt x="41" y="167"/>
                    <a:pt x="37" y="159"/>
                    <a:pt x="34" y="151"/>
                  </a:cubicBezTo>
                  <a:cubicBezTo>
                    <a:pt x="28" y="135"/>
                    <a:pt x="22" y="118"/>
                    <a:pt x="16" y="102"/>
                  </a:cubicBezTo>
                  <a:cubicBezTo>
                    <a:pt x="8" y="77"/>
                    <a:pt x="8" y="77"/>
                    <a:pt x="8" y="77"/>
                  </a:cubicBezTo>
                  <a:cubicBezTo>
                    <a:pt x="6" y="68"/>
                    <a:pt x="3" y="60"/>
                    <a:pt x="0" y="51"/>
                  </a:cubicBezTo>
                  <a:cubicBezTo>
                    <a:pt x="0" y="50"/>
                    <a:pt x="1" y="49"/>
                    <a:pt x="1" y="49"/>
                  </a:cubicBezTo>
                  <a:cubicBezTo>
                    <a:pt x="2" y="49"/>
                    <a:pt x="2" y="49"/>
                    <a:pt x="2" y="49"/>
                  </a:cubicBezTo>
                  <a:cubicBezTo>
                    <a:pt x="14" y="44"/>
                    <a:pt x="26" y="39"/>
                    <a:pt x="39" y="34"/>
                  </a:cubicBezTo>
                  <a:cubicBezTo>
                    <a:pt x="51" y="30"/>
                    <a:pt x="64" y="25"/>
                    <a:pt x="76" y="21"/>
                  </a:cubicBezTo>
                  <a:cubicBezTo>
                    <a:pt x="89" y="16"/>
                    <a:pt x="102" y="12"/>
                    <a:pt x="115" y="8"/>
                  </a:cubicBezTo>
                  <a:cubicBezTo>
                    <a:pt x="121" y="6"/>
                    <a:pt x="127" y="5"/>
                    <a:pt x="134" y="3"/>
                  </a:cubicBezTo>
                  <a:cubicBezTo>
                    <a:pt x="137" y="2"/>
                    <a:pt x="140" y="2"/>
                    <a:pt x="144" y="1"/>
                  </a:cubicBezTo>
                  <a:cubicBezTo>
                    <a:pt x="147" y="0"/>
                    <a:pt x="151" y="0"/>
                    <a:pt x="154" y="0"/>
                  </a:cubicBezTo>
                  <a:cubicBezTo>
                    <a:pt x="154" y="0"/>
                    <a:pt x="155" y="1"/>
                    <a:pt x="155" y="1"/>
                  </a:cubicBezTo>
                  <a:cubicBezTo>
                    <a:pt x="165" y="25"/>
                    <a:pt x="165" y="25"/>
                    <a:pt x="165" y="25"/>
                  </a:cubicBezTo>
                  <a:cubicBezTo>
                    <a:pt x="169" y="33"/>
                    <a:pt x="172" y="41"/>
                    <a:pt x="175" y="49"/>
                  </a:cubicBezTo>
                  <a:cubicBezTo>
                    <a:pt x="181" y="65"/>
                    <a:pt x="187" y="81"/>
                    <a:pt x="193" y="97"/>
                  </a:cubicBezTo>
                  <a:cubicBezTo>
                    <a:pt x="211" y="146"/>
                    <a:pt x="211" y="146"/>
                    <a:pt x="211" y="146"/>
                  </a:cubicBezTo>
                  <a:cubicBezTo>
                    <a:pt x="214" y="154"/>
                    <a:pt x="216" y="163"/>
                    <a:pt x="218" y="171"/>
                  </a:cubicBezTo>
                  <a:cubicBezTo>
                    <a:pt x="225" y="196"/>
                    <a:pt x="225" y="196"/>
                    <a:pt x="225" y="196"/>
                  </a:cubicBezTo>
                  <a:cubicBezTo>
                    <a:pt x="226" y="197"/>
                    <a:pt x="225" y="198"/>
                    <a:pt x="225" y="198"/>
                  </a:cubicBezTo>
                  <a:cubicBezTo>
                    <a:pt x="219" y="201"/>
                    <a:pt x="213" y="204"/>
                    <a:pt x="207" y="206"/>
                  </a:cubicBezTo>
                  <a:cubicBezTo>
                    <a:pt x="201" y="208"/>
                    <a:pt x="194" y="211"/>
                    <a:pt x="188" y="213"/>
                  </a:cubicBezTo>
                  <a:cubicBezTo>
                    <a:pt x="176" y="217"/>
                    <a:pt x="164" y="221"/>
                    <a:pt x="152" y="225"/>
                  </a:cubicBezTo>
                  <a:cubicBezTo>
                    <a:pt x="140" y="229"/>
                    <a:pt x="127" y="234"/>
                    <a:pt x="115" y="237"/>
                  </a:cubicBezTo>
                  <a:cubicBezTo>
                    <a:pt x="103" y="241"/>
                    <a:pt x="90" y="245"/>
                    <a:pt x="78" y="247"/>
                  </a:cubicBezTo>
                  <a:cubicBezTo>
                    <a:pt x="78" y="247"/>
                    <a:pt x="78" y="247"/>
                    <a:pt x="78" y="2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375" name="Freeform 611"/>
            <p:cNvSpPr>
              <a:spLocks noEditPoints="1"/>
            </p:cNvSpPr>
            <p:nvPr/>
          </p:nvSpPr>
          <p:spPr bwMode="auto">
            <a:xfrm>
              <a:off x="5957888" y="2882901"/>
              <a:ext cx="331788" cy="188913"/>
            </a:xfrm>
            <a:custGeom>
              <a:avLst/>
              <a:gdLst>
                <a:gd name="T0" fmla="*/ 3 w 88"/>
                <a:gd name="T1" fmla="*/ 28 h 50"/>
                <a:gd name="T2" fmla="*/ 2 w 88"/>
                <a:gd name="T3" fmla="*/ 30 h 50"/>
                <a:gd name="T4" fmla="*/ 1 w 88"/>
                <a:gd name="T5" fmla="*/ 37 h 50"/>
                <a:gd name="T6" fmla="*/ 6 w 88"/>
                <a:gd name="T7" fmla="*/ 45 h 50"/>
                <a:gd name="T8" fmla="*/ 11 w 88"/>
                <a:gd name="T9" fmla="*/ 47 h 50"/>
                <a:gd name="T10" fmla="*/ 18 w 88"/>
                <a:gd name="T11" fmla="*/ 47 h 50"/>
                <a:gd name="T12" fmla="*/ 33 w 88"/>
                <a:gd name="T13" fmla="*/ 44 h 50"/>
                <a:gd name="T14" fmla="*/ 50 w 88"/>
                <a:gd name="T15" fmla="*/ 40 h 50"/>
                <a:gd name="T16" fmla="*/ 67 w 88"/>
                <a:gd name="T17" fmla="*/ 33 h 50"/>
                <a:gd name="T18" fmla="*/ 81 w 88"/>
                <a:gd name="T19" fmla="*/ 22 h 50"/>
                <a:gd name="T20" fmla="*/ 79 w 88"/>
                <a:gd name="T21" fmla="*/ 7 h 50"/>
                <a:gd name="T22" fmla="*/ 75 w 88"/>
                <a:gd name="T23" fmla="*/ 5 h 50"/>
                <a:gd name="T24" fmla="*/ 73 w 88"/>
                <a:gd name="T25" fmla="*/ 4 h 50"/>
                <a:gd name="T26" fmla="*/ 71 w 88"/>
                <a:gd name="T27" fmla="*/ 5 h 50"/>
                <a:gd name="T28" fmla="*/ 63 w 88"/>
                <a:gd name="T29" fmla="*/ 6 h 50"/>
                <a:gd name="T30" fmla="*/ 31 w 88"/>
                <a:gd name="T31" fmla="*/ 15 h 50"/>
                <a:gd name="T32" fmla="*/ 10 w 88"/>
                <a:gd name="T33" fmla="*/ 23 h 50"/>
                <a:gd name="T34" fmla="*/ 3 w 88"/>
                <a:gd name="T35" fmla="*/ 28 h 50"/>
                <a:gd name="T36" fmla="*/ 2 w 88"/>
                <a:gd name="T37" fmla="*/ 28 h 50"/>
                <a:gd name="T38" fmla="*/ 4 w 88"/>
                <a:gd name="T39" fmla="*/ 26 h 50"/>
                <a:gd name="T40" fmla="*/ 9 w 88"/>
                <a:gd name="T41" fmla="*/ 22 h 50"/>
                <a:gd name="T42" fmla="*/ 30 w 88"/>
                <a:gd name="T43" fmla="*/ 12 h 50"/>
                <a:gd name="T44" fmla="*/ 62 w 88"/>
                <a:gd name="T45" fmla="*/ 2 h 50"/>
                <a:gd name="T46" fmla="*/ 71 w 88"/>
                <a:gd name="T47" fmla="*/ 0 h 50"/>
                <a:gd name="T48" fmla="*/ 77 w 88"/>
                <a:gd name="T49" fmla="*/ 1 h 50"/>
                <a:gd name="T50" fmla="*/ 81 w 88"/>
                <a:gd name="T51" fmla="*/ 4 h 50"/>
                <a:gd name="T52" fmla="*/ 84 w 88"/>
                <a:gd name="T53" fmla="*/ 23 h 50"/>
                <a:gd name="T54" fmla="*/ 67 w 88"/>
                <a:gd name="T55" fmla="*/ 34 h 50"/>
                <a:gd name="T56" fmla="*/ 50 w 88"/>
                <a:gd name="T57" fmla="*/ 42 h 50"/>
                <a:gd name="T58" fmla="*/ 34 w 88"/>
                <a:gd name="T59" fmla="*/ 48 h 50"/>
                <a:gd name="T60" fmla="*/ 18 w 88"/>
                <a:gd name="T61" fmla="*/ 50 h 50"/>
                <a:gd name="T62" fmla="*/ 11 w 88"/>
                <a:gd name="T63" fmla="*/ 49 h 50"/>
                <a:gd name="T64" fmla="*/ 5 w 88"/>
                <a:gd name="T65" fmla="*/ 46 h 50"/>
                <a:gd name="T66" fmla="*/ 0 w 88"/>
                <a:gd name="T67" fmla="*/ 37 h 50"/>
                <a:gd name="T68" fmla="*/ 1 w 88"/>
                <a:gd name="T69" fmla="*/ 30 h 50"/>
                <a:gd name="T70" fmla="*/ 2 w 88"/>
                <a:gd name="T71" fmla="*/ 28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8" h="50">
                  <a:moveTo>
                    <a:pt x="3" y="28"/>
                  </a:moveTo>
                  <a:cubicBezTo>
                    <a:pt x="3" y="28"/>
                    <a:pt x="2" y="29"/>
                    <a:pt x="2" y="30"/>
                  </a:cubicBezTo>
                  <a:cubicBezTo>
                    <a:pt x="1" y="32"/>
                    <a:pt x="1" y="34"/>
                    <a:pt x="1" y="37"/>
                  </a:cubicBezTo>
                  <a:cubicBezTo>
                    <a:pt x="1" y="39"/>
                    <a:pt x="3" y="43"/>
                    <a:pt x="6" y="45"/>
                  </a:cubicBezTo>
                  <a:cubicBezTo>
                    <a:pt x="8" y="46"/>
                    <a:pt x="9" y="47"/>
                    <a:pt x="11" y="47"/>
                  </a:cubicBezTo>
                  <a:cubicBezTo>
                    <a:pt x="13" y="47"/>
                    <a:pt x="16" y="47"/>
                    <a:pt x="18" y="47"/>
                  </a:cubicBezTo>
                  <a:cubicBezTo>
                    <a:pt x="23" y="46"/>
                    <a:pt x="27" y="45"/>
                    <a:pt x="33" y="44"/>
                  </a:cubicBezTo>
                  <a:cubicBezTo>
                    <a:pt x="38" y="43"/>
                    <a:pt x="44" y="41"/>
                    <a:pt x="50" y="40"/>
                  </a:cubicBezTo>
                  <a:cubicBezTo>
                    <a:pt x="55" y="38"/>
                    <a:pt x="61" y="36"/>
                    <a:pt x="67" y="33"/>
                  </a:cubicBezTo>
                  <a:cubicBezTo>
                    <a:pt x="72" y="30"/>
                    <a:pt x="78" y="27"/>
                    <a:pt x="81" y="22"/>
                  </a:cubicBezTo>
                  <a:cubicBezTo>
                    <a:pt x="85" y="17"/>
                    <a:pt x="83" y="10"/>
                    <a:pt x="79" y="7"/>
                  </a:cubicBezTo>
                  <a:cubicBezTo>
                    <a:pt x="78" y="6"/>
                    <a:pt x="76" y="5"/>
                    <a:pt x="75" y="5"/>
                  </a:cubicBezTo>
                  <a:cubicBezTo>
                    <a:pt x="75" y="5"/>
                    <a:pt x="74" y="4"/>
                    <a:pt x="73" y="4"/>
                  </a:cubicBezTo>
                  <a:cubicBezTo>
                    <a:pt x="71" y="5"/>
                    <a:pt x="71" y="5"/>
                    <a:pt x="71" y="5"/>
                  </a:cubicBezTo>
                  <a:cubicBezTo>
                    <a:pt x="69" y="5"/>
                    <a:pt x="66" y="6"/>
                    <a:pt x="63" y="6"/>
                  </a:cubicBezTo>
                  <a:cubicBezTo>
                    <a:pt x="51" y="9"/>
                    <a:pt x="40" y="12"/>
                    <a:pt x="31" y="15"/>
                  </a:cubicBezTo>
                  <a:cubicBezTo>
                    <a:pt x="22" y="18"/>
                    <a:pt x="15" y="21"/>
                    <a:pt x="10" y="23"/>
                  </a:cubicBezTo>
                  <a:cubicBezTo>
                    <a:pt x="4" y="26"/>
                    <a:pt x="3" y="28"/>
                    <a:pt x="3" y="28"/>
                  </a:cubicBezTo>
                  <a:close/>
                  <a:moveTo>
                    <a:pt x="2" y="28"/>
                  </a:moveTo>
                  <a:cubicBezTo>
                    <a:pt x="2" y="28"/>
                    <a:pt x="3" y="27"/>
                    <a:pt x="4" y="26"/>
                  </a:cubicBezTo>
                  <a:cubicBezTo>
                    <a:pt x="5" y="25"/>
                    <a:pt x="7" y="24"/>
                    <a:pt x="9" y="22"/>
                  </a:cubicBezTo>
                  <a:cubicBezTo>
                    <a:pt x="14" y="20"/>
                    <a:pt x="21" y="16"/>
                    <a:pt x="30" y="12"/>
                  </a:cubicBezTo>
                  <a:cubicBezTo>
                    <a:pt x="39" y="8"/>
                    <a:pt x="50" y="5"/>
                    <a:pt x="62" y="2"/>
                  </a:cubicBezTo>
                  <a:cubicBezTo>
                    <a:pt x="65" y="1"/>
                    <a:pt x="68" y="1"/>
                    <a:pt x="71" y="0"/>
                  </a:cubicBezTo>
                  <a:cubicBezTo>
                    <a:pt x="73" y="0"/>
                    <a:pt x="75" y="0"/>
                    <a:pt x="77" y="1"/>
                  </a:cubicBezTo>
                  <a:cubicBezTo>
                    <a:pt x="78" y="2"/>
                    <a:pt x="80" y="3"/>
                    <a:pt x="81" y="4"/>
                  </a:cubicBezTo>
                  <a:cubicBezTo>
                    <a:pt x="87" y="9"/>
                    <a:pt x="88" y="18"/>
                    <a:pt x="84" y="23"/>
                  </a:cubicBezTo>
                  <a:cubicBezTo>
                    <a:pt x="79" y="29"/>
                    <a:pt x="73" y="32"/>
                    <a:pt x="67" y="34"/>
                  </a:cubicBezTo>
                  <a:cubicBezTo>
                    <a:pt x="62" y="37"/>
                    <a:pt x="56" y="40"/>
                    <a:pt x="50" y="42"/>
                  </a:cubicBezTo>
                  <a:cubicBezTo>
                    <a:pt x="45" y="44"/>
                    <a:pt x="39" y="46"/>
                    <a:pt x="34" y="48"/>
                  </a:cubicBezTo>
                  <a:cubicBezTo>
                    <a:pt x="28" y="49"/>
                    <a:pt x="23" y="50"/>
                    <a:pt x="18" y="50"/>
                  </a:cubicBezTo>
                  <a:cubicBezTo>
                    <a:pt x="15" y="50"/>
                    <a:pt x="13" y="50"/>
                    <a:pt x="11" y="49"/>
                  </a:cubicBezTo>
                  <a:cubicBezTo>
                    <a:pt x="8" y="49"/>
                    <a:pt x="6" y="48"/>
                    <a:pt x="5" y="46"/>
                  </a:cubicBezTo>
                  <a:cubicBezTo>
                    <a:pt x="2" y="43"/>
                    <a:pt x="1" y="40"/>
                    <a:pt x="0" y="37"/>
                  </a:cubicBezTo>
                  <a:cubicBezTo>
                    <a:pt x="0" y="34"/>
                    <a:pt x="1" y="32"/>
                    <a:pt x="1" y="30"/>
                  </a:cubicBezTo>
                  <a:cubicBezTo>
                    <a:pt x="2" y="29"/>
                    <a:pt x="2" y="28"/>
                    <a:pt x="2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376" name="Freeform 612"/>
            <p:cNvSpPr>
              <a:spLocks/>
            </p:cNvSpPr>
            <p:nvPr/>
          </p:nvSpPr>
          <p:spPr bwMode="auto">
            <a:xfrm>
              <a:off x="6034088" y="2867026"/>
              <a:ext cx="123825" cy="95250"/>
            </a:xfrm>
            <a:custGeom>
              <a:avLst/>
              <a:gdLst>
                <a:gd name="T0" fmla="*/ 2 w 33"/>
                <a:gd name="T1" fmla="*/ 25 h 25"/>
                <a:gd name="T2" fmla="*/ 1 w 33"/>
                <a:gd name="T3" fmla="*/ 23 h 25"/>
                <a:gd name="T4" fmla="*/ 0 w 33"/>
                <a:gd name="T5" fmla="*/ 16 h 25"/>
                <a:gd name="T6" fmla="*/ 0 w 33"/>
                <a:gd name="T7" fmla="*/ 12 h 25"/>
                <a:gd name="T8" fmla="*/ 3 w 33"/>
                <a:gd name="T9" fmla="*/ 8 h 25"/>
                <a:gd name="T10" fmla="*/ 7 w 33"/>
                <a:gd name="T11" fmla="*/ 4 h 25"/>
                <a:gd name="T12" fmla="*/ 11 w 33"/>
                <a:gd name="T13" fmla="*/ 1 h 25"/>
                <a:gd name="T14" fmla="*/ 17 w 33"/>
                <a:gd name="T15" fmla="*/ 0 h 25"/>
                <a:gd name="T16" fmla="*/ 22 w 33"/>
                <a:gd name="T17" fmla="*/ 1 h 25"/>
                <a:gd name="T18" fmla="*/ 27 w 33"/>
                <a:gd name="T19" fmla="*/ 3 h 25"/>
                <a:gd name="T20" fmla="*/ 30 w 33"/>
                <a:gd name="T21" fmla="*/ 7 h 25"/>
                <a:gd name="T22" fmla="*/ 32 w 33"/>
                <a:gd name="T23" fmla="*/ 13 h 25"/>
                <a:gd name="T24" fmla="*/ 33 w 33"/>
                <a:gd name="T25" fmla="*/ 15 h 25"/>
                <a:gd name="T26" fmla="*/ 33 w 33"/>
                <a:gd name="T27" fmla="*/ 15 h 25"/>
                <a:gd name="T28" fmla="*/ 33 w 33"/>
                <a:gd name="T29" fmla="*/ 15 h 25"/>
                <a:gd name="T30" fmla="*/ 27 w 33"/>
                <a:gd name="T31" fmla="*/ 9 h 25"/>
                <a:gd name="T32" fmla="*/ 21 w 33"/>
                <a:gd name="T33" fmla="*/ 5 h 25"/>
                <a:gd name="T34" fmla="*/ 17 w 33"/>
                <a:gd name="T35" fmla="*/ 4 h 25"/>
                <a:gd name="T36" fmla="*/ 12 w 33"/>
                <a:gd name="T37" fmla="*/ 4 h 25"/>
                <a:gd name="T38" fmla="*/ 8 w 33"/>
                <a:gd name="T39" fmla="*/ 5 h 25"/>
                <a:gd name="T40" fmla="*/ 5 w 33"/>
                <a:gd name="T41" fmla="*/ 9 h 25"/>
                <a:gd name="T42" fmla="*/ 3 w 33"/>
                <a:gd name="T43" fmla="*/ 16 h 25"/>
                <a:gd name="T44" fmla="*/ 3 w 33"/>
                <a:gd name="T45" fmla="*/ 22 h 25"/>
                <a:gd name="T46" fmla="*/ 3 w 33"/>
                <a:gd name="T47" fmla="*/ 25 h 25"/>
                <a:gd name="T48" fmla="*/ 3 w 33"/>
                <a:gd name="T49" fmla="*/ 25 h 25"/>
                <a:gd name="T50" fmla="*/ 2 w 33"/>
                <a:gd name="T51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3" h="25">
                  <a:moveTo>
                    <a:pt x="2" y="25"/>
                  </a:moveTo>
                  <a:cubicBezTo>
                    <a:pt x="2" y="25"/>
                    <a:pt x="2" y="24"/>
                    <a:pt x="1" y="23"/>
                  </a:cubicBezTo>
                  <a:cubicBezTo>
                    <a:pt x="1" y="21"/>
                    <a:pt x="0" y="19"/>
                    <a:pt x="0" y="16"/>
                  </a:cubicBezTo>
                  <a:cubicBezTo>
                    <a:pt x="0" y="15"/>
                    <a:pt x="0" y="13"/>
                    <a:pt x="0" y="12"/>
                  </a:cubicBezTo>
                  <a:cubicBezTo>
                    <a:pt x="1" y="10"/>
                    <a:pt x="2" y="9"/>
                    <a:pt x="3" y="8"/>
                  </a:cubicBezTo>
                  <a:cubicBezTo>
                    <a:pt x="4" y="6"/>
                    <a:pt x="5" y="5"/>
                    <a:pt x="7" y="4"/>
                  </a:cubicBezTo>
                  <a:cubicBezTo>
                    <a:pt x="8" y="3"/>
                    <a:pt x="10" y="2"/>
                    <a:pt x="11" y="1"/>
                  </a:cubicBezTo>
                  <a:cubicBezTo>
                    <a:pt x="13" y="1"/>
                    <a:pt x="15" y="0"/>
                    <a:pt x="17" y="0"/>
                  </a:cubicBezTo>
                  <a:cubicBezTo>
                    <a:pt x="19" y="0"/>
                    <a:pt x="21" y="0"/>
                    <a:pt x="22" y="1"/>
                  </a:cubicBezTo>
                  <a:cubicBezTo>
                    <a:pt x="24" y="1"/>
                    <a:pt x="25" y="2"/>
                    <a:pt x="27" y="3"/>
                  </a:cubicBezTo>
                  <a:cubicBezTo>
                    <a:pt x="28" y="4"/>
                    <a:pt x="29" y="6"/>
                    <a:pt x="30" y="7"/>
                  </a:cubicBezTo>
                  <a:cubicBezTo>
                    <a:pt x="31" y="9"/>
                    <a:pt x="32" y="11"/>
                    <a:pt x="32" y="13"/>
                  </a:cubicBezTo>
                  <a:cubicBezTo>
                    <a:pt x="33" y="14"/>
                    <a:pt x="33" y="15"/>
                    <a:pt x="33" y="15"/>
                  </a:cubicBezTo>
                  <a:cubicBezTo>
                    <a:pt x="33" y="15"/>
                    <a:pt x="33" y="15"/>
                    <a:pt x="33" y="15"/>
                  </a:cubicBezTo>
                  <a:cubicBezTo>
                    <a:pt x="33" y="15"/>
                    <a:pt x="33" y="15"/>
                    <a:pt x="33" y="15"/>
                  </a:cubicBezTo>
                  <a:cubicBezTo>
                    <a:pt x="33" y="15"/>
                    <a:pt x="30" y="12"/>
                    <a:pt x="27" y="9"/>
                  </a:cubicBezTo>
                  <a:cubicBezTo>
                    <a:pt x="25" y="8"/>
                    <a:pt x="23" y="6"/>
                    <a:pt x="21" y="5"/>
                  </a:cubicBezTo>
                  <a:cubicBezTo>
                    <a:pt x="19" y="4"/>
                    <a:pt x="18" y="4"/>
                    <a:pt x="17" y="4"/>
                  </a:cubicBezTo>
                  <a:cubicBezTo>
                    <a:pt x="16" y="3"/>
                    <a:pt x="13" y="4"/>
                    <a:pt x="12" y="4"/>
                  </a:cubicBezTo>
                  <a:cubicBezTo>
                    <a:pt x="11" y="4"/>
                    <a:pt x="9" y="4"/>
                    <a:pt x="8" y="5"/>
                  </a:cubicBezTo>
                  <a:cubicBezTo>
                    <a:pt x="6" y="6"/>
                    <a:pt x="6" y="8"/>
                    <a:pt x="5" y="9"/>
                  </a:cubicBezTo>
                  <a:cubicBezTo>
                    <a:pt x="4" y="12"/>
                    <a:pt x="4" y="14"/>
                    <a:pt x="3" y="16"/>
                  </a:cubicBezTo>
                  <a:cubicBezTo>
                    <a:pt x="3" y="19"/>
                    <a:pt x="3" y="21"/>
                    <a:pt x="3" y="22"/>
                  </a:cubicBezTo>
                  <a:cubicBezTo>
                    <a:pt x="3" y="24"/>
                    <a:pt x="3" y="25"/>
                    <a:pt x="3" y="25"/>
                  </a:cubicBezTo>
                  <a:cubicBezTo>
                    <a:pt x="3" y="25"/>
                    <a:pt x="3" y="25"/>
                    <a:pt x="3" y="25"/>
                  </a:cubicBezTo>
                  <a:cubicBezTo>
                    <a:pt x="2" y="25"/>
                    <a:pt x="2" y="25"/>
                    <a:pt x="2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377" name="Freeform 613"/>
            <p:cNvSpPr>
              <a:spLocks noEditPoints="1"/>
            </p:cNvSpPr>
            <p:nvPr/>
          </p:nvSpPr>
          <p:spPr bwMode="auto">
            <a:xfrm>
              <a:off x="5999163" y="3181351"/>
              <a:ext cx="117475" cy="144463"/>
            </a:xfrm>
            <a:custGeom>
              <a:avLst/>
              <a:gdLst>
                <a:gd name="T0" fmla="*/ 0 w 31"/>
                <a:gd name="T1" fmla="*/ 8 h 38"/>
                <a:gd name="T2" fmla="*/ 1 w 31"/>
                <a:gd name="T3" fmla="*/ 12 h 38"/>
                <a:gd name="T4" fmla="*/ 1 w 31"/>
                <a:gd name="T5" fmla="*/ 16 h 38"/>
                <a:gd name="T6" fmla="*/ 4 w 31"/>
                <a:gd name="T7" fmla="*/ 23 h 38"/>
                <a:gd name="T8" fmla="*/ 9 w 31"/>
                <a:gd name="T9" fmla="*/ 37 h 38"/>
                <a:gd name="T10" fmla="*/ 8 w 31"/>
                <a:gd name="T11" fmla="*/ 36 h 38"/>
                <a:gd name="T12" fmla="*/ 20 w 31"/>
                <a:gd name="T13" fmla="*/ 33 h 38"/>
                <a:gd name="T14" fmla="*/ 25 w 31"/>
                <a:gd name="T15" fmla="*/ 30 h 38"/>
                <a:gd name="T16" fmla="*/ 29 w 31"/>
                <a:gd name="T17" fmla="*/ 27 h 38"/>
                <a:gd name="T18" fmla="*/ 29 w 31"/>
                <a:gd name="T19" fmla="*/ 28 h 38"/>
                <a:gd name="T20" fmla="*/ 26 w 31"/>
                <a:gd name="T21" fmla="*/ 14 h 38"/>
                <a:gd name="T22" fmla="*/ 23 w 31"/>
                <a:gd name="T23" fmla="*/ 7 h 38"/>
                <a:gd name="T24" fmla="*/ 20 w 31"/>
                <a:gd name="T25" fmla="*/ 1 h 38"/>
                <a:gd name="T26" fmla="*/ 20 w 31"/>
                <a:gd name="T27" fmla="*/ 1 h 38"/>
                <a:gd name="T28" fmla="*/ 0 w 31"/>
                <a:gd name="T29" fmla="*/ 8 h 38"/>
                <a:gd name="T30" fmla="*/ 0 w 31"/>
                <a:gd name="T31" fmla="*/ 8 h 38"/>
                <a:gd name="T32" fmla="*/ 20 w 31"/>
                <a:gd name="T33" fmla="*/ 0 h 38"/>
                <a:gd name="T34" fmla="*/ 21 w 31"/>
                <a:gd name="T35" fmla="*/ 0 h 38"/>
                <a:gd name="T36" fmla="*/ 24 w 31"/>
                <a:gd name="T37" fmla="*/ 6 h 38"/>
                <a:gd name="T38" fmla="*/ 27 w 31"/>
                <a:gd name="T39" fmla="*/ 13 h 38"/>
                <a:gd name="T40" fmla="*/ 31 w 31"/>
                <a:gd name="T41" fmla="*/ 28 h 38"/>
                <a:gd name="T42" fmla="*/ 31 w 31"/>
                <a:gd name="T43" fmla="*/ 28 h 38"/>
                <a:gd name="T44" fmla="*/ 26 w 31"/>
                <a:gd name="T45" fmla="*/ 32 h 38"/>
                <a:gd name="T46" fmla="*/ 20 w 31"/>
                <a:gd name="T47" fmla="*/ 34 h 38"/>
                <a:gd name="T48" fmla="*/ 9 w 31"/>
                <a:gd name="T49" fmla="*/ 38 h 38"/>
                <a:gd name="T50" fmla="*/ 8 w 31"/>
                <a:gd name="T51" fmla="*/ 37 h 38"/>
                <a:gd name="T52" fmla="*/ 3 w 31"/>
                <a:gd name="T53" fmla="*/ 23 h 38"/>
                <a:gd name="T54" fmla="*/ 1 w 31"/>
                <a:gd name="T55" fmla="*/ 16 h 38"/>
                <a:gd name="T56" fmla="*/ 0 w 31"/>
                <a:gd name="T57" fmla="*/ 12 h 38"/>
                <a:gd name="T58" fmla="*/ 0 w 31"/>
                <a:gd name="T59" fmla="*/ 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" h="38">
                  <a:moveTo>
                    <a:pt x="0" y="8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3"/>
                    <a:pt x="1" y="14"/>
                    <a:pt x="1" y="16"/>
                  </a:cubicBezTo>
                  <a:cubicBezTo>
                    <a:pt x="2" y="18"/>
                    <a:pt x="3" y="20"/>
                    <a:pt x="4" y="23"/>
                  </a:cubicBezTo>
                  <a:cubicBezTo>
                    <a:pt x="9" y="37"/>
                    <a:pt x="9" y="37"/>
                    <a:pt x="9" y="37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12" y="35"/>
                    <a:pt x="16" y="34"/>
                    <a:pt x="20" y="33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9" y="28"/>
                    <a:pt x="29" y="28"/>
                    <a:pt x="29" y="28"/>
                  </a:cubicBezTo>
                  <a:cubicBezTo>
                    <a:pt x="28" y="23"/>
                    <a:pt x="27" y="18"/>
                    <a:pt x="26" y="14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22" y="5"/>
                    <a:pt x="21" y="3"/>
                    <a:pt x="20" y="1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14" y="3"/>
                    <a:pt x="7" y="5"/>
                    <a:pt x="0" y="8"/>
                  </a:cubicBezTo>
                  <a:close/>
                  <a:moveTo>
                    <a:pt x="0" y="8"/>
                  </a:moveTo>
                  <a:cubicBezTo>
                    <a:pt x="7" y="5"/>
                    <a:pt x="13" y="2"/>
                    <a:pt x="20" y="0"/>
                  </a:cubicBezTo>
                  <a:cubicBezTo>
                    <a:pt x="20" y="0"/>
                    <a:pt x="20" y="0"/>
                    <a:pt x="21" y="0"/>
                  </a:cubicBezTo>
                  <a:cubicBezTo>
                    <a:pt x="22" y="2"/>
                    <a:pt x="23" y="4"/>
                    <a:pt x="24" y="6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9" y="18"/>
                    <a:pt x="30" y="23"/>
                    <a:pt x="31" y="28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29" y="30"/>
                    <a:pt x="27" y="31"/>
                    <a:pt x="26" y="32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16" y="36"/>
                    <a:pt x="13" y="37"/>
                    <a:pt x="9" y="38"/>
                  </a:cubicBezTo>
                  <a:cubicBezTo>
                    <a:pt x="8" y="38"/>
                    <a:pt x="8" y="38"/>
                    <a:pt x="8" y="37"/>
                  </a:cubicBezTo>
                  <a:cubicBezTo>
                    <a:pt x="3" y="23"/>
                    <a:pt x="3" y="23"/>
                    <a:pt x="3" y="23"/>
                  </a:cubicBezTo>
                  <a:cubicBezTo>
                    <a:pt x="2" y="21"/>
                    <a:pt x="1" y="18"/>
                    <a:pt x="1" y="16"/>
                  </a:cubicBezTo>
                  <a:cubicBezTo>
                    <a:pt x="0" y="14"/>
                    <a:pt x="0" y="13"/>
                    <a:pt x="0" y="12"/>
                  </a:cubicBezTo>
                  <a:lnTo>
                    <a:pt x="0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378" name="Freeform 614"/>
            <p:cNvSpPr>
              <a:spLocks noEditPoints="1"/>
            </p:cNvSpPr>
            <p:nvPr/>
          </p:nvSpPr>
          <p:spPr bwMode="auto">
            <a:xfrm>
              <a:off x="6067426" y="3386138"/>
              <a:ext cx="117475" cy="142875"/>
            </a:xfrm>
            <a:custGeom>
              <a:avLst/>
              <a:gdLst>
                <a:gd name="T0" fmla="*/ 0 w 31"/>
                <a:gd name="T1" fmla="*/ 8 h 38"/>
                <a:gd name="T2" fmla="*/ 1 w 31"/>
                <a:gd name="T3" fmla="*/ 12 h 38"/>
                <a:gd name="T4" fmla="*/ 1 w 31"/>
                <a:gd name="T5" fmla="*/ 16 h 38"/>
                <a:gd name="T6" fmla="*/ 4 w 31"/>
                <a:gd name="T7" fmla="*/ 23 h 38"/>
                <a:gd name="T8" fmla="*/ 9 w 31"/>
                <a:gd name="T9" fmla="*/ 37 h 38"/>
                <a:gd name="T10" fmla="*/ 8 w 31"/>
                <a:gd name="T11" fmla="*/ 36 h 38"/>
                <a:gd name="T12" fmla="*/ 19 w 31"/>
                <a:gd name="T13" fmla="*/ 33 h 38"/>
                <a:gd name="T14" fmla="*/ 25 w 31"/>
                <a:gd name="T15" fmla="*/ 31 h 38"/>
                <a:gd name="T16" fmla="*/ 29 w 31"/>
                <a:gd name="T17" fmla="*/ 27 h 38"/>
                <a:gd name="T18" fmla="*/ 29 w 31"/>
                <a:gd name="T19" fmla="*/ 28 h 38"/>
                <a:gd name="T20" fmla="*/ 26 w 31"/>
                <a:gd name="T21" fmla="*/ 14 h 38"/>
                <a:gd name="T22" fmla="*/ 23 w 31"/>
                <a:gd name="T23" fmla="*/ 7 h 38"/>
                <a:gd name="T24" fmla="*/ 20 w 31"/>
                <a:gd name="T25" fmla="*/ 1 h 38"/>
                <a:gd name="T26" fmla="*/ 20 w 31"/>
                <a:gd name="T27" fmla="*/ 1 h 38"/>
                <a:gd name="T28" fmla="*/ 0 w 31"/>
                <a:gd name="T29" fmla="*/ 8 h 38"/>
                <a:gd name="T30" fmla="*/ 0 w 31"/>
                <a:gd name="T31" fmla="*/ 8 h 38"/>
                <a:gd name="T32" fmla="*/ 20 w 31"/>
                <a:gd name="T33" fmla="*/ 0 h 38"/>
                <a:gd name="T34" fmla="*/ 21 w 31"/>
                <a:gd name="T35" fmla="*/ 0 h 38"/>
                <a:gd name="T36" fmla="*/ 25 w 31"/>
                <a:gd name="T37" fmla="*/ 7 h 38"/>
                <a:gd name="T38" fmla="*/ 27 w 31"/>
                <a:gd name="T39" fmla="*/ 14 h 38"/>
                <a:gd name="T40" fmla="*/ 31 w 31"/>
                <a:gd name="T41" fmla="*/ 28 h 38"/>
                <a:gd name="T42" fmla="*/ 31 w 31"/>
                <a:gd name="T43" fmla="*/ 29 h 38"/>
                <a:gd name="T44" fmla="*/ 26 w 31"/>
                <a:gd name="T45" fmla="*/ 32 h 38"/>
                <a:gd name="T46" fmla="*/ 20 w 31"/>
                <a:gd name="T47" fmla="*/ 35 h 38"/>
                <a:gd name="T48" fmla="*/ 9 w 31"/>
                <a:gd name="T49" fmla="*/ 38 h 38"/>
                <a:gd name="T50" fmla="*/ 8 w 31"/>
                <a:gd name="T51" fmla="*/ 37 h 38"/>
                <a:gd name="T52" fmla="*/ 3 w 31"/>
                <a:gd name="T53" fmla="*/ 23 h 38"/>
                <a:gd name="T54" fmla="*/ 1 w 31"/>
                <a:gd name="T55" fmla="*/ 16 h 38"/>
                <a:gd name="T56" fmla="*/ 0 w 31"/>
                <a:gd name="T57" fmla="*/ 12 h 38"/>
                <a:gd name="T58" fmla="*/ 0 w 31"/>
                <a:gd name="T59" fmla="*/ 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" h="38">
                  <a:moveTo>
                    <a:pt x="0" y="8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3"/>
                    <a:pt x="1" y="14"/>
                    <a:pt x="1" y="16"/>
                  </a:cubicBezTo>
                  <a:cubicBezTo>
                    <a:pt x="2" y="18"/>
                    <a:pt x="3" y="20"/>
                    <a:pt x="4" y="23"/>
                  </a:cubicBezTo>
                  <a:cubicBezTo>
                    <a:pt x="9" y="37"/>
                    <a:pt x="9" y="37"/>
                    <a:pt x="9" y="37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12" y="36"/>
                    <a:pt x="16" y="34"/>
                    <a:pt x="19" y="33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29" y="28"/>
                    <a:pt x="29" y="28"/>
                    <a:pt x="29" y="28"/>
                  </a:cubicBezTo>
                  <a:cubicBezTo>
                    <a:pt x="28" y="23"/>
                    <a:pt x="27" y="19"/>
                    <a:pt x="26" y="14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22" y="5"/>
                    <a:pt x="21" y="3"/>
                    <a:pt x="20" y="1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14" y="3"/>
                    <a:pt x="7" y="6"/>
                    <a:pt x="0" y="8"/>
                  </a:cubicBezTo>
                  <a:close/>
                  <a:moveTo>
                    <a:pt x="0" y="8"/>
                  </a:moveTo>
                  <a:cubicBezTo>
                    <a:pt x="7" y="5"/>
                    <a:pt x="13" y="2"/>
                    <a:pt x="20" y="0"/>
                  </a:cubicBezTo>
                  <a:cubicBezTo>
                    <a:pt x="20" y="0"/>
                    <a:pt x="21" y="0"/>
                    <a:pt x="21" y="0"/>
                  </a:cubicBezTo>
                  <a:cubicBezTo>
                    <a:pt x="22" y="2"/>
                    <a:pt x="23" y="5"/>
                    <a:pt x="25" y="7"/>
                  </a:cubicBezTo>
                  <a:cubicBezTo>
                    <a:pt x="27" y="14"/>
                    <a:pt x="27" y="14"/>
                    <a:pt x="27" y="14"/>
                  </a:cubicBezTo>
                  <a:cubicBezTo>
                    <a:pt x="29" y="18"/>
                    <a:pt x="30" y="23"/>
                    <a:pt x="31" y="28"/>
                  </a:cubicBezTo>
                  <a:cubicBezTo>
                    <a:pt x="31" y="28"/>
                    <a:pt x="31" y="29"/>
                    <a:pt x="31" y="29"/>
                  </a:cubicBezTo>
                  <a:cubicBezTo>
                    <a:pt x="29" y="30"/>
                    <a:pt x="27" y="31"/>
                    <a:pt x="26" y="32"/>
                  </a:cubicBezTo>
                  <a:cubicBezTo>
                    <a:pt x="20" y="35"/>
                    <a:pt x="20" y="35"/>
                    <a:pt x="20" y="35"/>
                  </a:cubicBezTo>
                  <a:cubicBezTo>
                    <a:pt x="16" y="36"/>
                    <a:pt x="12" y="37"/>
                    <a:pt x="9" y="38"/>
                  </a:cubicBezTo>
                  <a:cubicBezTo>
                    <a:pt x="8" y="38"/>
                    <a:pt x="8" y="38"/>
                    <a:pt x="8" y="37"/>
                  </a:cubicBezTo>
                  <a:cubicBezTo>
                    <a:pt x="3" y="23"/>
                    <a:pt x="3" y="23"/>
                    <a:pt x="3" y="23"/>
                  </a:cubicBezTo>
                  <a:cubicBezTo>
                    <a:pt x="2" y="21"/>
                    <a:pt x="1" y="18"/>
                    <a:pt x="1" y="16"/>
                  </a:cubicBezTo>
                  <a:cubicBezTo>
                    <a:pt x="0" y="14"/>
                    <a:pt x="0" y="13"/>
                    <a:pt x="0" y="12"/>
                  </a:cubicBezTo>
                  <a:lnTo>
                    <a:pt x="0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379" name="Freeform 615"/>
            <p:cNvSpPr>
              <a:spLocks noEditPoints="1"/>
            </p:cNvSpPr>
            <p:nvPr/>
          </p:nvSpPr>
          <p:spPr bwMode="auto">
            <a:xfrm>
              <a:off x="6143626" y="3575051"/>
              <a:ext cx="115888" cy="142875"/>
            </a:xfrm>
            <a:custGeom>
              <a:avLst/>
              <a:gdLst>
                <a:gd name="T0" fmla="*/ 0 w 31"/>
                <a:gd name="T1" fmla="*/ 8 h 38"/>
                <a:gd name="T2" fmla="*/ 1 w 31"/>
                <a:gd name="T3" fmla="*/ 12 h 38"/>
                <a:gd name="T4" fmla="*/ 1 w 31"/>
                <a:gd name="T5" fmla="*/ 15 h 38"/>
                <a:gd name="T6" fmla="*/ 4 w 31"/>
                <a:gd name="T7" fmla="*/ 23 h 38"/>
                <a:gd name="T8" fmla="*/ 9 w 31"/>
                <a:gd name="T9" fmla="*/ 37 h 38"/>
                <a:gd name="T10" fmla="*/ 9 w 31"/>
                <a:gd name="T11" fmla="*/ 36 h 38"/>
                <a:gd name="T12" fmla="*/ 20 w 31"/>
                <a:gd name="T13" fmla="*/ 33 h 38"/>
                <a:gd name="T14" fmla="*/ 25 w 31"/>
                <a:gd name="T15" fmla="*/ 30 h 38"/>
                <a:gd name="T16" fmla="*/ 30 w 31"/>
                <a:gd name="T17" fmla="*/ 27 h 38"/>
                <a:gd name="T18" fmla="*/ 29 w 31"/>
                <a:gd name="T19" fmla="*/ 28 h 38"/>
                <a:gd name="T20" fmla="*/ 26 w 31"/>
                <a:gd name="T21" fmla="*/ 14 h 38"/>
                <a:gd name="T22" fmla="*/ 23 w 31"/>
                <a:gd name="T23" fmla="*/ 7 h 38"/>
                <a:gd name="T24" fmla="*/ 20 w 31"/>
                <a:gd name="T25" fmla="*/ 1 h 38"/>
                <a:gd name="T26" fmla="*/ 20 w 31"/>
                <a:gd name="T27" fmla="*/ 1 h 38"/>
                <a:gd name="T28" fmla="*/ 0 w 31"/>
                <a:gd name="T29" fmla="*/ 8 h 38"/>
                <a:gd name="T30" fmla="*/ 0 w 31"/>
                <a:gd name="T31" fmla="*/ 8 h 38"/>
                <a:gd name="T32" fmla="*/ 20 w 31"/>
                <a:gd name="T33" fmla="*/ 0 h 38"/>
                <a:gd name="T34" fmla="*/ 21 w 31"/>
                <a:gd name="T35" fmla="*/ 0 h 38"/>
                <a:gd name="T36" fmla="*/ 25 w 31"/>
                <a:gd name="T37" fmla="*/ 6 h 38"/>
                <a:gd name="T38" fmla="*/ 27 w 31"/>
                <a:gd name="T39" fmla="*/ 13 h 38"/>
                <a:gd name="T40" fmla="*/ 31 w 31"/>
                <a:gd name="T41" fmla="*/ 28 h 38"/>
                <a:gd name="T42" fmla="*/ 31 w 31"/>
                <a:gd name="T43" fmla="*/ 28 h 38"/>
                <a:gd name="T44" fmla="*/ 26 w 31"/>
                <a:gd name="T45" fmla="*/ 32 h 38"/>
                <a:gd name="T46" fmla="*/ 20 w 31"/>
                <a:gd name="T47" fmla="*/ 34 h 38"/>
                <a:gd name="T48" fmla="*/ 9 w 31"/>
                <a:gd name="T49" fmla="*/ 38 h 38"/>
                <a:gd name="T50" fmla="*/ 8 w 31"/>
                <a:gd name="T51" fmla="*/ 37 h 38"/>
                <a:gd name="T52" fmla="*/ 3 w 31"/>
                <a:gd name="T53" fmla="*/ 23 h 38"/>
                <a:gd name="T54" fmla="*/ 1 w 31"/>
                <a:gd name="T55" fmla="*/ 16 h 38"/>
                <a:gd name="T56" fmla="*/ 0 w 31"/>
                <a:gd name="T57" fmla="*/ 12 h 38"/>
                <a:gd name="T58" fmla="*/ 0 w 31"/>
                <a:gd name="T59" fmla="*/ 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" h="38">
                  <a:moveTo>
                    <a:pt x="0" y="8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3"/>
                    <a:pt x="1" y="14"/>
                    <a:pt x="1" y="15"/>
                  </a:cubicBezTo>
                  <a:cubicBezTo>
                    <a:pt x="2" y="18"/>
                    <a:pt x="3" y="20"/>
                    <a:pt x="4" y="23"/>
                  </a:cubicBezTo>
                  <a:cubicBezTo>
                    <a:pt x="9" y="37"/>
                    <a:pt x="9" y="37"/>
                    <a:pt x="9" y="37"/>
                  </a:cubicBezTo>
                  <a:cubicBezTo>
                    <a:pt x="9" y="36"/>
                    <a:pt x="9" y="36"/>
                    <a:pt x="9" y="36"/>
                  </a:cubicBezTo>
                  <a:cubicBezTo>
                    <a:pt x="12" y="35"/>
                    <a:pt x="16" y="34"/>
                    <a:pt x="20" y="33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29" y="28"/>
                    <a:pt x="29" y="28"/>
                    <a:pt x="29" y="28"/>
                  </a:cubicBezTo>
                  <a:cubicBezTo>
                    <a:pt x="29" y="23"/>
                    <a:pt x="27" y="18"/>
                    <a:pt x="26" y="14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22" y="5"/>
                    <a:pt x="21" y="3"/>
                    <a:pt x="20" y="1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14" y="3"/>
                    <a:pt x="7" y="5"/>
                    <a:pt x="0" y="8"/>
                  </a:cubicBezTo>
                  <a:close/>
                  <a:moveTo>
                    <a:pt x="0" y="8"/>
                  </a:moveTo>
                  <a:cubicBezTo>
                    <a:pt x="7" y="5"/>
                    <a:pt x="13" y="2"/>
                    <a:pt x="20" y="0"/>
                  </a:cubicBezTo>
                  <a:cubicBezTo>
                    <a:pt x="20" y="0"/>
                    <a:pt x="21" y="0"/>
                    <a:pt x="21" y="0"/>
                  </a:cubicBezTo>
                  <a:cubicBezTo>
                    <a:pt x="22" y="2"/>
                    <a:pt x="23" y="4"/>
                    <a:pt x="25" y="6"/>
                  </a:cubicBezTo>
                  <a:cubicBezTo>
                    <a:pt x="27" y="13"/>
                    <a:pt x="27" y="13"/>
                    <a:pt x="27" y="13"/>
                  </a:cubicBezTo>
                  <a:cubicBezTo>
                    <a:pt x="29" y="18"/>
                    <a:pt x="30" y="23"/>
                    <a:pt x="31" y="28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29" y="30"/>
                    <a:pt x="27" y="31"/>
                    <a:pt x="26" y="32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17" y="36"/>
                    <a:pt x="13" y="37"/>
                    <a:pt x="9" y="38"/>
                  </a:cubicBezTo>
                  <a:cubicBezTo>
                    <a:pt x="9" y="38"/>
                    <a:pt x="8" y="37"/>
                    <a:pt x="8" y="37"/>
                  </a:cubicBezTo>
                  <a:cubicBezTo>
                    <a:pt x="3" y="23"/>
                    <a:pt x="3" y="23"/>
                    <a:pt x="3" y="23"/>
                  </a:cubicBezTo>
                  <a:cubicBezTo>
                    <a:pt x="2" y="21"/>
                    <a:pt x="2" y="18"/>
                    <a:pt x="1" y="16"/>
                  </a:cubicBezTo>
                  <a:cubicBezTo>
                    <a:pt x="0" y="14"/>
                    <a:pt x="1" y="13"/>
                    <a:pt x="0" y="12"/>
                  </a:cubicBezTo>
                  <a:lnTo>
                    <a:pt x="0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380" name="Freeform 616"/>
            <p:cNvSpPr>
              <a:spLocks/>
            </p:cNvSpPr>
            <p:nvPr/>
          </p:nvSpPr>
          <p:spPr bwMode="auto">
            <a:xfrm>
              <a:off x="6154738" y="3079751"/>
              <a:ext cx="233363" cy="79375"/>
            </a:xfrm>
            <a:custGeom>
              <a:avLst/>
              <a:gdLst>
                <a:gd name="T0" fmla="*/ 0 w 62"/>
                <a:gd name="T1" fmla="*/ 21 h 21"/>
                <a:gd name="T2" fmla="*/ 10 w 62"/>
                <a:gd name="T3" fmla="*/ 19 h 21"/>
                <a:gd name="T4" fmla="*/ 32 w 62"/>
                <a:gd name="T5" fmla="*/ 12 h 21"/>
                <a:gd name="T6" fmla="*/ 53 w 62"/>
                <a:gd name="T7" fmla="*/ 4 h 21"/>
                <a:gd name="T8" fmla="*/ 60 w 62"/>
                <a:gd name="T9" fmla="*/ 1 h 21"/>
                <a:gd name="T10" fmla="*/ 62 w 62"/>
                <a:gd name="T11" fmla="*/ 0 h 21"/>
                <a:gd name="T12" fmla="*/ 60 w 62"/>
                <a:gd name="T13" fmla="*/ 2 h 21"/>
                <a:gd name="T14" fmla="*/ 53 w 62"/>
                <a:gd name="T15" fmla="*/ 5 h 21"/>
                <a:gd name="T16" fmla="*/ 32 w 62"/>
                <a:gd name="T17" fmla="*/ 13 h 21"/>
                <a:gd name="T18" fmla="*/ 10 w 62"/>
                <a:gd name="T19" fmla="*/ 20 h 21"/>
                <a:gd name="T20" fmla="*/ 3 w 62"/>
                <a:gd name="T21" fmla="*/ 21 h 21"/>
                <a:gd name="T22" fmla="*/ 0 w 62"/>
                <a:gd name="T2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2" h="21">
                  <a:moveTo>
                    <a:pt x="0" y="21"/>
                  </a:moveTo>
                  <a:cubicBezTo>
                    <a:pt x="0" y="21"/>
                    <a:pt x="4" y="20"/>
                    <a:pt x="10" y="19"/>
                  </a:cubicBezTo>
                  <a:cubicBezTo>
                    <a:pt x="16" y="17"/>
                    <a:pt x="24" y="14"/>
                    <a:pt x="32" y="12"/>
                  </a:cubicBezTo>
                  <a:cubicBezTo>
                    <a:pt x="40" y="9"/>
                    <a:pt x="47" y="6"/>
                    <a:pt x="53" y="4"/>
                  </a:cubicBezTo>
                  <a:cubicBezTo>
                    <a:pt x="56" y="3"/>
                    <a:pt x="58" y="2"/>
                    <a:pt x="60" y="1"/>
                  </a:cubicBezTo>
                  <a:cubicBezTo>
                    <a:pt x="62" y="1"/>
                    <a:pt x="62" y="0"/>
                    <a:pt x="62" y="0"/>
                  </a:cubicBezTo>
                  <a:cubicBezTo>
                    <a:pt x="62" y="0"/>
                    <a:pt x="62" y="1"/>
                    <a:pt x="60" y="2"/>
                  </a:cubicBezTo>
                  <a:cubicBezTo>
                    <a:pt x="59" y="3"/>
                    <a:pt x="56" y="4"/>
                    <a:pt x="53" y="5"/>
                  </a:cubicBezTo>
                  <a:cubicBezTo>
                    <a:pt x="48" y="8"/>
                    <a:pt x="40" y="11"/>
                    <a:pt x="32" y="13"/>
                  </a:cubicBezTo>
                  <a:cubicBezTo>
                    <a:pt x="24" y="16"/>
                    <a:pt x="16" y="18"/>
                    <a:pt x="10" y="20"/>
                  </a:cubicBezTo>
                  <a:cubicBezTo>
                    <a:pt x="7" y="20"/>
                    <a:pt x="5" y="21"/>
                    <a:pt x="3" y="21"/>
                  </a:cubicBezTo>
                  <a:cubicBezTo>
                    <a:pt x="1" y="21"/>
                    <a:pt x="0" y="21"/>
                    <a:pt x="0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381" name="Freeform 617"/>
            <p:cNvSpPr>
              <a:spLocks/>
            </p:cNvSpPr>
            <p:nvPr/>
          </p:nvSpPr>
          <p:spPr bwMode="auto">
            <a:xfrm>
              <a:off x="6173788" y="3128963"/>
              <a:ext cx="236538" cy="82550"/>
            </a:xfrm>
            <a:custGeom>
              <a:avLst/>
              <a:gdLst>
                <a:gd name="T0" fmla="*/ 0 w 63"/>
                <a:gd name="T1" fmla="*/ 22 h 22"/>
                <a:gd name="T2" fmla="*/ 3 w 63"/>
                <a:gd name="T3" fmla="*/ 21 h 22"/>
                <a:gd name="T4" fmla="*/ 10 w 63"/>
                <a:gd name="T5" fmla="*/ 19 h 22"/>
                <a:gd name="T6" fmla="*/ 31 w 63"/>
                <a:gd name="T7" fmla="*/ 11 h 22"/>
                <a:gd name="T8" fmla="*/ 63 w 63"/>
                <a:gd name="T9" fmla="*/ 0 h 22"/>
                <a:gd name="T10" fmla="*/ 53 w 63"/>
                <a:gd name="T11" fmla="*/ 4 h 22"/>
                <a:gd name="T12" fmla="*/ 32 w 63"/>
                <a:gd name="T13" fmla="*/ 13 h 22"/>
                <a:gd name="T14" fmla="*/ 10 w 63"/>
                <a:gd name="T15" fmla="*/ 20 h 22"/>
                <a:gd name="T16" fmla="*/ 3 w 63"/>
                <a:gd name="T17" fmla="*/ 21 h 22"/>
                <a:gd name="T18" fmla="*/ 0 w 63"/>
                <a:gd name="T19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3" h="22">
                  <a:moveTo>
                    <a:pt x="0" y="22"/>
                  </a:moveTo>
                  <a:cubicBezTo>
                    <a:pt x="0" y="22"/>
                    <a:pt x="1" y="21"/>
                    <a:pt x="3" y="21"/>
                  </a:cubicBezTo>
                  <a:cubicBezTo>
                    <a:pt x="4" y="21"/>
                    <a:pt x="7" y="20"/>
                    <a:pt x="10" y="19"/>
                  </a:cubicBezTo>
                  <a:cubicBezTo>
                    <a:pt x="16" y="17"/>
                    <a:pt x="24" y="15"/>
                    <a:pt x="31" y="11"/>
                  </a:cubicBezTo>
                  <a:cubicBezTo>
                    <a:pt x="47" y="6"/>
                    <a:pt x="63" y="0"/>
                    <a:pt x="63" y="0"/>
                  </a:cubicBezTo>
                  <a:cubicBezTo>
                    <a:pt x="63" y="0"/>
                    <a:pt x="59" y="2"/>
                    <a:pt x="53" y="4"/>
                  </a:cubicBezTo>
                  <a:cubicBezTo>
                    <a:pt x="48" y="7"/>
                    <a:pt x="40" y="10"/>
                    <a:pt x="32" y="13"/>
                  </a:cubicBezTo>
                  <a:cubicBezTo>
                    <a:pt x="24" y="16"/>
                    <a:pt x="16" y="19"/>
                    <a:pt x="10" y="20"/>
                  </a:cubicBezTo>
                  <a:cubicBezTo>
                    <a:pt x="7" y="21"/>
                    <a:pt x="4" y="21"/>
                    <a:pt x="3" y="21"/>
                  </a:cubicBezTo>
                  <a:cubicBezTo>
                    <a:pt x="1" y="22"/>
                    <a:pt x="0" y="22"/>
                    <a:pt x="0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382" name="Freeform 618"/>
            <p:cNvSpPr>
              <a:spLocks/>
            </p:cNvSpPr>
            <p:nvPr/>
          </p:nvSpPr>
          <p:spPr bwMode="auto">
            <a:xfrm>
              <a:off x="6196013" y="3178176"/>
              <a:ext cx="238125" cy="82550"/>
            </a:xfrm>
            <a:custGeom>
              <a:avLst/>
              <a:gdLst>
                <a:gd name="T0" fmla="*/ 0 w 63"/>
                <a:gd name="T1" fmla="*/ 22 h 22"/>
                <a:gd name="T2" fmla="*/ 3 w 63"/>
                <a:gd name="T3" fmla="*/ 21 h 22"/>
                <a:gd name="T4" fmla="*/ 10 w 63"/>
                <a:gd name="T5" fmla="*/ 19 h 22"/>
                <a:gd name="T6" fmla="*/ 32 w 63"/>
                <a:gd name="T7" fmla="*/ 12 h 22"/>
                <a:gd name="T8" fmla="*/ 63 w 63"/>
                <a:gd name="T9" fmla="*/ 0 h 22"/>
                <a:gd name="T10" fmla="*/ 54 w 63"/>
                <a:gd name="T11" fmla="*/ 4 h 22"/>
                <a:gd name="T12" fmla="*/ 32 w 63"/>
                <a:gd name="T13" fmla="*/ 13 h 22"/>
                <a:gd name="T14" fmla="*/ 10 w 63"/>
                <a:gd name="T15" fmla="*/ 20 h 22"/>
                <a:gd name="T16" fmla="*/ 3 w 63"/>
                <a:gd name="T17" fmla="*/ 22 h 22"/>
                <a:gd name="T18" fmla="*/ 0 w 63"/>
                <a:gd name="T19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3" h="22">
                  <a:moveTo>
                    <a:pt x="0" y="22"/>
                  </a:moveTo>
                  <a:cubicBezTo>
                    <a:pt x="0" y="22"/>
                    <a:pt x="1" y="22"/>
                    <a:pt x="3" y="21"/>
                  </a:cubicBezTo>
                  <a:cubicBezTo>
                    <a:pt x="5" y="21"/>
                    <a:pt x="7" y="20"/>
                    <a:pt x="10" y="19"/>
                  </a:cubicBezTo>
                  <a:cubicBezTo>
                    <a:pt x="16" y="18"/>
                    <a:pt x="24" y="15"/>
                    <a:pt x="32" y="12"/>
                  </a:cubicBezTo>
                  <a:cubicBezTo>
                    <a:pt x="47" y="6"/>
                    <a:pt x="63" y="0"/>
                    <a:pt x="63" y="0"/>
                  </a:cubicBezTo>
                  <a:cubicBezTo>
                    <a:pt x="63" y="0"/>
                    <a:pt x="59" y="2"/>
                    <a:pt x="54" y="4"/>
                  </a:cubicBezTo>
                  <a:cubicBezTo>
                    <a:pt x="48" y="7"/>
                    <a:pt x="40" y="10"/>
                    <a:pt x="32" y="13"/>
                  </a:cubicBezTo>
                  <a:cubicBezTo>
                    <a:pt x="24" y="16"/>
                    <a:pt x="16" y="19"/>
                    <a:pt x="10" y="20"/>
                  </a:cubicBezTo>
                  <a:cubicBezTo>
                    <a:pt x="7" y="21"/>
                    <a:pt x="5" y="22"/>
                    <a:pt x="3" y="22"/>
                  </a:cubicBezTo>
                  <a:cubicBezTo>
                    <a:pt x="1" y="22"/>
                    <a:pt x="0" y="22"/>
                    <a:pt x="0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383" name="Freeform 619"/>
            <p:cNvSpPr>
              <a:spLocks/>
            </p:cNvSpPr>
            <p:nvPr/>
          </p:nvSpPr>
          <p:spPr bwMode="auto">
            <a:xfrm>
              <a:off x="6226176" y="3282951"/>
              <a:ext cx="233363" cy="79375"/>
            </a:xfrm>
            <a:custGeom>
              <a:avLst/>
              <a:gdLst>
                <a:gd name="T0" fmla="*/ 0 w 62"/>
                <a:gd name="T1" fmla="*/ 21 h 21"/>
                <a:gd name="T2" fmla="*/ 10 w 62"/>
                <a:gd name="T3" fmla="*/ 18 h 21"/>
                <a:gd name="T4" fmla="*/ 31 w 62"/>
                <a:gd name="T5" fmla="*/ 11 h 21"/>
                <a:gd name="T6" fmla="*/ 53 w 62"/>
                <a:gd name="T7" fmla="*/ 4 h 21"/>
                <a:gd name="T8" fmla="*/ 60 w 62"/>
                <a:gd name="T9" fmla="*/ 1 h 21"/>
                <a:gd name="T10" fmla="*/ 62 w 62"/>
                <a:gd name="T11" fmla="*/ 0 h 21"/>
                <a:gd name="T12" fmla="*/ 60 w 62"/>
                <a:gd name="T13" fmla="*/ 1 h 21"/>
                <a:gd name="T14" fmla="*/ 53 w 62"/>
                <a:gd name="T15" fmla="*/ 5 h 21"/>
                <a:gd name="T16" fmla="*/ 32 w 62"/>
                <a:gd name="T17" fmla="*/ 13 h 21"/>
                <a:gd name="T18" fmla="*/ 10 w 62"/>
                <a:gd name="T19" fmla="*/ 19 h 21"/>
                <a:gd name="T20" fmla="*/ 3 w 62"/>
                <a:gd name="T21" fmla="*/ 21 h 21"/>
                <a:gd name="T22" fmla="*/ 0 w 62"/>
                <a:gd name="T2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2" h="21">
                  <a:moveTo>
                    <a:pt x="0" y="21"/>
                  </a:moveTo>
                  <a:cubicBezTo>
                    <a:pt x="0" y="21"/>
                    <a:pt x="4" y="20"/>
                    <a:pt x="10" y="18"/>
                  </a:cubicBezTo>
                  <a:cubicBezTo>
                    <a:pt x="16" y="17"/>
                    <a:pt x="24" y="14"/>
                    <a:pt x="31" y="11"/>
                  </a:cubicBezTo>
                  <a:cubicBezTo>
                    <a:pt x="39" y="9"/>
                    <a:pt x="47" y="6"/>
                    <a:pt x="53" y="4"/>
                  </a:cubicBezTo>
                  <a:cubicBezTo>
                    <a:pt x="55" y="3"/>
                    <a:pt x="58" y="2"/>
                    <a:pt x="60" y="1"/>
                  </a:cubicBezTo>
                  <a:cubicBezTo>
                    <a:pt x="61" y="0"/>
                    <a:pt x="62" y="0"/>
                    <a:pt x="62" y="0"/>
                  </a:cubicBezTo>
                  <a:cubicBezTo>
                    <a:pt x="62" y="0"/>
                    <a:pt x="61" y="0"/>
                    <a:pt x="60" y="1"/>
                  </a:cubicBezTo>
                  <a:cubicBezTo>
                    <a:pt x="58" y="2"/>
                    <a:pt x="56" y="4"/>
                    <a:pt x="53" y="5"/>
                  </a:cubicBezTo>
                  <a:cubicBezTo>
                    <a:pt x="47" y="7"/>
                    <a:pt x="40" y="10"/>
                    <a:pt x="32" y="13"/>
                  </a:cubicBezTo>
                  <a:cubicBezTo>
                    <a:pt x="24" y="16"/>
                    <a:pt x="16" y="18"/>
                    <a:pt x="10" y="19"/>
                  </a:cubicBezTo>
                  <a:cubicBezTo>
                    <a:pt x="7" y="20"/>
                    <a:pt x="4" y="20"/>
                    <a:pt x="3" y="21"/>
                  </a:cubicBezTo>
                  <a:cubicBezTo>
                    <a:pt x="1" y="21"/>
                    <a:pt x="0" y="21"/>
                    <a:pt x="0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384" name="Freeform 620"/>
            <p:cNvSpPr>
              <a:spLocks/>
            </p:cNvSpPr>
            <p:nvPr/>
          </p:nvSpPr>
          <p:spPr bwMode="auto">
            <a:xfrm>
              <a:off x="6242051" y="3328988"/>
              <a:ext cx="236538" cy="82550"/>
            </a:xfrm>
            <a:custGeom>
              <a:avLst/>
              <a:gdLst>
                <a:gd name="T0" fmla="*/ 0 w 63"/>
                <a:gd name="T1" fmla="*/ 22 h 22"/>
                <a:gd name="T2" fmla="*/ 3 w 63"/>
                <a:gd name="T3" fmla="*/ 22 h 22"/>
                <a:gd name="T4" fmla="*/ 10 w 63"/>
                <a:gd name="T5" fmla="*/ 20 h 22"/>
                <a:gd name="T6" fmla="*/ 32 w 63"/>
                <a:gd name="T7" fmla="*/ 12 h 22"/>
                <a:gd name="T8" fmla="*/ 63 w 63"/>
                <a:gd name="T9" fmla="*/ 0 h 22"/>
                <a:gd name="T10" fmla="*/ 54 w 63"/>
                <a:gd name="T11" fmla="*/ 5 h 22"/>
                <a:gd name="T12" fmla="*/ 33 w 63"/>
                <a:gd name="T13" fmla="*/ 14 h 22"/>
                <a:gd name="T14" fmla="*/ 11 w 63"/>
                <a:gd name="T15" fmla="*/ 21 h 22"/>
                <a:gd name="T16" fmla="*/ 3 w 63"/>
                <a:gd name="T17" fmla="*/ 22 h 22"/>
                <a:gd name="T18" fmla="*/ 0 w 63"/>
                <a:gd name="T19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3" h="22">
                  <a:moveTo>
                    <a:pt x="0" y="22"/>
                  </a:moveTo>
                  <a:cubicBezTo>
                    <a:pt x="0" y="22"/>
                    <a:pt x="1" y="22"/>
                    <a:pt x="3" y="22"/>
                  </a:cubicBezTo>
                  <a:cubicBezTo>
                    <a:pt x="5" y="22"/>
                    <a:pt x="7" y="21"/>
                    <a:pt x="10" y="20"/>
                  </a:cubicBezTo>
                  <a:cubicBezTo>
                    <a:pt x="16" y="18"/>
                    <a:pt x="24" y="15"/>
                    <a:pt x="32" y="12"/>
                  </a:cubicBezTo>
                  <a:cubicBezTo>
                    <a:pt x="48" y="7"/>
                    <a:pt x="63" y="0"/>
                    <a:pt x="63" y="0"/>
                  </a:cubicBezTo>
                  <a:cubicBezTo>
                    <a:pt x="63" y="0"/>
                    <a:pt x="60" y="2"/>
                    <a:pt x="54" y="5"/>
                  </a:cubicBezTo>
                  <a:cubicBezTo>
                    <a:pt x="48" y="8"/>
                    <a:pt x="40" y="11"/>
                    <a:pt x="33" y="14"/>
                  </a:cubicBezTo>
                  <a:cubicBezTo>
                    <a:pt x="25" y="17"/>
                    <a:pt x="17" y="19"/>
                    <a:pt x="11" y="21"/>
                  </a:cubicBezTo>
                  <a:cubicBezTo>
                    <a:pt x="8" y="22"/>
                    <a:pt x="5" y="22"/>
                    <a:pt x="3" y="22"/>
                  </a:cubicBezTo>
                  <a:cubicBezTo>
                    <a:pt x="1" y="22"/>
                    <a:pt x="0" y="22"/>
                    <a:pt x="0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385" name="Freeform 621"/>
            <p:cNvSpPr>
              <a:spLocks/>
            </p:cNvSpPr>
            <p:nvPr/>
          </p:nvSpPr>
          <p:spPr bwMode="auto">
            <a:xfrm>
              <a:off x="6267451" y="3378201"/>
              <a:ext cx="234950" cy="87313"/>
            </a:xfrm>
            <a:custGeom>
              <a:avLst/>
              <a:gdLst>
                <a:gd name="T0" fmla="*/ 0 w 62"/>
                <a:gd name="T1" fmla="*/ 23 h 23"/>
                <a:gd name="T2" fmla="*/ 2 w 62"/>
                <a:gd name="T3" fmla="*/ 22 h 23"/>
                <a:gd name="T4" fmla="*/ 10 w 62"/>
                <a:gd name="T5" fmla="*/ 20 h 23"/>
                <a:gd name="T6" fmla="*/ 31 w 62"/>
                <a:gd name="T7" fmla="*/ 12 h 23"/>
                <a:gd name="T8" fmla="*/ 62 w 62"/>
                <a:gd name="T9" fmla="*/ 0 h 23"/>
                <a:gd name="T10" fmla="*/ 53 w 62"/>
                <a:gd name="T11" fmla="*/ 5 h 23"/>
                <a:gd name="T12" fmla="*/ 32 w 62"/>
                <a:gd name="T13" fmla="*/ 14 h 23"/>
                <a:gd name="T14" fmla="*/ 10 w 62"/>
                <a:gd name="T15" fmla="*/ 21 h 23"/>
                <a:gd name="T16" fmla="*/ 2 w 62"/>
                <a:gd name="T17" fmla="*/ 22 h 23"/>
                <a:gd name="T18" fmla="*/ 0 w 62"/>
                <a:gd name="T1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2" h="23">
                  <a:moveTo>
                    <a:pt x="0" y="23"/>
                  </a:moveTo>
                  <a:cubicBezTo>
                    <a:pt x="0" y="23"/>
                    <a:pt x="1" y="22"/>
                    <a:pt x="2" y="22"/>
                  </a:cubicBezTo>
                  <a:cubicBezTo>
                    <a:pt x="4" y="22"/>
                    <a:pt x="7" y="21"/>
                    <a:pt x="10" y="20"/>
                  </a:cubicBezTo>
                  <a:cubicBezTo>
                    <a:pt x="16" y="18"/>
                    <a:pt x="23" y="15"/>
                    <a:pt x="31" y="12"/>
                  </a:cubicBezTo>
                  <a:cubicBezTo>
                    <a:pt x="47" y="7"/>
                    <a:pt x="62" y="0"/>
                    <a:pt x="62" y="0"/>
                  </a:cubicBezTo>
                  <a:cubicBezTo>
                    <a:pt x="62" y="0"/>
                    <a:pt x="59" y="3"/>
                    <a:pt x="53" y="5"/>
                  </a:cubicBezTo>
                  <a:cubicBezTo>
                    <a:pt x="47" y="8"/>
                    <a:pt x="40" y="11"/>
                    <a:pt x="32" y="14"/>
                  </a:cubicBezTo>
                  <a:cubicBezTo>
                    <a:pt x="24" y="17"/>
                    <a:pt x="16" y="19"/>
                    <a:pt x="10" y="21"/>
                  </a:cubicBezTo>
                  <a:cubicBezTo>
                    <a:pt x="7" y="22"/>
                    <a:pt x="4" y="22"/>
                    <a:pt x="2" y="22"/>
                  </a:cubicBezTo>
                  <a:cubicBezTo>
                    <a:pt x="1" y="22"/>
                    <a:pt x="0" y="23"/>
                    <a:pt x="0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386" name="Freeform 622"/>
            <p:cNvSpPr>
              <a:spLocks/>
            </p:cNvSpPr>
            <p:nvPr/>
          </p:nvSpPr>
          <p:spPr bwMode="auto">
            <a:xfrm>
              <a:off x="6302376" y="3484563"/>
              <a:ext cx="233363" cy="79375"/>
            </a:xfrm>
            <a:custGeom>
              <a:avLst/>
              <a:gdLst>
                <a:gd name="T0" fmla="*/ 0 w 62"/>
                <a:gd name="T1" fmla="*/ 21 h 21"/>
                <a:gd name="T2" fmla="*/ 10 w 62"/>
                <a:gd name="T3" fmla="*/ 19 h 21"/>
                <a:gd name="T4" fmla="*/ 31 w 62"/>
                <a:gd name="T5" fmla="*/ 12 h 21"/>
                <a:gd name="T6" fmla="*/ 53 w 62"/>
                <a:gd name="T7" fmla="*/ 4 h 21"/>
                <a:gd name="T8" fmla="*/ 60 w 62"/>
                <a:gd name="T9" fmla="*/ 2 h 21"/>
                <a:gd name="T10" fmla="*/ 62 w 62"/>
                <a:gd name="T11" fmla="*/ 0 h 21"/>
                <a:gd name="T12" fmla="*/ 60 w 62"/>
                <a:gd name="T13" fmla="*/ 2 h 21"/>
                <a:gd name="T14" fmla="*/ 53 w 62"/>
                <a:gd name="T15" fmla="*/ 5 h 21"/>
                <a:gd name="T16" fmla="*/ 32 w 62"/>
                <a:gd name="T17" fmla="*/ 14 h 21"/>
                <a:gd name="T18" fmla="*/ 10 w 62"/>
                <a:gd name="T19" fmla="*/ 20 h 21"/>
                <a:gd name="T20" fmla="*/ 3 w 62"/>
                <a:gd name="T21" fmla="*/ 21 h 21"/>
                <a:gd name="T22" fmla="*/ 0 w 62"/>
                <a:gd name="T2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2" h="21">
                  <a:moveTo>
                    <a:pt x="0" y="21"/>
                  </a:moveTo>
                  <a:cubicBezTo>
                    <a:pt x="0" y="21"/>
                    <a:pt x="4" y="21"/>
                    <a:pt x="10" y="19"/>
                  </a:cubicBezTo>
                  <a:cubicBezTo>
                    <a:pt x="16" y="17"/>
                    <a:pt x="24" y="14"/>
                    <a:pt x="31" y="12"/>
                  </a:cubicBezTo>
                  <a:cubicBezTo>
                    <a:pt x="39" y="9"/>
                    <a:pt x="47" y="7"/>
                    <a:pt x="53" y="4"/>
                  </a:cubicBezTo>
                  <a:cubicBezTo>
                    <a:pt x="56" y="3"/>
                    <a:pt x="58" y="3"/>
                    <a:pt x="60" y="2"/>
                  </a:cubicBezTo>
                  <a:cubicBezTo>
                    <a:pt x="61" y="1"/>
                    <a:pt x="62" y="0"/>
                    <a:pt x="62" y="0"/>
                  </a:cubicBezTo>
                  <a:cubicBezTo>
                    <a:pt x="62" y="0"/>
                    <a:pt x="61" y="1"/>
                    <a:pt x="60" y="2"/>
                  </a:cubicBezTo>
                  <a:cubicBezTo>
                    <a:pt x="58" y="3"/>
                    <a:pt x="56" y="4"/>
                    <a:pt x="53" y="5"/>
                  </a:cubicBezTo>
                  <a:cubicBezTo>
                    <a:pt x="48" y="8"/>
                    <a:pt x="40" y="11"/>
                    <a:pt x="32" y="14"/>
                  </a:cubicBezTo>
                  <a:cubicBezTo>
                    <a:pt x="24" y="16"/>
                    <a:pt x="16" y="18"/>
                    <a:pt x="10" y="20"/>
                  </a:cubicBezTo>
                  <a:cubicBezTo>
                    <a:pt x="7" y="20"/>
                    <a:pt x="5" y="21"/>
                    <a:pt x="3" y="21"/>
                  </a:cubicBezTo>
                  <a:cubicBezTo>
                    <a:pt x="1" y="21"/>
                    <a:pt x="0" y="21"/>
                    <a:pt x="0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387" name="Freeform 623"/>
            <p:cNvSpPr>
              <a:spLocks/>
            </p:cNvSpPr>
            <p:nvPr/>
          </p:nvSpPr>
          <p:spPr bwMode="auto">
            <a:xfrm>
              <a:off x="6319838" y="3533776"/>
              <a:ext cx="234950" cy="82550"/>
            </a:xfrm>
            <a:custGeom>
              <a:avLst/>
              <a:gdLst>
                <a:gd name="T0" fmla="*/ 0 w 62"/>
                <a:gd name="T1" fmla="*/ 22 h 22"/>
                <a:gd name="T2" fmla="*/ 2 w 62"/>
                <a:gd name="T3" fmla="*/ 21 h 22"/>
                <a:gd name="T4" fmla="*/ 10 w 62"/>
                <a:gd name="T5" fmla="*/ 19 h 22"/>
                <a:gd name="T6" fmla="*/ 31 w 62"/>
                <a:gd name="T7" fmla="*/ 12 h 22"/>
                <a:gd name="T8" fmla="*/ 62 w 62"/>
                <a:gd name="T9" fmla="*/ 0 h 22"/>
                <a:gd name="T10" fmla="*/ 53 w 62"/>
                <a:gd name="T11" fmla="*/ 4 h 22"/>
                <a:gd name="T12" fmla="*/ 32 w 62"/>
                <a:gd name="T13" fmla="*/ 13 h 22"/>
                <a:gd name="T14" fmla="*/ 10 w 62"/>
                <a:gd name="T15" fmla="*/ 20 h 22"/>
                <a:gd name="T16" fmla="*/ 2 w 62"/>
                <a:gd name="T17" fmla="*/ 22 h 22"/>
                <a:gd name="T18" fmla="*/ 0 w 62"/>
                <a:gd name="T19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2" h="22">
                  <a:moveTo>
                    <a:pt x="0" y="22"/>
                  </a:moveTo>
                  <a:cubicBezTo>
                    <a:pt x="0" y="22"/>
                    <a:pt x="1" y="22"/>
                    <a:pt x="2" y="21"/>
                  </a:cubicBezTo>
                  <a:cubicBezTo>
                    <a:pt x="4" y="21"/>
                    <a:pt x="7" y="20"/>
                    <a:pt x="10" y="19"/>
                  </a:cubicBezTo>
                  <a:cubicBezTo>
                    <a:pt x="16" y="18"/>
                    <a:pt x="23" y="15"/>
                    <a:pt x="31" y="12"/>
                  </a:cubicBezTo>
                  <a:cubicBezTo>
                    <a:pt x="47" y="6"/>
                    <a:pt x="62" y="0"/>
                    <a:pt x="62" y="0"/>
                  </a:cubicBezTo>
                  <a:cubicBezTo>
                    <a:pt x="62" y="0"/>
                    <a:pt x="59" y="2"/>
                    <a:pt x="53" y="4"/>
                  </a:cubicBezTo>
                  <a:cubicBezTo>
                    <a:pt x="47" y="7"/>
                    <a:pt x="40" y="10"/>
                    <a:pt x="32" y="13"/>
                  </a:cubicBezTo>
                  <a:cubicBezTo>
                    <a:pt x="24" y="16"/>
                    <a:pt x="16" y="19"/>
                    <a:pt x="10" y="20"/>
                  </a:cubicBezTo>
                  <a:cubicBezTo>
                    <a:pt x="7" y="21"/>
                    <a:pt x="4" y="22"/>
                    <a:pt x="2" y="22"/>
                  </a:cubicBezTo>
                  <a:cubicBezTo>
                    <a:pt x="1" y="22"/>
                    <a:pt x="0" y="22"/>
                    <a:pt x="0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388" name="Freeform 624"/>
            <p:cNvSpPr>
              <a:spLocks/>
            </p:cNvSpPr>
            <p:nvPr/>
          </p:nvSpPr>
          <p:spPr bwMode="auto">
            <a:xfrm>
              <a:off x="6343651" y="3582988"/>
              <a:ext cx="236538" cy="82550"/>
            </a:xfrm>
            <a:custGeom>
              <a:avLst/>
              <a:gdLst>
                <a:gd name="T0" fmla="*/ 0 w 63"/>
                <a:gd name="T1" fmla="*/ 22 h 22"/>
                <a:gd name="T2" fmla="*/ 3 w 63"/>
                <a:gd name="T3" fmla="*/ 21 h 22"/>
                <a:gd name="T4" fmla="*/ 10 w 63"/>
                <a:gd name="T5" fmla="*/ 19 h 22"/>
                <a:gd name="T6" fmla="*/ 31 w 63"/>
                <a:gd name="T7" fmla="*/ 12 h 22"/>
                <a:gd name="T8" fmla="*/ 63 w 63"/>
                <a:gd name="T9" fmla="*/ 0 h 22"/>
                <a:gd name="T10" fmla="*/ 53 w 63"/>
                <a:gd name="T11" fmla="*/ 5 h 22"/>
                <a:gd name="T12" fmla="*/ 32 w 63"/>
                <a:gd name="T13" fmla="*/ 13 h 22"/>
                <a:gd name="T14" fmla="*/ 10 w 63"/>
                <a:gd name="T15" fmla="*/ 20 h 22"/>
                <a:gd name="T16" fmla="*/ 3 w 63"/>
                <a:gd name="T17" fmla="*/ 22 h 22"/>
                <a:gd name="T18" fmla="*/ 0 w 63"/>
                <a:gd name="T19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3" h="22">
                  <a:moveTo>
                    <a:pt x="0" y="22"/>
                  </a:moveTo>
                  <a:cubicBezTo>
                    <a:pt x="0" y="22"/>
                    <a:pt x="1" y="22"/>
                    <a:pt x="3" y="21"/>
                  </a:cubicBezTo>
                  <a:cubicBezTo>
                    <a:pt x="4" y="21"/>
                    <a:pt x="7" y="20"/>
                    <a:pt x="10" y="19"/>
                  </a:cubicBezTo>
                  <a:cubicBezTo>
                    <a:pt x="16" y="18"/>
                    <a:pt x="24" y="15"/>
                    <a:pt x="31" y="12"/>
                  </a:cubicBezTo>
                  <a:cubicBezTo>
                    <a:pt x="47" y="6"/>
                    <a:pt x="63" y="0"/>
                    <a:pt x="63" y="0"/>
                  </a:cubicBezTo>
                  <a:cubicBezTo>
                    <a:pt x="63" y="0"/>
                    <a:pt x="59" y="2"/>
                    <a:pt x="53" y="5"/>
                  </a:cubicBezTo>
                  <a:cubicBezTo>
                    <a:pt x="48" y="7"/>
                    <a:pt x="40" y="10"/>
                    <a:pt x="32" y="13"/>
                  </a:cubicBezTo>
                  <a:cubicBezTo>
                    <a:pt x="24" y="16"/>
                    <a:pt x="16" y="19"/>
                    <a:pt x="10" y="20"/>
                  </a:cubicBezTo>
                  <a:cubicBezTo>
                    <a:pt x="7" y="21"/>
                    <a:pt x="4" y="22"/>
                    <a:pt x="3" y="22"/>
                  </a:cubicBezTo>
                  <a:cubicBezTo>
                    <a:pt x="1" y="22"/>
                    <a:pt x="0" y="22"/>
                    <a:pt x="0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389" name="Freeform 625"/>
            <p:cNvSpPr>
              <a:spLocks/>
            </p:cNvSpPr>
            <p:nvPr/>
          </p:nvSpPr>
          <p:spPr bwMode="auto">
            <a:xfrm>
              <a:off x="6037263" y="3332163"/>
              <a:ext cx="131763" cy="152400"/>
            </a:xfrm>
            <a:custGeom>
              <a:avLst/>
              <a:gdLst>
                <a:gd name="T0" fmla="*/ 0 w 35"/>
                <a:gd name="T1" fmla="*/ 30 h 40"/>
                <a:gd name="T2" fmla="*/ 11 w 35"/>
                <a:gd name="T3" fmla="*/ 35 h 40"/>
                <a:gd name="T4" fmla="*/ 17 w 35"/>
                <a:gd name="T5" fmla="*/ 37 h 40"/>
                <a:gd name="T6" fmla="*/ 23 w 35"/>
                <a:gd name="T7" fmla="*/ 39 h 40"/>
                <a:gd name="T8" fmla="*/ 22 w 35"/>
                <a:gd name="T9" fmla="*/ 39 h 40"/>
                <a:gd name="T10" fmla="*/ 26 w 35"/>
                <a:gd name="T11" fmla="*/ 30 h 40"/>
                <a:gd name="T12" fmla="*/ 30 w 35"/>
                <a:gd name="T13" fmla="*/ 20 h 40"/>
                <a:gd name="T14" fmla="*/ 35 w 35"/>
                <a:gd name="T15" fmla="*/ 0 h 40"/>
                <a:gd name="T16" fmla="*/ 31 w 35"/>
                <a:gd name="T17" fmla="*/ 20 h 40"/>
                <a:gd name="T18" fmla="*/ 28 w 35"/>
                <a:gd name="T19" fmla="*/ 30 h 40"/>
                <a:gd name="T20" fmla="*/ 26 w 35"/>
                <a:gd name="T21" fmla="*/ 35 h 40"/>
                <a:gd name="T22" fmla="*/ 24 w 35"/>
                <a:gd name="T23" fmla="*/ 40 h 40"/>
                <a:gd name="T24" fmla="*/ 23 w 35"/>
                <a:gd name="T25" fmla="*/ 40 h 40"/>
                <a:gd name="T26" fmla="*/ 17 w 35"/>
                <a:gd name="T27" fmla="*/ 39 h 40"/>
                <a:gd name="T28" fmla="*/ 11 w 35"/>
                <a:gd name="T29" fmla="*/ 36 h 40"/>
                <a:gd name="T30" fmla="*/ 0 w 35"/>
                <a:gd name="T31" fmla="*/ 3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5" h="40">
                  <a:moveTo>
                    <a:pt x="0" y="30"/>
                  </a:moveTo>
                  <a:cubicBezTo>
                    <a:pt x="4" y="32"/>
                    <a:pt x="8" y="34"/>
                    <a:pt x="11" y="35"/>
                  </a:cubicBezTo>
                  <a:cubicBezTo>
                    <a:pt x="13" y="36"/>
                    <a:pt x="15" y="37"/>
                    <a:pt x="17" y="37"/>
                  </a:cubicBezTo>
                  <a:cubicBezTo>
                    <a:pt x="19" y="38"/>
                    <a:pt x="21" y="38"/>
                    <a:pt x="23" y="39"/>
                  </a:cubicBezTo>
                  <a:cubicBezTo>
                    <a:pt x="22" y="39"/>
                    <a:pt x="22" y="39"/>
                    <a:pt x="22" y="39"/>
                  </a:cubicBezTo>
                  <a:cubicBezTo>
                    <a:pt x="24" y="36"/>
                    <a:pt x="25" y="33"/>
                    <a:pt x="26" y="3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1" y="13"/>
                    <a:pt x="33" y="6"/>
                    <a:pt x="35" y="0"/>
                  </a:cubicBezTo>
                  <a:cubicBezTo>
                    <a:pt x="34" y="6"/>
                    <a:pt x="33" y="13"/>
                    <a:pt x="31" y="2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28" y="32"/>
                    <a:pt x="27" y="33"/>
                    <a:pt x="26" y="35"/>
                  </a:cubicBezTo>
                  <a:cubicBezTo>
                    <a:pt x="24" y="40"/>
                    <a:pt x="24" y="40"/>
                    <a:pt x="24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1" y="40"/>
                    <a:pt x="19" y="39"/>
                    <a:pt x="17" y="39"/>
                  </a:cubicBezTo>
                  <a:cubicBezTo>
                    <a:pt x="15" y="38"/>
                    <a:pt x="13" y="37"/>
                    <a:pt x="11" y="36"/>
                  </a:cubicBezTo>
                  <a:cubicBezTo>
                    <a:pt x="7" y="35"/>
                    <a:pt x="4" y="33"/>
                    <a:pt x="0" y="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390" name="Freeform 626"/>
            <p:cNvSpPr>
              <a:spLocks/>
            </p:cNvSpPr>
            <p:nvPr/>
          </p:nvSpPr>
          <p:spPr bwMode="auto">
            <a:xfrm>
              <a:off x="5957888" y="2901951"/>
              <a:ext cx="392113" cy="158750"/>
            </a:xfrm>
            <a:custGeom>
              <a:avLst/>
              <a:gdLst>
                <a:gd name="T0" fmla="*/ 0 w 104"/>
                <a:gd name="T1" fmla="*/ 32 h 42"/>
                <a:gd name="T2" fmla="*/ 11 w 104"/>
                <a:gd name="T3" fmla="*/ 42 h 42"/>
                <a:gd name="T4" fmla="*/ 3 w 104"/>
                <a:gd name="T5" fmla="*/ 32 h 42"/>
                <a:gd name="T6" fmla="*/ 14 w 104"/>
                <a:gd name="T7" fmla="*/ 40 h 42"/>
                <a:gd name="T8" fmla="*/ 1 w 104"/>
                <a:gd name="T9" fmla="*/ 28 h 42"/>
                <a:gd name="T10" fmla="*/ 19 w 104"/>
                <a:gd name="T11" fmla="*/ 40 h 42"/>
                <a:gd name="T12" fmla="*/ 6 w 104"/>
                <a:gd name="T13" fmla="*/ 27 h 42"/>
                <a:gd name="T14" fmla="*/ 24 w 104"/>
                <a:gd name="T15" fmla="*/ 38 h 42"/>
                <a:gd name="T16" fmla="*/ 8 w 104"/>
                <a:gd name="T17" fmla="*/ 24 h 42"/>
                <a:gd name="T18" fmla="*/ 27 w 104"/>
                <a:gd name="T19" fmla="*/ 37 h 42"/>
                <a:gd name="T20" fmla="*/ 5 w 104"/>
                <a:gd name="T21" fmla="*/ 21 h 42"/>
                <a:gd name="T22" fmla="*/ 10 w 104"/>
                <a:gd name="T23" fmla="*/ 18 h 42"/>
                <a:gd name="T24" fmla="*/ 33 w 104"/>
                <a:gd name="T25" fmla="*/ 35 h 42"/>
                <a:gd name="T26" fmla="*/ 14 w 104"/>
                <a:gd name="T27" fmla="*/ 18 h 42"/>
                <a:gd name="T28" fmla="*/ 38 w 104"/>
                <a:gd name="T29" fmla="*/ 31 h 42"/>
                <a:gd name="T30" fmla="*/ 21 w 104"/>
                <a:gd name="T31" fmla="*/ 19 h 42"/>
                <a:gd name="T32" fmla="*/ 43 w 104"/>
                <a:gd name="T33" fmla="*/ 30 h 42"/>
                <a:gd name="T34" fmla="*/ 21 w 104"/>
                <a:gd name="T35" fmla="*/ 16 h 42"/>
                <a:gd name="T36" fmla="*/ 47 w 104"/>
                <a:gd name="T37" fmla="*/ 26 h 42"/>
                <a:gd name="T38" fmla="*/ 27 w 104"/>
                <a:gd name="T39" fmla="*/ 14 h 42"/>
                <a:gd name="T40" fmla="*/ 52 w 104"/>
                <a:gd name="T41" fmla="*/ 23 h 42"/>
                <a:gd name="T42" fmla="*/ 29 w 104"/>
                <a:gd name="T43" fmla="*/ 11 h 42"/>
                <a:gd name="T44" fmla="*/ 54 w 104"/>
                <a:gd name="T45" fmla="*/ 19 h 42"/>
                <a:gd name="T46" fmla="*/ 38 w 104"/>
                <a:gd name="T47" fmla="*/ 9 h 42"/>
                <a:gd name="T48" fmla="*/ 59 w 104"/>
                <a:gd name="T49" fmla="*/ 16 h 42"/>
                <a:gd name="T50" fmla="*/ 46 w 104"/>
                <a:gd name="T51" fmla="*/ 7 h 42"/>
                <a:gd name="T52" fmla="*/ 65 w 104"/>
                <a:gd name="T53" fmla="*/ 14 h 42"/>
                <a:gd name="T54" fmla="*/ 53 w 104"/>
                <a:gd name="T55" fmla="*/ 5 h 42"/>
                <a:gd name="T56" fmla="*/ 67 w 104"/>
                <a:gd name="T57" fmla="*/ 10 h 42"/>
                <a:gd name="T58" fmla="*/ 59 w 104"/>
                <a:gd name="T59" fmla="*/ 2 h 42"/>
                <a:gd name="T60" fmla="*/ 71 w 104"/>
                <a:gd name="T61" fmla="*/ 6 h 42"/>
                <a:gd name="T62" fmla="*/ 69 w 104"/>
                <a:gd name="T63" fmla="*/ 0 h 42"/>
                <a:gd name="T64" fmla="*/ 35 w 104"/>
                <a:gd name="T65" fmla="*/ 36 h 42"/>
                <a:gd name="T66" fmla="*/ 43 w 104"/>
                <a:gd name="T67" fmla="*/ 38 h 42"/>
                <a:gd name="T68" fmla="*/ 30 w 104"/>
                <a:gd name="T69" fmla="*/ 34 h 42"/>
                <a:gd name="T70" fmla="*/ 53 w 104"/>
                <a:gd name="T71" fmla="*/ 32 h 42"/>
                <a:gd name="T72" fmla="*/ 50 w 104"/>
                <a:gd name="T73" fmla="*/ 27 h 42"/>
                <a:gd name="T74" fmla="*/ 58 w 104"/>
                <a:gd name="T75" fmla="*/ 29 h 42"/>
                <a:gd name="T76" fmla="*/ 53 w 104"/>
                <a:gd name="T77" fmla="*/ 22 h 42"/>
                <a:gd name="T78" fmla="*/ 61 w 104"/>
                <a:gd name="T79" fmla="*/ 24 h 42"/>
                <a:gd name="T80" fmla="*/ 59 w 104"/>
                <a:gd name="T81" fmla="*/ 20 h 42"/>
                <a:gd name="T82" fmla="*/ 67 w 104"/>
                <a:gd name="T83" fmla="*/ 23 h 42"/>
                <a:gd name="T84" fmla="*/ 66 w 104"/>
                <a:gd name="T85" fmla="*/ 18 h 42"/>
                <a:gd name="T86" fmla="*/ 72 w 104"/>
                <a:gd name="T87" fmla="*/ 21 h 42"/>
                <a:gd name="T88" fmla="*/ 73 w 104"/>
                <a:gd name="T89" fmla="*/ 14 h 42"/>
                <a:gd name="T90" fmla="*/ 76 w 104"/>
                <a:gd name="T91" fmla="*/ 1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04" h="42">
                  <a:moveTo>
                    <a:pt x="0" y="32"/>
                  </a:moveTo>
                  <a:cubicBezTo>
                    <a:pt x="3" y="36"/>
                    <a:pt x="5" y="40"/>
                    <a:pt x="11" y="42"/>
                  </a:cubicBezTo>
                  <a:cubicBezTo>
                    <a:pt x="8" y="39"/>
                    <a:pt x="6" y="35"/>
                    <a:pt x="3" y="32"/>
                  </a:cubicBezTo>
                  <a:cubicBezTo>
                    <a:pt x="7" y="36"/>
                    <a:pt x="10" y="38"/>
                    <a:pt x="14" y="40"/>
                  </a:cubicBezTo>
                  <a:cubicBezTo>
                    <a:pt x="10" y="36"/>
                    <a:pt x="6" y="31"/>
                    <a:pt x="1" y="28"/>
                  </a:cubicBezTo>
                  <a:cubicBezTo>
                    <a:pt x="5" y="36"/>
                    <a:pt x="11" y="39"/>
                    <a:pt x="19" y="40"/>
                  </a:cubicBezTo>
                  <a:cubicBezTo>
                    <a:pt x="15" y="35"/>
                    <a:pt x="12" y="31"/>
                    <a:pt x="6" y="27"/>
                  </a:cubicBezTo>
                  <a:cubicBezTo>
                    <a:pt x="11" y="31"/>
                    <a:pt x="18" y="35"/>
                    <a:pt x="24" y="38"/>
                  </a:cubicBezTo>
                  <a:cubicBezTo>
                    <a:pt x="19" y="32"/>
                    <a:pt x="15" y="28"/>
                    <a:pt x="8" y="24"/>
                  </a:cubicBezTo>
                  <a:cubicBezTo>
                    <a:pt x="13" y="30"/>
                    <a:pt x="19" y="33"/>
                    <a:pt x="27" y="37"/>
                  </a:cubicBezTo>
                  <a:cubicBezTo>
                    <a:pt x="21" y="29"/>
                    <a:pt x="12" y="25"/>
                    <a:pt x="5" y="21"/>
                  </a:cubicBezTo>
                  <a:cubicBezTo>
                    <a:pt x="6" y="20"/>
                    <a:pt x="9" y="19"/>
                    <a:pt x="10" y="18"/>
                  </a:cubicBezTo>
                  <a:cubicBezTo>
                    <a:pt x="16" y="25"/>
                    <a:pt x="24" y="31"/>
                    <a:pt x="33" y="35"/>
                  </a:cubicBezTo>
                  <a:cubicBezTo>
                    <a:pt x="29" y="27"/>
                    <a:pt x="22" y="21"/>
                    <a:pt x="14" y="18"/>
                  </a:cubicBezTo>
                  <a:cubicBezTo>
                    <a:pt x="21" y="24"/>
                    <a:pt x="29" y="29"/>
                    <a:pt x="38" y="31"/>
                  </a:cubicBezTo>
                  <a:cubicBezTo>
                    <a:pt x="32" y="28"/>
                    <a:pt x="26" y="23"/>
                    <a:pt x="21" y="19"/>
                  </a:cubicBezTo>
                  <a:cubicBezTo>
                    <a:pt x="28" y="23"/>
                    <a:pt x="36" y="27"/>
                    <a:pt x="43" y="30"/>
                  </a:cubicBezTo>
                  <a:cubicBezTo>
                    <a:pt x="36" y="25"/>
                    <a:pt x="29" y="20"/>
                    <a:pt x="21" y="16"/>
                  </a:cubicBezTo>
                  <a:cubicBezTo>
                    <a:pt x="30" y="19"/>
                    <a:pt x="39" y="22"/>
                    <a:pt x="47" y="26"/>
                  </a:cubicBezTo>
                  <a:cubicBezTo>
                    <a:pt x="41" y="22"/>
                    <a:pt x="34" y="17"/>
                    <a:pt x="27" y="14"/>
                  </a:cubicBezTo>
                  <a:cubicBezTo>
                    <a:pt x="36" y="16"/>
                    <a:pt x="44" y="20"/>
                    <a:pt x="52" y="23"/>
                  </a:cubicBezTo>
                  <a:cubicBezTo>
                    <a:pt x="44" y="19"/>
                    <a:pt x="36" y="15"/>
                    <a:pt x="29" y="11"/>
                  </a:cubicBezTo>
                  <a:cubicBezTo>
                    <a:pt x="37" y="12"/>
                    <a:pt x="46" y="16"/>
                    <a:pt x="54" y="19"/>
                  </a:cubicBezTo>
                  <a:cubicBezTo>
                    <a:pt x="49" y="16"/>
                    <a:pt x="43" y="12"/>
                    <a:pt x="38" y="9"/>
                  </a:cubicBezTo>
                  <a:cubicBezTo>
                    <a:pt x="45" y="11"/>
                    <a:pt x="52" y="13"/>
                    <a:pt x="59" y="16"/>
                  </a:cubicBezTo>
                  <a:cubicBezTo>
                    <a:pt x="55" y="13"/>
                    <a:pt x="51" y="10"/>
                    <a:pt x="46" y="7"/>
                  </a:cubicBezTo>
                  <a:cubicBezTo>
                    <a:pt x="52" y="9"/>
                    <a:pt x="59" y="11"/>
                    <a:pt x="65" y="14"/>
                  </a:cubicBezTo>
                  <a:cubicBezTo>
                    <a:pt x="61" y="11"/>
                    <a:pt x="57" y="8"/>
                    <a:pt x="53" y="5"/>
                  </a:cubicBezTo>
                  <a:cubicBezTo>
                    <a:pt x="57" y="7"/>
                    <a:pt x="62" y="8"/>
                    <a:pt x="67" y="10"/>
                  </a:cubicBezTo>
                  <a:cubicBezTo>
                    <a:pt x="64" y="7"/>
                    <a:pt x="62" y="4"/>
                    <a:pt x="59" y="2"/>
                  </a:cubicBezTo>
                  <a:cubicBezTo>
                    <a:pt x="63" y="3"/>
                    <a:pt x="68" y="4"/>
                    <a:pt x="71" y="6"/>
                  </a:cubicBezTo>
                  <a:cubicBezTo>
                    <a:pt x="71" y="5"/>
                    <a:pt x="69" y="0"/>
                    <a:pt x="69" y="0"/>
                  </a:cubicBezTo>
                  <a:cubicBezTo>
                    <a:pt x="104" y="10"/>
                    <a:pt x="45" y="31"/>
                    <a:pt x="35" y="36"/>
                  </a:cubicBezTo>
                  <a:cubicBezTo>
                    <a:pt x="38" y="36"/>
                    <a:pt x="41" y="38"/>
                    <a:pt x="43" y="38"/>
                  </a:cubicBezTo>
                  <a:cubicBezTo>
                    <a:pt x="39" y="37"/>
                    <a:pt x="34" y="35"/>
                    <a:pt x="30" y="34"/>
                  </a:cubicBezTo>
                  <a:cubicBezTo>
                    <a:pt x="38" y="33"/>
                    <a:pt x="46" y="33"/>
                    <a:pt x="53" y="32"/>
                  </a:cubicBezTo>
                  <a:cubicBezTo>
                    <a:pt x="54" y="31"/>
                    <a:pt x="51" y="28"/>
                    <a:pt x="50" y="27"/>
                  </a:cubicBezTo>
                  <a:cubicBezTo>
                    <a:pt x="52" y="27"/>
                    <a:pt x="56" y="29"/>
                    <a:pt x="58" y="29"/>
                  </a:cubicBezTo>
                  <a:cubicBezTo>
                    <a:pt x="56" y="26"/>
                    <a:pt x="54" y="25"/>
                    <a:pt x="53" y="22"/>
                  </a:cubicBezTo>
                  <a:cubicBezTo>
                    <a:pt x="56" y="23"/>
                    <a:pt x="58" y="24"/>
                    <a:pt x="61" y="24"/>
                  </a:cubicBezTo>
                  <a:cubicBezTo>
                    <a:pt x="61" y="24"/>
                    <a:pt x="59" y="20"/>
                    <a:pt x="59" y="20"/>
                  </a:cubicBezTo>
                  <a:cubicBezTo>
                    <a:pt x="62" y="21"/>
                    <a:pt x="64" y="23"/>
                    <a:pt x="67" y="23"/>
                  </a:cubicBezTo>
                  <a:cubicBezTo>
                    <a:pt x="68" y="22"/>
                    <a:pt x="65" y="20"/>
                    <a:pt x="66" y="18"/>
                  </a:cubicBezTo>
                  <a:cubicBezTo>
                    <a:pt x="67" y="19"/>
                    <a:pt x="71" y="21"/>
                    <a:pt x="72" y="21"/>
                  </a:cubicBezTo>
                  <a:cubicBezTo>
                    <a:pt x="73" y="19"/>
                    <a:pt x="72" y="16"/>
                    <a:pt x="73" y="14"/>
                  </a:cubicBezTo>
                  <a:cubicBezTo>
                    <a:pt x="78" y="16"/>
                    <a:pt x="76" y="14"/>
                    <a:pt x="76" y="12"/>
                  </a:cubicBezTo>
                </a:path>
              </a:pathLst>
            </a:custGeom>
            <a:grpFill/>
            <a:ln w="3175" cap="rnd">
              <a:solidFill>
                <a:srgbClr val="FFC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391" name="Freeform 627"/>
            <p:cNvSpPr>
              <a:spLocks/>
            </p:cNvSpPr>
            <p:nvPr/>
          </p:nvSpPr>
          <p:spPr bwMode="auto">
            <a:xfrm>
              <a:off x="6157913" y="2921001"/>
              <a:ext cx="106363" cy="63500"/>
            </a:xfrm>
            <a:custGeom>
              <a:avLst/>
              <a:gdLst>
                <a:gd name="T0" fmla="*/ 0 w 28"/>
                <a:gd name="T1" fmla="*/ 15 h 17"/>
                <a:gd name="T2" fmla="*/ 18 w 28"/>
                <a:gd name="T3" fmla="*/ 17 h 17"/>
                <a:gd name="T4" fmla="*/ 7 w 28"/>
                <a:gd name="T5" fmla="*/ 9 h 17"/>
                <a:gd name="T6" fmla="*/ 19 w 28"/>
                <a:gd name="T7" fmla="*/ 14 h 17"/>
                <a:gd name="T8" fmla="*/ 11 w 28"/>
                <a:gd name="T9" fmla="*/ 4 h 17"/>
                <a:gd name="T10" fmla="*/ 23 w 28"/>
                <a:gd name="T11" fmla="*/ 8 h 17"/>
                <a:gd name="T12" fmla="*/ 17 w 28"/>
                <a:gd name="T13" fmla="*/ 0 h 17"/>
                <a:gd name="T14" fmla="*/ 28 w 28"/>
                <a:gd name="T15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17">
                  <a:moveTo>
                    <a:pt x="0" y="15"/>
                  </a:moveTo>
                  <a:cubicBezTo>
                    <a:pt x="1" y="15"/>
                    <a:pt x="13" y="16"/>
                    <a:pt x="18" y="17"/>
                  </a:cubicBezTo>
                  <a:cubicBezTo>
                    <a:pt x="15" y="15"/>
                    <a:pt x="11" y="11"/>
                    <a:pt x="7" y="9"/>
                  </a:cubicBezTo>
                  <a:cubicBezTo>
                    <a:pt x="11" y="11"/>
                    <a:pt x="16" y="12"/>
                    <a:pt x="19" y="14"/>
                  </a:cubicBezTo>
                  <a:cubicBezTo>
                    <a:pt x="16" y="11"/>
                    <a:pt x="14" y="7"/>
                    <a:pt x="11" y="4"/>
                  </a:cubicBezTo>
                  <a:cubicBezTo>
                    <a:pt x="15" y="6"/>
                    <a:pt x="20" y="6"/>
                    <a:pt x="23" y="8"/>
                  </a:cubicBezTo>
                  <a:cubicBezTo>
                    <a:pt x="21" y="6"/>
                    <a:pt x="20" y="2"/>
                    <a:pt x="17" y="0"/>
                  </a:cubicBezTo>
                  <a:cubicBezTo>
                    <a:pt x="20" y="1"/>
                    <a:pt x="27" y="1"/>
                    <a:pt x="28" y="1"/>
                  </a:cubicBezTo>
                </a:path>
              </a:pathLst>
            </a:custGeom>
            <a:grpFill/>
            <a:ln w="3175" cap="rnd">
              <a:solidFill>
                <a:srgbClr val="FFC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392" name="Freeform 628"/>
            <p:cNvSpPr>
              <a:spLocks/>
            </p:cNvSpPr>
            <p:nvPr/>
          </p:nvSpPr>
          <p:spPr bwMode="auto">
            <a:xfrm>
              <a:off x="6165851" y="2992438"/>
              <a:ext cx="41275" cy="26988"/>
            </a:xfrm>
            <a:custGeom>
              <a:avLst/>
              <a:gdLst>
                <a:gd name="T0" fmla="*/ 0 w 11"/>
                <a:gd name="T1" fmla="*/ 1 h 7"/>
                <a:gd name="T2" fmla="*/ 11 w 11"/>
                <a:gd name="T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7">
                  <a:moveTo>
                    <a:pt x="0" y="1"/>
                  </a:moveTo>
                  <a:cubicBezTo>
                    <a:pt x="5" y="6"/>
                    <a:pt x="10" y="7"/>
                    <a:pt x="11" y="0"/>
                  </a:cubicBezTo>
                </a:path>
              </a:pathLst>
            </a:custGeom>
            <a:grpFill/>
            <a:ln w="3175" cap="rnd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393" name="Freeform 629"/>
            <p:cNvSpPr>
              <a:spLocks/>
            </p:cNvSpPr>
            <p:nvPr/>
          </p:nvSpPr>
          <p:spPr bwMode="auto">
            <a:xfrm>
              <a:off x="5807076" y="3090863"/>
              <a:ext cx="325438" cy="828675"/>
            </a:xfrm>
            <a:custGeom>
              <a:avLst/>
              <a:gdLst>
                <a:gd name="T0" fmla="*/ 0 w 86"/>
                <a:gd name="T1" fmla="*/ 0 h 219"/>
                <a:gd name="T2" fmla="*/ 48 w 86"/>
                <a:gd name="T3" fmla="*/ 120 h 219"/>
                <a:gd name="T4" fmla="*/ 86 w 86"/>
                <a:gd name="T5" fmla="*/ 219 h 219"/>
                <a:gd name="T6" fmla="*/ 29 w 86"/>
                <a:gd name="T7" fmla="*/ 97 h 219"/>
                <a:gd name="T8" fmla="*/ 11 w 86"/>
                <a:gd name="T9" fmla="*/ 4 h 219"/>
                <a:gd name="T10" fmla="*/ 82 w 86"/>
                <a:gd name="T11" fmla="*/ 196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19">
                  <a:moveTo>
                    <a:pt x="0" y="0"/>
                  </a:moveTo>
                  <a:cubicBezTo>
                    <a:pt x="19" y="37"/>
                    <a:pt x="30" y="82"/>
                    <a:pt x="48" y="120"/>
                  </a:cubicBezTo>
                  <a:cubicBezTo>
                    <a:pt x="64" y="153"/>
                    <a:pt x="80" y="185"/>
                    <a:pt x="86" y="219"/>
                  </a:cubicBezTo>
                  <a:cubicBezTo>
                    <a:pt x="64" y="181"/>
                    <a:pt x="41" y="140"/>
                    <a:pt x="29" y="97"/>
                  </a:cubicBezTo>
                  <a:cubicBezTo>
                    <a:pt x="20" y="67"/>
                    <a:pt x="20" y="33"/>
                    <a:pt x="11" y="4"/>
                  </a:cubicBezTo>
                  <a:cubicBezTo>
                    <a:pt x="23" y="72"/>
                    <a:pt x="61" y="132"/>
                    <a:pt x="82" y="196"/>
                  </a:cubicBezTo>
                </a:path>
              </a:pathLst>
            </a:custGeom>
            <a:grpFill/>
            <a:ln w="3175" cap="rnd">
              <a:solidFill>
                <a:srgbClr val="FFC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394" name="Freeform 630"/>
            <p:cNvSpPr>
              <a:spLocks/>
            </p:cNvSpPr>
            <p:nvPr/>
          </p:nvSpPr>
          <p:spPr bwMode="auto">
            <a:xfrm>
              <a:off x="5889626" y="3381376"/>
              <a:ext cx="207963" cy="420688"/>
            </a:xfrm>
            <a:custGeom>
              <a:avLst/>
              <a:gdLst>
                <a:gd name="T0" fmla="*/ 0 w 55"/>
                <a:gd name="T1" fmla="*/ 0 h 111"/>
                <a:gd name="T2" fmla="*/ 55 w 55"/>
                <a:gd name="T3" fmla="*/ 111 h 111"/>
                <a:gd name="T4" fmla="*/ 50 w 55"/>
                <a:gd name="T5" fmla="*/ 106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11">
                  <a:moveTo>
                    <a:pt x="0" y="0"/>
                  </a:moveTo>
                  <a:cubicBezTo>
                    <a:pt x="18" y="38"/>
                    <a:pt x="32" y="75"/>
                    <a:pt x="55" y="111"/>
                  </a:cubicBezTo>
                  <a:cubicBezTo>
                    <a:pt x="53" y="109"/>
                    <a:pt x="52" y="107"/>
                    <a:pt x="50" y="106"/>
                  </a:cubicBezTo>
                </a:path>
              </a:pathLst>
            </a:custGeom>
            <a:grpFill/>
            <a:ln w="3175" cap="rnd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395" name="Freeform 631"/>
            <p:cNvSpPr>
              <a:spLocks/>
            </p:cNvSpPr>
            <p:nvPr/>
          </p:nvSpPr>
          <p:spPr bwMode="auto">
            <a:xfrm>
              <a:off x="5803901" y="3033713"/>
              <a:ext cx="147638" cy="76200"/>
            </a:xfrm>
            <a:custGeom>
              <a:avLst/>
              <a:gdLst>
                <a:gd name="T0" fmla="*/ 0 w 39"/>
                <a:gd name="T1" fmla="*/ 15 h 20"/>
                <a:gd name="T2" fmla="*/ 39 w 39"/>
                <a:gd name="T3" fmla="*/ 0 h 20"/>
                <a:gd name="T4" fmla="*/ 8 w 39"/>
                <a:gd name="T5" fmla="*/ 20 h 20"/>
                <a:gd name="T6" fmla="*/ 37 w 39"/>
                <a:gd name="T7" fmla="*/ 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20">
                  <a:moveTo>
                    <a:pt x="0" y="15"/>
                  </a:moveTo>
                  <a:cubicBezTo>
                    <a:pt x="9" y="13"/>
                    <a:pt x="27" y="5"/>
                    <a:pt x="39" y="0"/>
                  </a:cubicBezTo>
                  <a:cubicBezTo>
                    <a:pt x="31" y="9"/>
                    <a:pt x="18" y="16"/>
                    <a:pt x="8" y="20"/>
                  </a:cubicBezTo>
                  <a:cubicBezTo>
                    <a:pt x="17" y="14"/>
                    <a:pt x="28" y="10"/>
                    <a:pt x="37" y="4"/>
                  </a:cubicBezTo>
                </a:path>
              </a:pathLst>
            </a:custGeom>
            <a:grpFill/>
            <a:ln w="3175" cap="rnd">
              <a:solidFill>
                <a:srgbClr val="FFC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396" name="Freeform 632"/>
            <p:cNvSpPr>
              <a:spLocks/>
            </p:cNvSpPr>
            <p:nvPr/>
          </p:nvSpPr>
          <p:spPr bwMode="auto">
            <a:xfrm>
              <a:off x="5803901" y="3090863"/>
              <a:ext cx="79375" cy="260350"/>
            </a:xfrm>
            <a:custGeom>
              <a:avLst/>
              <a:gdLst>
                <a:gd name="T0" fmla="*/ 0 w 21"/>
                <a:gd name="T1" fmla="*/ 0 h 69"/>
                <a:gd name="T2" fmla="*/ 21 w 21"/>
                <a:gd name="T3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" h="69">
                  <a:moveTo>
                    <a:pt x="0" y="0"/>
                  </a:moveTo>
                  <a:cubicBezTo>
                    <a:pt x="7" y="21"/>
                    <a:pt x="16" y="47"/>
                    <a:pt x="21" y="69"/>
                  </a:cubicBezTo>
                </a:path>
              </a:pathLst>
            </a:custGeom>
            <a:grpFill/>
            <a:ln w="3175" cap="rnd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397" name="Freeform 633"/>
            <p:cNvSpPr>
              <a:spLocks/>
            </p:cNvSpPr>
            <p:nvPr/>
          </p:nvSpPr>
          <p:spPr bwMode="auto">
            <a:xfrm>
              <a:off x="6283326" y="2874963"/>
              <a:ext cx="184150" cy="52388"/>
            </a:xfrm>
            <a:custGeom>
              <a:avLst/>
              <a:gdLst>
                <a:gd name="T0" fmla="*/ 0 w 49"/>
                <a:gd name="T1" fmla="*/ 12 h 14"/>
                <a:gd name="T2" fmla="*/ 49 w 49"/>
                <a:gd name="T3" fmla="*/ 5 h 14"/>
                <a:gd name="T4" fmla="*/ 10 w 49"/>
                <a:gd name="T5" fmla="*/ 9 h 14"/>
                <a:gd name="T6" fmla="*/ 45 w 49"/>
                <a:gd name="T7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14">
                  <a:moveTo>
                    <a:pt x="0" y="12"/>
                  </a:moveTo>
                  <a:cubicBezTo>
                    <a:pt x="15" y="14"/>
                    <a:pt x="34" y="7"/>
                    <a:pt x="49" y="5"/>
                  </a:cubicBezTo>
                  <a:cubicBezTo>
                    <a:pt x="36" y="6"/>
                    <a:pt x="22" y="9"/>
                    <a:pt x="10" y="9"/>
                  </a:cubicBezTo>
                  <a:cubicBezTo>
                    <a:pt x="20" y="4"/>
                    <a:pt x="35" y="0"/>
                    <a:pt x="45" y="3"/>
                  </a:cubicBezTo>
                </a:path>
              </a:pathLst>
            </a:custGeom>
            <a:grpFill/>
            <a:ln w="3175" cap="rnd">
              <a:solidFill>
                <a:srgbClr val="FFC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398" name="Freeform 634"/>
            <p:cNvSpPr>
              <a:spLocks/>
            </p:cNvSpPr>
            <p:nvPr/>
          </p:nvSpPr>
          <p:spPr bwMode="auto">
            <a:xfrm>
              <a:off x="6434138" y="2916238"/>
              <a:ext cx="312738" cy="771525"/>
            </a:xfrm>
            <a:custGeom>
              <a:avLst/>
              <a:gdLst>
                <a:gd name="T0" fmla="*/ 0 w 83"/>
                <a:gd name="T1" fmla="*/ 0 h 204"/>
                <a:gd name="T2" fmla="*/ 78 w 83"/>
                <a:gd name="T3" fmla="*/ 204 h 204"/>
                <a:gd name="T4" fmla="*/ 42 w 83"/>
                <a:gd name="T5" fmla="*/ 90 h 204"/>
                <a:gd name="T6" fmla="*/ 7 w 83"/>
                <a:gd name="T7" fmla="*/ 2 h 204"/>
                <a:gd name="T8" fmla="*/ 56 w 83"/>
                <a:gd name="T9" fmla="*/ 106 h 204"/>
                <a:gd name="T10" fmla="*/ 83 w 83"/>
                <a:gd name="T11" fmla="*/ 203 h 204"/>
                <a:gd name="T12" fmla="*/ 59 w 83"/>
                <a:gd name="T13" fmla="*/ 131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204">
                  <a:moveTo>
                    <a:pt x="0" y="0"/>
                  </a:moveTo>
                  <a:cubicBezTo>
                    <a:pt x="39" y="63"/>
                    <a:pt x="51" y="137"/>
                    <a:pt x="78" y="204"/>
                  </a:cubicBezTo>
                  <a:cubicBezTo>
                    <a:pt x="68" y="166"/>
                    <a:pt x="54" y="127"/>
                    <a:pt x="42" y="90"/>
                  </a:cubicBezTo>
                  <a:cubicBezTo>
                    <a:pt x="33" y="61"/>
                    <a:pt x="11" y="32"/>
                    <a:pt x="7" y="2"/>
                  </a:cubicBezTo>
                  <a:cubicBezTo>
                    <a:pt x="24" y="38"/>
                    <a:pt x="43" y="68"/>
                    <a:pt x="56" y="106"/>
                  </a:cubicBezTo>
                  <a:cubicBezTo>
                    <a:pt x="67" y="138"/>
                    <a:pt x="73" y="172"/>
                    <a:pt x="83" y="203"/>
                  </a:cubicBezTo>
                  <a:cubicBezTo>
                    <a:pt x="69" y="182"/>
                    <a:pt x="64" y="155"/>
                    <a:pt x="59" y="131"/>
                  </a:cubicBezTo>
                </a:path>
              </a:pathLst>
            </a:custGeom>
            <a:grpFill/>
            <a:ln w="3175" cap="rnd">
              <a:solidFill>
                <a:srgbClr val="FFC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399" name="Freeform 635"/>
            <p:cNvSpPr>
              <a:spLocks/>
            </p:cNvSpPr>
            <p:nvPr/>
          </p:nvSpPr>
          <p:spPr bwMode="auto">
            <a:xfrm>
              <a:off x="6459538" y="2878138"/>
              <a:ext cx="76200" cy="166688"/>
            </a:xfrm>
            <a:custGeom>
              <a:avLst/>
              <a:gdLst>
                <a:gd name="T0" fmla="*/ 0 w 20"/>
                <a:gd name="T1" fmla="*/ 0 h 44"/>
                <a:gd name="T2" fmla="*/ 20 w 20"/>
                <a:gd name="T3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" h="44">
                  <a:moveTo>
                    <a:pt x="0" y="0"/>
                  </a:moveTo>
                  <a:cubicBezTo>
                    <a:pt x="9" y="12"/>
                    <a:pt x="15" y="30"/>
                    <a:pt x="20" y="44"/>
                  </a:cubicBezTo>
                </a:path>
              </a:pathLst>
            </a:custGeom>
            <a:grpFill/>
            <a:ln w="3175" cap="rnd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400" name="Freeform 636"/>
            <p:cNvSpPr>
              <a:spLocks/>
            </p:cNvSpPr>
            <p:nvPr/>
          </p:nvSpPr>
          <p:spPr bwMode="auto">
            <a:xfrm>
              <a:off x="6149976" y="3687763"/>
              <a:ext cx="563563" cy="193675"/>
            </a:xfrm>
            <a:custGeom>
              <a:avLst/>
              <a:gdLst>
                <a:gd name="T0" fmla="*/ 0 w 149"/>
                <a:gd name="T1" fmla="*/ 51 h 51"/>
                <a:gd name="T2" fmla="*/ 149 w 149"/>
                <a:gd name="T3" fmla="*/ 0 h 51"/>
                <a:gd name="T4" fmla="*/ 0 w 149"/>
                <a:gd name="T5" fmla="*/ 48 h 51"/>
                <a:gd name="T6" fmla="*/ 148 w 149"/>
                <a:gd name="T7" fmla="*/ 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" h="51">
                  <a:moveTo>
                    <a:pt x="0" y="51"/>
                  </a:moveTo>
                  <a:cubicBezTo>
                    <a:pt x="45" y="49"/>
                    <a:pt x="108" y="25"/>
                    <a:pt x="149" y="0"/>
                  </a:cubicBezTo>
                  <a:cubicBezTo>
                    <a:pt x="104" y="29"/>
                    <a:pt x="51" y="39"/>
                    <a:pt x="0" y="48"/>
                  </a:cubicBezTo>
                  <a:cubicBezTo>
                    <a:pt x="46" y="29"/>
                    <a:pt x="106" y="26"/>
                    <a:pt x="148" y="1"/>
                  </a:cubicBezTo>
                </a:path>
              </a:pathLst>
            </a:custGeom>
            <a:grpFill/>
            <a:ln w="3175" cap="rnd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401" name="Freeform 637"/>
            <p:cNvSpPr>
              <a:spLocks/>
            </p:cNvSpPr>
            <p:nvPr/>
          </p:nvSpPr>
          <p:spPr bwMode="auto">
            <a:xfrm>
              <a:off x="6119813" y="3895726"/>
              <a:ext cx="68263" cy="7938"/>
            </a:xfrm>
            <a:custGeom>
              <a:avLst/>
              <a:gdLst>
                <a:gd name="T0" fmla="*/ 0 w 18"/>
                <a:gd name="T1" fmla="*/ 0 h 2"/>
                <a:gd name="T2" fmla="*/ 18 w 18"/>
                <a:gd name="T3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" h="2">
                  <a:moveTo>
                    <a:pt x="0" y="0"/>
                  </a:moveTo>
                  <a:cubicBezTo>
                    <a:pt x="2" y="1"/>
                    <a:pt x="12" y="2"/>
                    <a:pt x="18" y="1"/>
                  </a:cubicBezTo>
                </a:path>
              </a:pathLst>
            </a:custGeom>
            <a:grpFill/>
            <a:ln w="3175" cap="rnd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402" name="Freeform 638"/>
            <p:cNvSpPr>
              <a:spLocks/>
            </p:cNvSpPr>
            <p:nvPr/>
          </p:nvSpPr>
          <p:spPr bwMode="auto">
            <a:xfrm>
              <a:off x="6037263" y="3725863"/>
              <a:ext cx="95250" cy="204788"/>
            </a:xfrm>
            <a:custGeom>
              <a:avLst/>
              <a:gdLst>
                <a:gd name="T0" fmla="*/ 12 w 25"/>
                <a:gd name="T1" fmla="*/ 39 h 54"/>
                <a:gd name="T2" fmla="*/ 22 w 25"/>
                <a:gd name="T3" fmla="*/ 54 h 54"/>
                <a:gd name="T4" fmla="*/ 12 w 25"/>
                <a:gd name="T5" fmla="*/ 34 h 54"/>
                <a:gd name="T6" fmla="*/ 23 w 25"/>
                <a:gd name="T7" fmla="*/ 47 h 54"/>
                <a:gd name="T8" fmla="*/ 10 w 25"/>
                <a:gd name="T9" fmla="*/ 29 h 54"/>
                <a:gd name="T10" fmla="*/ 25 w 25"/>
                <a:gd name="T11" fmla="*/ 42 h 54"/>
                <a:gd name="T12" fmla="*/ 4 w 25"/>
                <a:gd name="T13" fmla="*/ 23 h 54"/>
                <a:gd name="T14" fmla="*/ 17 w 25"/>
                <a:gd name="T15" fmla="*/ 31 h 54"/>
                <a:gd name="T16" fmla="*/ 0 w 25"/>
                <a:gd name="T17" fmla="*/ 13 h 54"/>
                <a:gd name="T18" fmla="*/ 13 w 25"/>
                <a:gd name="T19" fmla="*/ 20 h 54"/>
                <a:gd name="T20" fmla="*/ 2 w 25"/>
                <a:gd name="T21" fmla="*/ 6 h 54"/>
                <a:gd name="T22" fmla="*/ 11 w 25"/>
                <a:gd name="T23" fmla="*/ 13 h 54"/>
                <a:gd name="T24" fmla="*/ 1 w 25"/>
                <a:gd name="T25" fmla="*/ 0 h 54"/>
                <a:gd name="T26" fmla="*/ 7 w 25"/>
                <a:gd name="T27" fmla="*/ 8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" h="54">
                  <a:moveTo>
                    <a:pt x="12" y="39"/>
                  </a:moveTo>
                  <a:cubicBezTo>
                    <a:pt x="14" y="44"/>
                    <a:pt x="19" y="49"/>
                    <a:pt x="22" y="54"/>
                  </a:cubicBezTo>
                  <a:cubicBezTo>
                    <a:pt x="20" y="47"/>
                    <a:pt x="15" y="40"/>
                    <a:pt x="12" y="34"/>
                  </a:cubicBezTo>
                  <a:cubicBezTo>
                    <a:pt x="15" y="40"/>
                    <a:pt x="20" y="43"/>
                    <a:pt x="23" y="47"/>
                  </a:cubicBezTo>
                  <a:cubicBezTo>
                    <a:pt x="22" y="41"/>
                    <a:pt x="13" y="35"/>
                    <a:pt x="10" y="29"/>
                  </a:cubicBezTo>
                  <a:cubicBezTo>
                    <a:pt x="13" y="34"/>
                    <a:pt x="20" y="37"/>
                    <a:pt x="25" y="42"/>
                  </a:cubicBezTo>
                  <a:cubicBezTo>
                    <a:pt x="20" y="35"/>
                    <a:pt x="12" y="27"/>
                    <a:pt x="4" y="23"/>
                  </a:cubicBezTo>
                  <a:cubicBezTo>
                    <a:pt x="8" y="26"/>
                    <a:pt x="13" y="28"/>
                    <a:pt x="17" y="31"/>
                  </a:cubicBezTo>
                  <a:cubicBezTo>
                    <a:pt x="14" y="24"/>
                    <a:pt x="5" y="19"/>
                    <a:pt x="0" y="13"/>
                  </a:cubicBezTo>
                  <a:cubicBezTo>
                    <a:pt x="4" y="16"/>
                    <a:pt x="9" y="18"/>
                    <a:pt x="13" y="20"/>
                  </a:cubicBezTo>
                  <a:cubicBezTo>
                    <a:pt x="10" y="15"/>
                    <a:pt x="6" y="10"/>
                    <a:pt x="2" y="6"/>
                  </a:cubicBezTo>
                  <a:cubicBezTo>
                    <a:pt x="5" y="9"/>
                    <a:pt x="8" y="11"/>
                    <a:pt x="11" y="13"/>
                  </a:cubicBezTo>
                  <a:cubicBezTo>
                    <a:pt x="10" y="8"/>
                    <a:pt x="6" y="3"/>
                    <a:pt x="1" y="0"/>
                  </a:cubicBezTo>
                  <a:cubicBezTo>
                    <a:pt x="2" y="4"/>
                    <a:pt x="4" y="6"/>
                    <a:pt x="7" y="8"/>
                  </a:cubicBezTo>
                </a:path>
              </a:pathLst>
            </a:custGeom>
            <a:grpFill/>
            <a:ln w="3175" cap="rnd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403" name="Freeform 639"/>
            <p:cNvSpPr>
              <a:spLocks/>
            </p:cNvSpPr>
            <p:nvPr/>
          </p:nvSpPr>
          <p:spPr bwMode="auto">
            <a:xfrm>
              <a:off x="6102351" y="3876676"/>
              <a:ext cx="96838" cy="30163"/>
            </a:xfrm>
            <a:custGeom>
              <a:avLst/>
              <a:gdLst>
                <a:gd name="T0" fmla="*/ 0 w 26"/>
                <a:gd name="T1" fmla="*/ 3 h 8"/>
                <a:gd name="T2" fmla="*/ 18 w 26"/>
                <a:gd name="T3" fmla="*/ 8 h 8"/>
                <a:gd name="T4" fmla="*/ 7 w 26"/>
                <a:gd name="T5" fmla="*/ 0 h 8"/>
                <a:gd name="T6" fmla="*/ 18 w 26"/>
                <a:gd name="T7" fmla="*/ 2 h 8"/>
                <a:gd name="T8" fmla="*/ 16 w 26"/>
                <a:gd name="T9" fmla="*/ 0 h 8"/>
                <a:gd name="T10" fmla="*/ 26 w 26"/>
                <a:gd name="T11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8">
                  <a:moveTo>
                    <a:pt x="0" y="3"/>
                  </a:moveTo>
                  <a:cubicBezTo>
                    <a:pt x="3" y="4"/>
                    <a:pt x="13" y="8"/>
                    <a:pt x="18" y="8"/>
                  </a:cubicBezTo>
                  <a:cubicBezTo>
                    <a:pt x="15" y="4"/>
                    <a:pt x="11" y="2"/>
                    <a:pt x="7" y="0"/>
                  </a:cubicBezTo>
                  <a:cubicBezTo>
                    <a:pt x="10" y="1"/>
                    <a:pt x="14" y="3"/>
                    <a:pt x="18" y="2"/>
                  </a:cubicBezTo>
                  <a:cubicBezTo>
                    <a:pt x="17" y="2"/>
                    <a:pt x="16" y="1"/>
                    <a:pt x="16" y="0"/>
                  </a:cubicBezTo>
                  <a:cubicBezTo>
                    <a:pt x="19" y="0"/>
                    <a:pt x="23" y="1"/>
                    <a:pt x="26" y="2"/>
                  </a:cubicBezTo>
                </a:path>
              </a:pathLst>
            </a:custGeom>
            <a:grpFill/>
            <a:ln w="3175" cap="rnd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404" name="Freeform 640"/>
            <p:cNvSpPr>
              <a:spLocks/>
            </p:cNvSpPr>
            <p:nvPr/>
          </p:nvSpPr>
          <p:spPr bwMode="auto">
            <a:xfrm>
              <a:off x="6573838" y="3673476"/>
              <a:ext cx="184150" cy="63500"/>
            </a:xfrm>
            <a:custGeom>
              <a:avLst/>
              <a:gdLst>
                <a:gd name="T0" fmla="*/ 0 w 49"/>
                <a:gd name="T1" fmla="*/ 17 h 17"/>
                <a:gd name="T2" fmla="*/ 23 w 49"/>
                <a:gd name="T3" fmla="*/ 16 h 17"/>
                <a:gd name="T4" fmla="*/ 13 w 49"/>
                <a:gd name="T5" fmla="*/ 11 h 17"/>
                <a:gd name="T6" fmla="*/ 27 w 49"/>
                <a:gd name="T7" fmla="*/ 14 h 17"/>
                <a:gd name="T8" fmla="*/ 21 w 49"/>
                <a:gd name="T9" fmla="*/ 8 h 17"/>
                <a:gd name="T10" fmla="*/ 35 w 49"/>
                <a:gd name="T11" fmla="*/ 10 h 17"/>
                <a:gd name="T12" fmla="*/ 29 w 49"/>
                <a:gd name="T13" fmla="*/ 4 h 17"/>
                <a:gd name="T14" fmla="*/ 40 w 49"/>
                <a:gd name="T15" fmla="*/ 7 h 17"/>
                <a:gd name="T16" fmla="*/ 33 w 49"/>
                <a:gd name="T17" fmla="*/ 0 h 17"/>
                <a:gd name="T18" fmla="*/ 49 w 49"/>
                <a:gd name="T19" fmla="*/ 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" h="17">
                  <a:moveTo>
                    <a:pt x="0" y="17"/>
                  </a:moveTo>
                  <a:cubicBezTo>
                    <a:pt x="6" y="17"/>
                    <a:pt x="16" y="16"/>
                    <a:pt x="23" y="16"/>
                  </a:cubicBezTo>
                  <a:cubicBezTo>
                    <a:pt x="20" y="15"/>
                    <a:pt x="16" y="13"/>
                    <a:pt x="13" y="11"/>
                  </a:cubicBezTo>
                  <a:cubicBezTo>
                    <a:pt x="17" y="12"/>
                    <a:pt x="22" y="14"/>
                    <a:pt x="27" y="14"/>
                  </a:cubicBezTo>
                  <a:cubicBezTo>
                    <a:pt x="25" y="12"/>
                    <a:pt x="23" y="10"/>
                    <a:pt x="21" y="8"/>
                  </a:cubicBezTo>
                  <a:cubicBezTo>
                    <a:pt x="25" y="8"/>
                    <a:pt x="30" y="9"/>
                    <a:pt x="35" y="10"/>
                  </a:cubicBezTo>
                  <a:cubicBezTo>
                    <a:pt x="33" y="9"/>
                    <a:pt x="31" y="5"/>
                    <a:pt x="29" y="4"/>
                  </a:cubicBezTo>
                  <a:cubicBezTo>
                    <a:pt x="33" y="4"/>
                    <a:pt x="37" y="5"/>
                    <a:pt x="40" y="7"/>
                  </a:cubicBezTo>
                  <a:cubicBezTo>
                    <a:pt x="38" y="5"/>
                    <a:pt x="35" y="3"/>
                    <a:pt x="33" y="0"/>
                  </a:cubicBezTo>
                  <a:cubicBezTo>
                    <a:pt x="39" y="0"/>
                    <a:pt x="44" y="3"/>
                    <a:pt x="49" y="4"/>
                  </a:cubicBezTo>
                </a:path>
              </a:pathLst>
            </a:custGeom>
            <a:grpFill/>
            <a:ln w="3175" cap="rnd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405" name="Freeform 641"/>
            <p:cNvSpPr>
              <a:spLocks/>
            </p:cNvSpPr>
            <p:nvPr/>
          </p:nvSpPr>
          <p:spPr bwMode="auto">
            <a:xfrm>
              <a:off x="6675438" y="3471863"/>
              <a:ext cx="63500" cy="166688"/>
            </a:xfrm>
            <a:custGeom>
              <a:avLst/>
              <a:gdLst>
                <a:gd name="T0" fmla="*/ 3 w 17"/>
                <a:gd name="T1" fmla="*/ 25 h 44"/>
                <a:gd name="T2" fmla="*/ 15 w 17"/>
                <a:gd name="T3" fmla="*/ 44 h 44"/>
                <a:gd name="T4" fmla="*/ 0 w 17"/>
                <a:gd name="T5" fmla="*/ 19 h 44"/>
                <a:gd name="T6" fmla="*/ 17 w 17"/>
                <a:gd name="T7" fmla="*/ 34 h 44"/>
                <a:gd name="T8" fmla="*/ 2 w 17"/>
                <a:gd name="T9" fmla="*/ 9 h 44"/>
                <a:gd name="T10" fmla="*/ 13 w 17"/>
                <a:gd name="T11" fmla="*/ 24 h 44"/>
                <a:gd name="T12" fmla="*/ 1 w 17"/>
                <a:gd name="T13" fmla="*/ 2 h 44"/>
                <a:gd name="T14" fmla="*/ 4 w 17"/>
                <a:gd name="T15" fmla="*/ 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" h="44">
                  <a:moveTo>
                    <a:pt x="3" y="25"/>
                  </a:moveTo>
                  <a:cubicBezTo>
                    <a:pt x="7" y="32"/>
                    <a:pt x="10" y="38"/>
                    <a:pt x="15" y="44"/>
                  </a:cubicBezTo>
                  <a:cubicBezTo>
                    <a:pt x="12" y="35"/>
                    <a:pt x="5" y="28"/>
                    <a:pt x="0" y="19"/>
                  </a:cubicBezTo>
                  <a:cubicBezTo>
                    <a:pt x="7" y="24"/>
                    <a:pt x="11" y="30"/>
                    <a:pt x="17" y="34"/>
                  </a:cubicBezTo>
                  <a:cubicBezTo>
                    <a:pt x="13" y="26"/>
                    <a:pt x="3" y="17"/>
                    <a:pt x="2" y="9"/>
                  </a:cubicBezTo>
                  <a:cubicBezTo>
                    <a:pt x="7" y="13"/>
                    <a:pt x="10" y="18"/>
                    <a:pt x="13" y="24"/>
                  </a:cubicBezTo>
                  <a:cubicBezTo>
                    <a:pt x="9" y="17"/>
                    <a:pt x="4" y="10"/>
                    <a:pt x="1" y="2"/>
                  </a:cubicBezTo>
                  <a:cubicBezTo>
                    <a:pt x="2" y="0"/>
                    <a:pt x="3" y="2"/>
                    <a:pt x="4" y="1"/>
                  </a:cubicBezTo>
                </a:path>
              </a:pathLst>
            </a:custGeom>
            <a:grpFill/>
            <a:ln w="3175" cap="rnd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406" name="Freeform 642"/>
            <p:cNvSpPr>
              <a:spLocks/>
            </p:cNvSpPr>
            <p:nvPr/>
          </p:nvSpPr>
          <p:spPr bwMode="auto">
            <a:xfrm>
              <a:off x="6604001" y="3271838"/>
              <a:ext cx="60325" cy="136525"/>
            </a:xfrm>
            <a:custGeom>
              <a:avLst/>
              <a:gdLst>
                <a:gd name="T0" fmla="*/ 5 w 16"/>
                <a:gd name="T1" fmla="*/ 26 h 36"/>
                <a:gd name="T2" fmla="*/ 16 w 16"/>
                <a:gd name="T3" fmla="*/ 36 h 36"/>
                <a:gd name="T4" fmla="*/ 4 w 16"/>
                <a:gd name="T5" fmla="*/ 19 h 36"/>
                <a:gd name="T6" fmla="*/ 16 w 16"/>
                <a:gd name="T7" fmla="*/ 30 h 36"/>
                <a:gd name="T8" fmla="*/ 1 w 16"/>
                <a:gd name="T9" fmla="*/ 9 h 36"/>
                <a:gd name="T10" fmla="*/ 12 w 16"/>
                <a:gd name="T11" fmla="*/ 20 h 36"/>
                <a:gd name="T12" fmla="*/ 0 w 16"/>
                <a:gd name="T13" fmla="*/ 0 h 36"/>
                <a:gd name="T14" fmla="*/ 7 w 16"/>
                <a:gd name="T15" fmla="*/ 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36">
                  <a:moveTo>
                    <a:pt x="5" y="26"/>
                  </a:moveTo>
                  <a:cubicBezTo>
                    <a:pt x="8" y="30"/>
                    <a:pt x="13" y="32"/>
                    <a:pt x="16" y="36"/>
                  </a:cubicBezTo>
                  <a:cubicBezTo>
                    <a:pt x="14" y="31"/>
                    <a:pt x="7" y="25"/>
                    <a:pt x="4" y="19"/>
                  </a:cubicBezTo>
                  <a:cubicBezTo>
                    <a:pt x="8" y="22"/>
                    <a:pt x="13" y="25"/>
                    <a:pt x="16" y="30"/>
                  </a:cubicBezTo>
                  <a:cubicBezTo>
                    <a:pt x="12" y="23"/>
                    <a:pt x="6" y="16"/>
                    <a:pt x="1" y="9"/>
                  </a:cubicBezTo>
                  <a:cubicBezTo>
                    <a:pt x="5" y="12"/>
                    <a:pt x="8" y="16"/>
                    <a:pt x="12" y="20"/>
                  </a:cubicBezTo>
                  <a:cubicBezTo>
                    <a:pt x="8" y="13"/>
                    <a:pt x="4" y="7"/>
                    <a:pt x="0" y="0"/>
                  </a:cubicBezTo>
                  <a:cubicBezTo>
                    <a:pt x="2" y="3"/>
                    <a:pt x="5" y="6"/>
                    <a:pt x="7" y="8"/>
                  </a:cubicBezTo>
                </a:path>
              </a:pathLst>
            </a:custGeom>
            <a:grpFill/>
            <a:ln w="3175" cap="rnd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407" name="Freeform 643"/>
            <p:cNvSpPr>
              <a:spLocks/>
            </p:cNvSpPr>
            <p:nvPr/>
          </p:nvSpPr>
          <p:spPr bwMode="auto">
            <a:xfrm>
              <a:off x="5946776" y="3498851"/>
              <a:ext cx="90488" cy="212725"/>
            </a:xfrm>
            <a:custGeom>
              <a:avLst/>
              <a:gdLst>
                <a:gd name="T0" fmla="*/ 8 w 24"/>
                <a:gd name="T1" fmla="*/ 40 h 56"/>
                <a:gd name="T2" fmla="*/ 24 w 24"/>
                <a:gd name="T3" fmla="*/ 56 h 56"/>
                <a:gd name="T4" fmla="*/ 0 w 24"/>
                <a:gd name="T5" fmla="*/ 26 h 56"/>
                <a:gd name="T6" fmla="*/ 20 w 24"/>
                <a:gd name="T7" fmla="*/ 41 h 56"/>
                <a:gd name="T8" fmla="*/ 1 w 24"/>
                <a:gd name="T9" fmla="*/ 11 h 56"/>
                <a:gd name="T10" fmla="*/ 11 w 24"/>
                <a:gd name="T11" fmla="*/ 25 h 56"/>
                <a:gd name="T12" fmla="*/ 0 w 24"/>
                <a:gd name="T13" fmla="*/ 2 h 56"/>
                <a:gd name="T14" fmla="*/ 1 w 24"/>
                <a:gd name="T15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56">
                  <a:moveTo>
                    <a:pt x="8" y="40"/>
                  </a:moveTo>
                  <a:cubicBezTo>
                    <a:pt x="10" y="44"/>
                    <a:pt x="19" y="52"/>
                    <a:pt x="24" y="56"/>
                  </a:cubicBezTo>
                  <a:cubicBezTo>
                    <a:pt x="19" y="46"/>
                    <a:pt x="9" y="33"/>
                    <a:pt x="0" y="26"/>
                  </a:cubicBezTo>
                  <a:cubicBezTo>
                    <a:pt x="6" y="31"/>
                    <a:pt x="13" y="37"/>
                    <a:pt x="20" y="41"/>
                  </a:cubicBezTo>
                  <a:cubicBezTo>
                    <a:pt x="17" y="32"/>
                    <a:pt x="8" y="17"/>
                    <a:pt x="1" y="11"/>
                  </a:cubicBezTo>
                  <a:cubicBezTo>
                    <a:pt x="3" y="17"/>
                    <a:pt x="8" y="20"/>
                    <a:pt x="11" y="25"/>
                  </a:cubicBezTo>
                  <a:cubicBezTo>
                    <a:pt x="7" y="18"/>
                    <a:pt x="2" y="10"/>
                    <a:pt x="0" y="2"/>
                  </a:cubicBezTo>
                  <a:cubicBezTo>
                    <a:pt x="0" y="0"/>
                    <a:pt x="0" y="2"/>
                    <a:pt x="1" y="2"/>
                  </a:cubicBezTo>
                </a:path>
              </a:pathLst>
            </a:custGeom>
            <a:grpFill/>
            <a:ln w="3175" cap="rnd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408" name="Freeform 644"/>
            <p:cNvSpPr>
              <a:spLocks/>
            </p:cNvSpPr>
            <p:nvPr/>
          </p:nvSpPr>
          <p:spPr bwMode="auto">
            <a:xfrm>
              <a:off x="6138863" y="3101976"/>
              <a:ext cx="204788" cy="68263"/>
            </a:xfrm>
            <a:custGeom>
              <a:avLst/>
              <a:gdLst>
                <a:gd name="T0" fmla="*/ 0 w 54"/>
                <a:gd name="T1" fmla="*/ 15 h 18"/>
                <a:gd name="T2" fmla="*/ 54 w 54"/>
                <a:gd name="T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4" h="18">
                  <a:moveTo>
                    <a:pt x="0" y="15"/>
                  </a:moveTo>
                  <a:cubicBezTo>
                    <a:pt x="17" y="18"/>
                    <a:pt x="41" y="6"/>
                    <a:pt x="54" y="0"/>
                  </a:cubicBezTo>
                </a:path>
              </a:pathLst>
            </a:custGeom>
            <a:grpFill/>
            <a:ln w="3175" cap="rnd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409" name="Freeform 645"/>
            <p:cNvSpPr>
              <a:spLocks/>
            </p:cNvSpPr>
            <p:nvPr/>
          </p:nvSpPr>
          <p:spPr bwMode="auto">
            <a:xfrm>
              <a:off x="6165851" y="3132138"/>
              <a:ext cx="207963" cy="76200"/>
            </a:xfrm>
            <a:custGeom>
              <a:avLst/>
              <a:gdLst>
                <a:gd name="T0" fmla="*/ 0 w 55"/>
                <a:gd name="T1" fmla="*/ 20 h 20"/>
                <a:gd name="T2" fmla="*/ 32 w 55"/>
                <a:gd name="T3" fmla="*/ 10 h 20"/>
                <a:gd name="T4" fmla="*/ 55 w 55"/>
                <a:gd name="T5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20">
                  <a:moveTo>
                    <a:pt x="0" y="20"/>
                  </a:moveTo>
                  <a:cubicBezTo>
                    <a:pt x="10" y="16"/>
                    <a:pt x="22" y="15"/>
                    <a:pt x="32" y="10"/>
                  </a:cubicBezTo>
                  <a:cubicBezTo>
                    <a:pt x="40" y="7"/>
                    <a:pt x="47" y="3"/>
                    <a:pt x="55" y="0"/>
                  </a:cubicBezTo>
                </a:path>
              </a:pathLst>
            </a:custGeom>
            <a:grpFill/>
            <a:ln w="3175" cap="rnd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410" name="Freeform 646"/>
            <p:cNvSpPr>
              <a:spLocks/>
            </p:cNvSpPr>
            <p:nvPr/>
          </p:nvSpPr>
          <p:spPr bwMode="auto">
            <a:xfrm>
              <a:off x="6199188" y="3200401"/>
              <a:ext cx="193675" cy="60325"/>
            </a:xfrm>
            <a:custGeom>
              <a:avLst/>
              <a:gdLst>
                <a:gd name="T0" fmla="*/ 0 w 51"/>
                <a:gd name="T1" fmla="*/ 16 h 16"/>
                <a:gd name="T2" fmla="*/ 51 w 51"/>
                <a:gd name="T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1" h="16">
                  <a:moveTo>
                    <a:pt x="0" y="16"/>
                  </a:moveTo>
                  <a:cubicBezTo>
                    <a:pt x="15" y="8"/>
                    <a:pt x="35" y="5"/>
                    <a:pt x="51" y="0"/>
                  </a:cubicBezTo>
                </a:path>
              </a:pathLst>
            </a:custGeom>
            <a:grpFill/>
            <a:ln w="3175" cap="rnd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411" name="Freeform 647"/>
            <p:cNvSpPr>
              <a:spLocks/>
            </p:cNvSpPr>
            <p:nvPr/>
          </p:nvSpPr>
          <p:spPr bwMode="auto">
            <a:xfrm>
              <a:off x="6237288" y="3290888"/>
              <a:ext cx="200025" cy="65088"/>
            </a:xfrm>
            <a:custGeom>
              <a:avLst/>
              <a:gdLst>
                <a:gd name="T0" fmla="*/ 0 w 53"/>
                <a:gd name="T1" fmla="*/ 17 h 17"/>
                <a:gd name="T2" fmla="*/ 53 w 53"/>
                <a:gd name="T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3" h="17">
                  <a:moveTo>
                    <a:pt x="0" y="17"/>
                  </a:moveTo>
                  <a:cubicBezTo>
                    <a:pt x="17" y="14"/>
                    <a:pt x="37" y="7"/>
                    <a:pt x="53" y="0"/>
                  </a:cubicBezTo>
                </a:path>
              </a:pathLst>
            </a:custGeom>
            <a:grpFill/>
            <a:ln w="3175" cap="rnd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412" name="Freeform 648"/>
            <p:cNvSpPr>
              <a:spLocks/>
            </p:cNvSpPr>
            <p:nvPr/>
          </p:nvSpPr>
          <p:spPr bwMode="auto">
            <a:xfrm>
              <a:off x="6256338" y="3340101"/>
              <a:ext cx="200025" cy="79375"/>
            </a:xfrm>
            <a:custGeom>
              <a:avLst/>
              <a:gdLst>
                <a:gd name="T0" fmla="*/ 0 w 53"/>
                <a:gd name="T1" fmla="*/ 21 h 21"/>
                <a:gd name="T2" fmla="*/ 53 w 53"/>
                <a:gd name="T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3" h="21">
                  <a:moveTo>
                    <a:pt x="0" y="21"/>
                  </a:moveTo>
                  <a:cubicBezTo>
                    <a:pt x="15" y="14"/>
                    <a:pt x="36" y="6"/>
                    <a:pt x="53" y="0"/>
                  </a:cubicBezTo>
                </a:path>
              </a:pathLst>
            </a:custGeom>
            <a:grpFill/>
            <a:ln w="3175" cap="rnd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413" name="Freeform 649"/>
            <p:cNvSpPr>
              <a:spLocks/>
            </p:cNvSpPr>
            <p:nvPr/>
          </p:nvSpPr>
          <p:spPr bwMode="auto">
            <a:xfrm>
              <a:off x="6275388" y="3400426"/>
              <a:ext cx="200025" cy="68263"/>
            </a:xfrm>
            <a:custGeom>
              <a:avLst/>
              <a:gdLst>
                <a:gd name="T0" fmla="*/ 0 w 53"/>
                <a:gd name="T1" fmla="*/ 18 h 18"/>
                <a:gd name="T2" fmla="*/ 53 w 53"/>
                <a:gd name="T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3" h="18">
                  <a:moveTo>
                    <a:pt x="0" y="18"/>
                  </a:moveTo>
                  <a:cubicBezTo>
                    <a:pt x="19" y="15"/>
                    <a:pt x="36" y="5"/>
                    <a:pt x="53" y="0"/>
                  </a:cubicBezTo>
                </a:path>
              </a:pathLst>
            </a:custGeom>
            <a:grpFill/>
            <a:ln w="3175" cap="rnd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414" name="Freeform 650"/>
            <p:cNvSpPr>
              <a:spLocks/>
            </p:cNvSpPr>
            <p:nvPr/>
          </p:nvSpPr>
          <p:spPr bwMode="auto">
            <a:xfrm>
              <a:off x="6308726" y="3498851"/>
              <a:ext cx="204788" cy="65088"/>
            </a:xfrm>
            <a:custGeom>
              <a:avLst/>
              <a:gdLst>
                <a:gd name="T0" fmla="*/ 0 w 54"/>
                <a:gd name="T1" fmla="*/ 17 h 17"/>
                <a:gd name="T2" fmla="*/ 54 w 54"/>
                <a:gd name="T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4" h="17">
                  <a:moveTo>
                    <a:pt x="0" y="17"/>
                  </a:moveTo>
                  <a:cubicBezTo>
                    <a:pt x="16" y="9"/>
                    <a:pt x="37" y="7"/>
                    <a:pt x="54" y="0"/>
                  </a:cubicBezTo>
                </a:path>
              </a:pathLst>
            </a:custGeom>
            <a:grpFill/>
            <a:ln w="3175" cap="rnd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415" name="Freeform 651"/>
            <p:cNvSpPr>
              <a:spLocks/>
            </p:cNvSpPr>
            <p:nvPr/>
          </p:nvSpPr>
          <p:spPr bwMode="auto">
            <a:xfrm>
              <a:off x="6327776" y="3540126"/>
              <a:ext cx="219075" cy="79375"/>
            </a:xfrm>
            <a:custGeom>
              <a:avLst/>
              <a:gdLst>
                <a:gd name="T0" fmla="*/ 0 w 58"/>
                <a:gd name="T1" fmla="*/ 19 h 21"/>
                <a:gd name="T2" fmla="*/ 58 w 58"/>
                <a:gd name="T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8" h="21">
                  <a:moveTo>
                    <a:pt x="0" y="19"/>
                  </a:moveTo>
                  <a:cubicBezTo>
                    <a:pt x="20" y="21"/>
                    <a:pt x="39" y="1"/>
                    <a:pt x="58" y="0"/>
                  </a:cubicBezTo>
                </a:path>
              </a:pathLst>
            </a:custGeom>
            <a:grpFill/>
            <a:ln w="3175" cap="rnd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416" name="Freeform 652"/>
            <p:cNvSpPr>
              <a:spLocks/>
            </p:cNvSpPr>
            <p:nvPr/>
          </p:nvSpPr>
          <p:spPr bwMode="auto">
            <a:xfrm>
              <a:off x="6338888" y="3608388"/>
              <a:ext cx="207963" cy="65088"/>
            </a:xfrm>
            <a:custGeom>
              <a:avLst/>
              <a:gdLst>
                <a:gd name="T0" fmla="*/ 0 w 55"/>
                <a:gd name="T1" fmla="*/ 17 h 17"/>
                <a:gd name="T2" fmla="*/ 55 w 55"/>
                <a:gd name="T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5" h="17">
                  <a:moveTo>
                    <a:pt x="0" y="17"/>
                  </a:moveTo>
                  <a:cubicBezTo>
                    <a:pt x="20" y="16"/>
                    <a:pt x="37" y="6"/>
                    <a:pt x="55" y="0"/>
                  </a:cubicBezTo>
                </a:path>
              </a:pathLst>
            </a:custGeom>
            <a:grpFill/>
            <a:ln w="3175" cap="rnd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417" name="Freeform 653"/>
            <p:cNvSpPr>
              <a:spLocks/>
            </p:cNvSpPr>
            <p:nvPr/>
          </p:nvSpPr>
          <p:spPr bwMode="auto">
            <a:xfrm>
              <a:off x="6034088" y="3457576"/>
              <a:ext cx="79375" cy="19050"/>
            </a:xfrm>
            <a:custGeom>
              <a:avLst/>
              <a:gdLst>
                <a:gd name="T0" fmla="*/ 0 w 21"/>
                <a:gd name="T1" fmla="*/ 2 h 5"/>
                <a:gd name="T2" fmla="*/ 20 w 21"/>
                <a:gd name="T3" fmla="*/ 4 h 5"/>
                <a:gd name="T4" fmla="*/ 5 w 21"/>
                <a:gd name="T5" fmla="*/ 0 h 5"/>
                <a:gd name="T6" fmla="*/ 21 w 21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5">
                  <a:moveTo>
                    <a:pt x="0" y="2"/>
                  </a:moveTo>
                  <a:cubicBezTo>
                    <a:pt x="7" y="2"/>
                    <a:pt x="13" y="5"/>
                    <a:pt x="20" y="4"/>
                  </a:cubicBezTo>
                  <a:cubicBezTo>
                    <a:pt x="16" y="2"/>
                    <a:pt x="10" y="0"/>
                    <a:pt x="5" y="0"/>
                  </a:cubicBezTo>
                  <a:cubicBezTo>
                    <a:pt x="10" y="0"/>
                    <a:pt x="17" y="2"/>
                    <a:pt x="21" y="5"/>
                  </a:cubicBezTo>
                </a:path>
              </a:pathLst>
            </a:custGeom>
            <a:grpFill/>
            <a:ln w="3175" cap="rnd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418" name="Freeform 654"/>
            <p:cNvSpPr>
              <a:spLocks/>
            </p:cNvSpPr>
            <p:nvPr/>
          </p:nvSpPr>
          <p:spPr bwMode="auto">
            <a:xfrm>
              <a:off x="6119813" y="3332163"/>
              <a:ext cx="46038" cy="155575"/>
            </a:xfrm>
            <a:custGeom>
              <a:avLst/>
              <a:gdLst>
                <a:gd name="T0" fmla="*/ 0 w 12"/>
                <a:gd name="T1" fmla="*/ 37 h 41"/>
                <a:gd name="T2" fmla="*/ 12 w 12"/>
                <a:gd name="T3" fmla="*/ 0 h 41"/>
                <a:gd name="T4" fmla="*/ 1 w 12"/>
                <a:gd name="T5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41">
                  <a:moveTo>
                    <a:pt x="0" y="37"/>
                  </a:moveTo>
                  <a:cubicBezTo>
                    <a:pt x="2" y="25"/>
                    <a:pt x="9" y="12"/>
                    <a:pt x="12" y="0"/>
                  </a:cubicBezTo>
                  <a:cubicBezTo>
                    <a:pt x="10" y="15"/>
                    <a:pt x="7" y="27"/>
                    <a:pt x="1" y="41"/>
                  </a:cubicBezTo>
                </a:path>
              </a:pathLst>
            </a:custGeom>
            <a:grpFill/>
            <a:ln w="3175" cap="rnd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419" name="Freeform 655"/>
            <p:cNvSpPr>
              <a:spLocks/>
            </p:cNvSpPr>
            <p:nvPr/>
          </p:nvSpPr>
          <p:spPr bwMode="auto">
            <a:xfrm>
              <a:off x="5992813" y="3189288"/>
              <a:ext cx="66675" cy="123825"/>
            </a:xfrm>
            <a:custGeom>
              <a:avLst/>
              <a:gdLst>
                <a:gd name="T0" fmla="*/ 18 w 18"/>
                <a:gd name="T1" fmla="*/ 0 h 33"/>
                <a:gd name="T2" fmla="*/ 0 w 18"/>
                <a:gd name="T3" fmla="*/ 12 h 33"/>
                <a:gd name="T4" fmla="*/ 12 w 18"/>
                <a:gd name="T5" fmla="*/ 33 h 33"/>
                <a:gd name="T6" fmla="*/ 3 w 18"/>
                <a:gd name="T7" fmla="*/ 1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33">
                  <a:moveTo>
                    <a:pt x="18" y="0"/>
                  </a:moveTo>
                  <a:cubicBezTo>
                    <a:pt x="12" y="4"/>
                    <a:pt x="6" y="8"/>
                    <a:pt x="0" y="12"/>
                  </a:cubicBezTo>
                  <a:cubicBezTo>
                    <a:pt x="3" y="19"/>
                    <a:pt x="8" y="26"/>
                    <a:pt x="12" y="33"/>
                  </a:cubicBezTo>
                  <a:cubicBezTo>
                    <a:pt x="7" y="27"/>
                    <a:pt x="6" y="19"/>
                    <a:pt x="3" y="11"/>
                  </a:cubicBezTo>
                </a:path>
              </a:pathLst>
            </a:custGeom>
            <a:grpFill/>
            <a:ln w="3175" cap="rnd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420" name="Freeform 656"/>
            <p:cNvSpPr>
              <a:spLocks/>
            </p:cNvSpPr>
            <p:nvPr/>
          </p:nvSpPr>
          <p:spPr bwMode="auto">
            <a:xfrm>
              <a:off x="6059488" y="3397251"/>
              <a:ext cx="79375" cy="139700"/>
            </a:xfrm>
            <a:custGeom>
              <a:avLst/>
              <a:gdLst>
                <a:gd name="T0" fmla="*/ 10 w 21"/>
                <a:gd name="T1" fmla="*/ 37 h 37"/>
                <a:gd name="T2" fmla="*/ 2 w 21"/>
                <a:gd name="T3" fmla="*/ 10 h 37"/>
                <a:gd name="T4" fmla="*/ 21 w 21"/>
                <a:gd name="T5" fmla="*/ 0 h 37"/>
                <a:gd name="T6" fmla="*/ 3 w 21"/>
                <a:gd name="T7" fmla="*/ 8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37">
                  <a:moveTo>
                    <a:pt x="10" y="37"/>
                  </a:moveTo>
                  <a:cubicBezTo>
                    <a:pt x="6" y="32"/>
                    <a:pt x="0" y="16"/>
                    <a:pt x="2" y="10"/>
                  </a:cubicBezTo>
                  <a:cubicBezTo>
                    <a:pt x="3" y="5"/>
                    <a:pt x="16" y="1"/>
                    <a:pt x="21" y="0"/>
                  </a:cubicBezTo>
                  <a:cubicBezTo>
                    <a:pt x="15" y="2"/>
                    <a:pt x="9" y="6"/>
                    <a:pt x="3" y="8"/>
                  </a:cubicBezTo>
                </a:path>
              </a:pathLst>
            </a:custGeom>
            <a:grpFill/>
            <a:ln w="3175" cap="rnd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  <p:sp>
          <p:nvSpPr>
            <p:cNvPr id="421" name="Freeform 657"/>
            <p:cNvSpPr>
              <a:spLocks/>
            </p:cNvSpPr>
            <p:nvPr/>
          </p:nvSpPr>
          <p:spPr bwMode="auto">
            <a:xfrm>
              <a:off x="6138863" y="3578226"/>
              <a:ext cx="84138" cy="128588"/>
            </a:xfrm>
            <a:custGeom>
              <a:avLst/>
              <a:gdLst>
                <a:gd name="T0" fmla="*/ 10 w 22"/>
                <a:gd name="T1" fmla="*/ 34 h 34"/>
                <a:gd name="T2" fmla="*/ 0 w 22"/>
                <a:gd name="T3" fmla="*/ 8 h 34"/>
                <a:gd name="T4" fmla="*/ 22 w 22"/>
                <a:gd name="T5" fmla="*/ 0 h 34"/>
                <a:gd name="T6" fmla="*/ 5 w 22"/>
                <a:gd name="T7" fmla="*/ 9 h 34"/>
                <a:gd name="T8" fmla="*/ 4 w 22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34">
                  <a:moveTo>
                    <a:pt x="10" y="34"/>
                  </a:moveTo>
                  <a:cubicBezTo>
                    <a:pt x="5" y="31"/>
                    <a:pt x="2" y="14"/>
                    <a:pt x="0" y="8"/>
                  </a:cubicBezTo>
                  <a:cubicBezTo>
                    <a:pt x="6" y="4"/>
                    <a:pt x="15" y="2"/>
                    <a:pt x="22" y="0"/>
                  </a:cubicBezTo>
                  <a:cubicBezTo>
                    <a:pt x="17" y="3"/>
                    <a:pt x="9" y="4"/>
                    <a:pt x="5" y="9"/>
                  </a:cubicBezTo>
                  <a:cubicBezTo>
                    <a:pt x="2" y="13"/>
                    <a:pt x="4" y="15"/>
                    <a:pt x="4" y="20"/>
                  </a:cubicBezTo>
                </a:path>
              </a:pathLst>
            </a:custGeom>
            <a:grpFill/>
            <a:ln w="3175" cap="rnd">
              <a:solidFill>
                <a:srgbClr val="66666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+mn-ea"/>
                <a:cs typeface="+mn-ea"/>
                <a:sym typeface="+mn-lt"/>
              </a:endParaRPr>
            </a:p>
          </p:txBody>
        </p:sp>
      </p:grpSp>
      <p:sp>
        <p:nvSpPr>
          <p:cNvPr id="422" name="文本框 421"/>
          <p:cNvSpPr txBox="1"/>
          <p:nvPr/>
        </p:nvSpPr>
        <p:spPr>
          <a:xfrm>
            <a:off x="1637542" y="597856"/>
            <a:ext cx="7249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Con </a:t>
            </a:r>
            <a:r>
              <a:rPr lang="en-US" altLang="zh-CN" sz="3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cần</a:t>
            </a: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lưu</a:t>
            </a: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ý </a:t>
            </a:r>
            <a:r>
              <a:rPr lang="en-US" altLang="zh-CN" sz="3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gì</a:t>
            </a: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khi</a:t>
            </a: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viết</a:t>
            </a: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bài</a:t>
            </a: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?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pSp>
        <p:nvGrpSpPr>
          <p:cNvPr id="423" name="组合 422">
            <a:extLst>
              <a:ext uri="{FF2B5EF4-FFF2-40B4-BE49-F238E27FC236}">
                <a16:creationId xmlns:a16="http://schemas.microsoft.com/office/drawing/2014/main" id="{127D76BE-E299-417F-8938-B5A9439AEDA9}"/>
              </a:ext>
            </a:extLst>
          </p:cNvPr>
          <p:cNvGrpSpPr/>
          <p:nvPr/>
        </p:nvGrpSpPr>
        <p:grpSpPr>
          <a:xfrm>
            <a:off x="395027" y="322512"/>
            <a:ext cx="1277325" cy="1079086"/>
            <a:chOff x="28235" y="47685"/>
            <a:chExt cx="1277325" cy="1079086"/>
          </a:xfrm>
        </p:grpSpPr>
        <p:pic>
          <p:nvPicPr>
            <p:cNvPr id="424" name="图片 423">
              <a:extLst>
                <a:ext uri="{FF2B5EF4-FFF2-40B4-BE49-F238E27FC236}">
                  <a16:creationId xmlns:a16="http://schemas.microsoft.com/office/drawing/2014/main" id="{FCB22705-FEDC-4E2E-832C-DD261DAB28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235" y="47685"/>
              <a:ext cx="1225402" cy="1079086"/>
            </a:xfrm>
            <a:prstGeom prst="rect">
              <a:avLst/>
            </a:prstGeom>
          </p:spPr>
        </p:pic>
        <p:sp>
          <p:nvSpPr>
            <p:cNvPr id="425" name="文本框 424">
              <a:extLst>
                <a:ext uri="{FF2B5EF4-FFF2-40B4-BE49-F238E27FC236}">
                  <a16:creationId xmlns:a16="http://schemas.microsoft.com/office/drawing/2014/main" id="{0FB0B4E9-E214-4890-9F46-ED3FCA46D9F5}"/>
                </a:ext>
              </a:extLst>
            </p:cNvPr>
            <p:cNvSpPr txBox="1"/>
            <p:nvPr/>
          </p:nvSpPr>
          <p:spPr>
            <a:xfrm flipH="1">
              <a:off x="76816" y="365128"/>
              <a:ext cx="12287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spc="3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03</a:t>
              </a:r>
              <a:endParaRPr lang="zh-CN" altLang="en-US" sz="2400" spc="3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6472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文本框 421"/>
          <p:cNvSpPr txBox="1"/>
          <p:nvPr/>
        </p:nvSpPr>
        <p:spPr>
          <a:xfrm>
            <a:off x="1637543" y="597856"/>
            <a:ext cx="35518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Viết</a:t>
            </a: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bài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pSp>
        <p:nvGrpSpPr>
          <p:cNvPr id="423" name="组合 422">
            <a:extLst>
              <a:ext uri="{FF2B5EF4-FFF2-40B4-BE49-F238E27FC236}">
                <a16:creationId xmlns:a16="http://schemas.microsoft.com/office/drawing/2014/main" id="{127D76BE-E299-417F-8938-B5A9439AEDA9}"/>
              </a:ext>
            </a:extLst>
          </p:cNvPr>
          <p:cNvGrpSpPr/>
          <p:nvPr/>
        </p:nvGrpSpPr>
        <p:grpSpPr>
          <a:xfrm>
            <a:off x="395027" y="322512"/>
            <a:ext cx="1277325" cy="1079086"/>
            <a:chOff x="28235" y="47685"/>
            <a:chExt cx="1277325" cy="1079086"/>
          </a:xfrm>
        </p:grpSpPr>
        <p:pic>
          <p:nvPicPr>
            <p:cNvPr id="424" name="图片 423">
              <a:extLst>
                <a:ext uri="{FF2B5EF4-FFF2-40B4-BE49-F238E27FC236}">
                  <a16:creationId xmlns:a16="http://schemas.microsoft.com/office/drawing/2014/main" id="{FCB22705-FEDC-4E2E-832C-DD261DAB28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235" y="47685"/>
              <a:ext cx="1225402" cy="1079086"/>
            </a:xfrm>
            <a:prstGeom prst="rect">
              <a:avLst/>
            </a:prstGeom>
          </p:spPr>
        </p:pic>
        <p:sp>
          <p:nvSpPr>
            <p:cNvPr id="425" name="文本框 424">
              <a:extLst>
                <a:ext uri="{FF2B5EF4-FFF2-40B4-BE49-F238E27FC236}">
                  <a16:creationId xmlns:a16="http://schemas.microsoft.com/office/drawing/2014/main" id="{0FB0B4E9-E214-4890-9F46-ED3FCA46D9F5}"/>
                </a:ext>
              </a:extLst>
            </p:cNvPr>
            <p:cNvSpPr txBox="1"/>
            <p:nvPr/>
          </p:nvSpPr>
          <p:spPr>
            <a:xfrm flipH="1">
              <a:off x="76816" y="365128"/>
              <a:ext cx="12287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spc="3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04</a:t>
              </a:r>
              <a:endParaRPr lang="zh-CN" altLang="en-US" sz="2400" spc="3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0E02BC1-56BF-4123-8D86-115AA4E23544}"/>
              </a:ext>
            </a:extLst>
          </p:cNvPr>
          <p:cNvSpPr/>
          <p:nvPr/>
        </p:nvSpPr>
        <p:spPr>
          <a:xfrm>
            <a:off x="1117600" y="1595120"/>
            <a:ext cx="9956800" cy="44704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>
              <a:buFontTx/>
              <a:buChar char="-"/>
            </a:pP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lưng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cúi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indent="-571500">
              <a:buFontTx/>
              <a:buChar char="-"/>
            </a:pP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nót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cỡ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90366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" grpId="0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3D356B5E-2CE1-4C36-87FC-AF79D1745D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705481"/>
            <a:ext cx="8382000" cy="5447038"/>
          </a:xfrm>
          <a:prstGeom prst="rect">
            <a:avLst/>
          </a:prstGeom>
        </p:spPr>
      </p:pic>
      <p:grpSp>
        <p:nvGrpSpPr>
          <p:cNvPr id="7" name="组合 6">
            <a:extLst>
              <a:ext uri="{FF2B5EF4-FFF2-40B4-BE49-F238E27FC236}">
                <a16:creationId xmlns:a16="http://schemas.microsoft.com/office/drawing/2014/main" id="{56A1EE9E-CD81-44ED-BD5E-CBE0C42E218A}"/>
              </a:ext>
            </a:extLst>
          </p:cNvPr>
          <p:cNvGrpSpPr/>
          <p:nvPr/>
        </p:nvGrpSpPr>
        <p:grpSpPr>
          <a:xfrm>
            <a:off x="2904546" y="1089410"/>
            <a:ext cx="6182435" cy="5259441"/>
            <a:chOff x="6470650" y="1849438"/>
            <a:chExt cx="1797049" cy="1528763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EFD94694-9173-4C8D-925B-4C315DDA63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70650" y="1849438"/>
              <a:ext cx="1797049" cy="1528763"/>
            </a:xfrm>
            <a:custGeom>
              <a:avLst/>
              <a:gdLst>
                <a:gd name="T0" fmla="*/ 421 w 422"/>
                <a:gd name="T1" fmla="*/ 65 h 358"/>
                <a:gd name="T2" fmla="*/ 419 w 422"/>
                <a:gd name="T3" fmla="*/ 134 h 358"/>
                <a:gd name="T4" fmla="*/ 403 w 422"/>
                <a:gd name="T5" fmla="*/ 164 h 358"/>
                <a:gd name="T6" fmla="*/ 354 w 422"/>
                <a:gd name="T7" fmla="*/ 193 h 358"/>
                <a:gd name="T8" fmla="*/ 299 w 422"/>
                <a:gd name="T9" fmla="*/ 220 h 358"/>
                <a:gd name="T10" fmla="*/ 181 w 422"/>
                <a:gd name="T11" fmla="*/ 268 h 358"/>
                <a:gd name="T12" fmla="*/ 295 w 422"/>
                <a:gd name="T13" fmla="*/ 327 h 358"/>
                <a:gd name="T14" fmla="*/ 297 w 422"/>
                <a:gd name="T15" fmla="*/ 334 h 358"/>
                <a:gd name="T16" fmla="*/ 136 w 422"/>
                <a:gd name="T17" fmla="*/ 287 h 358"/>
                <a:gd name="T18" fmla="*/ 28 w 422"/>
                <a:gd name="T19" fmla="*/ 254 h 358"/>
                <a:gd name="T20" fmla="*/ 3 w 422"/>
                <a:gd name="T21" fmla="*/ 137 h 358"/>
                <a:gd name="T22" fmla="*/ 24 w 422"/>
                <a:gd name="T23" fmla="*/ 45 h 358"/>
                <a:gd name="T24" fmla="*/ 106 w 422"/>
                <a:gd name="T25" fmla="*/ 15 h 358"/>
                <a:gd name="T26" fmla="*/ 248 w 422"/>
                <a:gd name="T27" fmla="*/ 6 h 358"/>
                <a:gd name="T28" fmla="*/ 326 w 422"/>
                <a:gd name="T29" fmla="*/ 3 h 358"/>
                <a:gd name="T30" fmla="*/ 381 w 422"/>
                <a:gd name="T31" fmla="*/ 5 h 358"/>
                <a:gd name="T32" fmla="*/ 421 w 422"/>
                <a:gd name="T33" fmla="*/ 65 h 358"/>
                <a:gd name="T34" fmla="*/ 410 w 422"/>
                <a:gd name="T35" fmla="*/ 139 h 358"/>
                <a:gd name="T36" fmla="*/ 413 w 422"/>
                <a:gd name="T37" fmla="*/ 73 h 358"/>
                <a:gd name="T38" fmla="*/ 366 w 422"/>
                <a:gd name="T39" fmla="*/ 11 h 358"/>
                <a:gd name="T40" fmla="*/ 240 w 422"/>
                <a:gd name="T41" fmla="*/ 14 h 358"/>
                <a:gd name="T42" fmla="*/ 111 w 422"/>
                <a:gd name="T43" fmla="*/ 23 h 358"/>
                <a:gd name="T44" fmla="*/ 42 w 422"/>
                <a:gd name="T45" fmla="*/ 38 h 358"/>
                <a:gd name="T46" fmla="*/ 13 w 422"/>
                <a:gd name="T47" fmla="*/ 94 h 358"/>
                <a:gd name="T48" fmla="*/ 17 w 422"/>
                <a:gd name="T49" fmla="*/ 219 h 358"/>
                <a:gd name="T50" fmla="*/ 137 w 422"/>
                <a:gd name="T51" fmla="*/ 281 h 358"/>
                <a:gd name="T52" fmla="*/ 139 w 422"/>
                <a:gd name="T53" fmla="*/ 284 h 358"/>
                <a:gd name="T54" fmla="*/ 279 w 422"/>
                <a:gd name="T55" fmla="*/ 333 h 358"/>
                <a:gd name="T56" fmla="*/ 172 w 422"/>
                <a:gd name="T57" fmla="*/ 268 h 358"/>
                <a:gd name="T58" fmla="*/ 172 w 422"/>
                <a:gd name="T59" fmla="*/ 267 h 358"/>
                <a:gd name="T60" fmla="*/ 175 w 422"/>
                <a:gd name="T61" fmla="*/ 262 h 358"/>
                <a:gd name="T62" fmla="*/ 303 w 422"/>
                <a:gd name="T63" fmla="*/ 209 h 358"/>
                <a:gd name="T64" fmla="*/ 361 w 422"/>
                <a:gd name="T65" fmla="*/ 180 h 358"/>
                <a:gd name="T66" fmla="*/ 410 w 422"/>
                <a:gd name="T67" fmla="*/ 139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22" h="358">
                  <a:moveTo>
                    <a:pt x="421" y="65"/>
                  </a:moveTo>
                  <a:cubicBezTo>
                    <a:pt x="422" y="87"/>
                    <a:pt x="422" y="112"/>
                    <a:pt x="419" y="134"/>
                  </a:cubicBezTo>
                  <a:cubicBezTo>
                    <a:pt x="417" y="146"/>
                    <a:pt x="413" y="156"/>
                    <a:pt x="403" y="164"/>
                  </a:cubicBezTo>
                  <a:cubicBezTo>
                    <a:pt x="389" y="176"/>
                    <a:pt x="371" y="184"/>
                    <a:pt x="354" y="193"/>
                  </a:cubicBezTo>
                  <a:cubicBezTo>
                    <a:pt x="336" y="202"/>
                    <a:pt x="318" y="211"/>
                    <a:pt x="299" y="220"/>
                  </a:cubicBezTo>
                  <a:cubicBezTo>
                    <a:pt x="260" y="238"/>
                    <a:pt x="221" y="254"/>
                    <a:pt x="181" y="268"/>
                  </a:cubicBezTo>
                  <a:cubicBezTo>
                    <a:pt x="194" y="310"/>
                    <a:pt x="257" y="323"/>
                    <a:pt x="295" y="327"/>
                  </a:cubicBezTo>
                  <a:cubicBezTo>
                    <a:pt x="298" y="328"/>
                    <a:pt x="300" y="333"/>
                    <a:pt x="297" y="334"/>
                  </a:cubicBezTo>
                  <a:cubicBezTo>
                    <a:pt x="247" y="358"/>
                    <a:pt x="162" y="338"/>
                    <a:pt x="136" y="287"/>
                  </a:cubicBezTo>
                  <a:cubicBezTo>
                    <a:pt x="98" y="289"/>
                    <a:pt x="55" y="284"/>
                    <a:pt x="28" y="254"/>
                  </a:cubicBezTo>
                  <a:cubicBezTo>
                    <a:pt x="0" y="223"/>
                    <a:pt x="3" y="176"/>
                    <a:pt x="3" y="137"/>
                  </a:cubicBezTo>
                  <a:cubicBezTo>
                    <a:pt x="3" y="106"/>
                    <a:pt x="4" y="70"/>
                    <a:pt x="24" y="45"/>
                  </a:cubicBezTo>
                  <a:cubicBezTo>
                    <a:pt x="44" y="19"/>
                    <a:pt x="76" y="18"/>
                    <a:pt x="106" y="15"/>
                  </a:cubicBezTo>
                  <a:cubicBezTo>
                    <a:pt x="154" y="11"/>
                    <a:pt x="201" y="8"/>
                    <a:pt x="248" y="6"/>
                  </a:cubicBezTo>
                  <a:cubicBezTo>
                    <a:pt x="274" y="5"/>
                    <a:pt x="300" y="4"/>
                    <a:pt x="326" y="3"/>
                  </a:cubicBezTo>
                  <a:cubicBezTo>
                    <a:pt x="344" y="3"/>
                    <a:pt x="364" y="0"/>
                    <a:pt x="381" y="5"/>
                  </a:cubicBezTo>
                  <a:cubicBezTo>
                    <a:pt x="409" y="12"/>
                    <a:pt x="420" y="38"/>
                    <a:pt x="421" y="65"/>
                  </a:cubicBezTo>
                  <a:moveTo>
                    <a:pt x="410" y="139"/>
                  </a:moveTo>
                  <a:cubicBezTo>
                    <a:pt x="416" y="120"/>
                    <a:pt x="413" y="93"/>
                    <a:pt x="413" y="73"/>
                  </a:cubicBezTo>
                  <a:cubicBezTo>
                    <a:pt x="413" y="41"/>
                    <a:pt x="402" y="13"/>
                    <a:pt x="366" y="11"/>
                  </a:cubicBezTo>
                  <a:cubicBezTo>
                    <a:pt x="325" y="8"/>
                    <a:pt x="281" y="12"/>
                    <a:pt x="240" y="14"/>
                  </a:cubicBezTo>
                  <a:cubicBezTo>
                    <a:pt x="197" y="16"/>
                    <a:pt x="154" y="19"/>
                    <a:pt x="111" y="23"/>
                  </a:cubicBezTo>
                  <a:cubicBezTo>
                    <a:pt x="88" y="25"/>
                    <a:pt x="62" y="24"/>
                    <a:pt x="42" y="38"/>
                  </a:cubicBezTo>
                  <a:cubicBezTo>
                    <a:pt x="24" y="50"/>
                    <a:pt x="16" y="72"/>
                    <a:pt x="13" y="94"/>
                  </a:cubicBezTo>
                  <a:cubicBezTo>
                    <a:pt x="7" y="131"/>
                    <a:pt x="6" y="183"/>
                    <a:pt x="17" y="219"/>
                  </a:cubicBezTo>
                  <a:cubicBezTo>
                    <a:pt x="33" y="272"/>
                    <a:pt x="89" y="282"/>
                    <a:pt x="137" y="281"/>
                  </a:cubicBezTo>
                  <a:cubicBezTo>
                    <a:pt x="138" y="281"/>
                    <a:pt x="139" y="282"/>
                    <a:pt x="139" y="284"/>
                  </a:cubicBezTo>
                  <a:cubicBezTo>
                    <a:pt x="165" y="325"/>
                    <a:pt x="231" y="347"/>
                    <a:pt x="279" y="333"/>
                  </a:cubicBezTo>
                  <a:cubicBezTo>
                    <a:pt x="238" y="327"/>
                    <a:pt x="184" y="311"/>
                    <a:pt x="172" y="268"/>
                  </a:cubicBezTo>
                  <a:cubicBezTo>
                    <a:pt x="172" y="268"/>
                    <a:pt x="172" y="268"/>
                    <a:pt x="172" y="267"/>
                  </a:cubicBezTo>
                  <a:cubicBezTo>
                    <a:pt x="172" y="265"/>
                    <a:pt x="172" y="263"/>
                    <a:pt x="175" y="262"/>
                  </a:cubicBezTo>
                  <a:cubicBezTo>
                    <a:pt x="218" y="246"/>
                    <a:pt x="261" y="229"/>
                    <a:pt x="303" y="209"/>
                  </a:cubicBezTo>
                  <a:cubicBezTo>
                    <a:pt x="322" y="200"/>
                    <a:pt x="342" y="190"/>
                    <a:pt x="361" y="180"/>
                  </a:cubicBezTo>
                  <a:cubicBezTo>
                    <a:pt x="380" y="170"/>
                    <a:pt x="404" y="161"/>
                    <a:pt x="410" y="139"/>
                  </a:cubicBezTo>
                </a:path>
              </a:pathLst>
            </a:custGeom>
            <a:solidFill>
              <a:srgbClr val="3C3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FAFB5206-09CB-492F-A4F7-EFD13B65E153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6050" y="1882776"/>
              <a:ext cx="1746249" cy="1447800"/>
            </a:xfrm>
            <a:custGeom>
              <a:avLst/>
              <a:gdLst>
                <a:gd name="T0" fmla="*/ 407 w 410"/>
                <a:gd name="T1" fmla="*/ 65 h 339"/>
                <a:gd name="T2" fmla="*/ 404 w 410"/>
                <a:gd name="T3" fmla="*/ 131 h 339"/>
                <a:gd name="T4" fmla="*/ 355 w 410"/>
                <a:gd name="T5" fmla="*/ 172 h 339"/>
                <a:gd name="T6" fmla="*/ 297 w 410"/>
                <a:gd name="T7" fmla="*/ 201 h 339"/>
                <a:gd name="T8" fmla="*/ 169 w 410"/>
                <a:gd name="T9" fmla="*/ 254 h 339"/>
                <a:gd name="T10" fmla="*/ 166 w 410"/>
                <a:gd name="T11" fmla="*/ 259 h 339"/>
                <a:gd name="T12" fmla="*/ 166 w 410"/>
                <a:gd name="T13" fmla="*/ 260 h 339"/>
                <a:gd name="T14" fmla="*/ 273 w 410"/>
                <a:gd name="T15" fmla="*/ 325 h 339"/>
                <a:gd name="T16" fmla="*/ 133 w 410"/>
                <a:gd name="T17" fmla="*/ 276 h 339"/>
                <a:gd name="T18" fmla="*/ 131 w 410"/>
                <a:gd name="T19" fmla="*/ 273 h 339"/>
                <a:gd name="T20" fmla="*/ 11 w 410"/>
                <a:gd name="T21" fmla="*/ 211 h 339"/>
                <a:gd name="T22" fmla="*/ 7 w 410"/>
                <a:gd name="T23" fmla="*/ 86 h 339"/>
                <a:gd name="T24" fmla="*/ 36 w 410"/>
                <a:gd name="T25" fmla="*/ 30 h 339"/>
                <a:gd name="T26" fmla="*/ 105 w 410"/>
                <a:gd name="T27" fmla="*/ 15 h 339"/>
                <a:gd name="T28" fmla="*/ 234 w 410"/>
                <a:gd name="T29" fmla="*/ 6 h 339"/>
                <a:gd name="T30" fmla="*/ 360 w 410"/>
                <a:gd name="T31" fmla="*/ 3 h 339"/>
                <a:gd name="T32" fmla="*/ 407 w 410"/>
                <a:gd name="T33" fmla="*/ 65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0" h="339">
                  <a:moveTo>
                    <a:pt x="407" y="65"/>
                  </a:moveTo>
                  <a:cubicBezTo>
                    <a:pt x="407" y="85"/>
                    <a:pt x="410" y="112"/>
                    <a:pt x="404" y="131"/>
                  </a:cubicBezTo>
                  <a:cubicBezTo>
                    <a:pt x="398" y="153"/>
                    <a:pt x="374" y="162"/>
                    <a:pt x="355" y="172"/>
                  </a:cubicBezTo>
                  <a:cubicBezTo>
                    <a:pt x="336" y="182"/>
                    <a:pt x="316" y="192"/>
                    <a:pt x="297" y="201"/>
                  </a:cubicBezTo>
                  <a:cubicBezTo>
                    <a:pt x="255" y="221"/>
                    <a:pt x="212" y="238"/>
                    <a:pt x="169" y="254"/>
                  </a:cubicBezTo>
                  <a:cubicBezTo>
                    <a:pt x="166" y="255"/>
                    <a:pt x="166" y="257"/>
                    <a:pt x="166" y="259"/>
                  </a:cubicBezTo>
                  <a:cubicBezTo>
                    <a:pt x="166" y="260"/>
                    <a:pt x="166" y="260"/>
                    <a:pt x="166" y="260"/>
                  </a:cubicBezTo>
                  <a:cubicBezTo>
                    <a:pt x="178" y="303"/>
                    <a:pt x="232" y="319"/>
                    <a:pt x="273" y="325"/>
                  </a:cubicBezTo>
                  <a:cubicBezTo>
                    <a:pt x="225" y="339"/>
                    <a:pt x="159" y="317"/>
                    <a:pt x="133" y="276"/>
                  </a:cubicBezTo>
                  <a:cubicBezTo>
                    <a:pt x="133" y="274"/>
                    <a:pt x="132" y="273"/>
                    <a:pt x="131" y="273"/>
                  </a:cubicBezTo>
                  <a:cubicBezTo>
                    <a:pt x="83" y="274"/>
                    <a:pt x="27" y="264"/>
                    <a:pt x="11" y="211"/>
                  </a:cubicBezTo>
                  <a:cubicBezTo>
                    <a:pt x="0" y="175"/>
                    <a:pt x="1" y="123"/>
                    <a:pt x="7" y="86"/>
                  </a:cubicBezTo>
                  <a:cubicBezTo>
                    <a:pt x="10" y="64"/>
                    <a:pt x="18" y="42"/>
                    <a:pt x="36" y="30"/>
                  </a:cubicBezTo>
                  <a:cubicBezTo>
                    <a:pt x="56" y="16"/>
                    <a:pt x="82" y="17"/>
                    <a:pt x="105" y="15"/>
                  </a:cubicBezTo>
                  <a:cubicBezTo>
                    <a:pt x="148" y="11"/>
                    <a:pt x="191" y="8"/>
                    <a:pt x="234" y="6"/>
                  </a:cubicBezTo>
                  <a:cubicBezTo>
                    <a:pt x="275" y="4"/>
                    <a:pt x="319" y="0"/>
                    <a:pt x="360" y="3"/>
                  </a:cubicBezTo>
                  <a:cubicBezTo>
                    <a:pt x="396" y="5"/>
                    <a:pt x="407" y="33"/>
                    <a:pt x="407" y="6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D52A7B35-B6FC-4101-9A15-7A25D46FBF0D}"/>
                </a:ext>
              </a:extLst>
            </p:cNvPr>
            <p:cNvSpPr>
              <a:spLocks/>
            </p:cNvSpPr>
            <p:nvPr/>
          </p:nvSpPr>
          <p:spPr bwMode="auto">
            <a:xfrm>
              <a:off x="7058025" y="3027363"/>
              <a:ext cx="600075" cy="260350"/>
            </a:xfrm>
            <a:custGeom>
              <a:avLst/>
              <a:gdLst>
                <a:gd name="T0" fmla="*/ 4 w 141"/>
                <a:gd name="T1" fmla="*/ 0 h 61"/>
                <a:gd name="T2" fmla="*/ 0 w 141"/>
                <a:gd name="T3" fmla="*/ 4 h 61"/>
                <a:gd name="T4" fmla="*/ 1 w 141"/>
                <a:gd name="T5" fmla="*/ 6 h 61"/>
                <a:gd name="T6" fmla="*/ 1 w 141"/>
                <a:gd name="T7" fmla="*/ 7 h 61"/>
                <a:gd name="T8" fmla="*/ 1 w 141"/>
                <a:gd name="T9" fmla="*/ 8 h 61"/>
                <a:gd name="T10" fmla="*/ 2 w 141"/>
                <a:gd name="T11" fmla="*/ 8 h 61"/>
                <a:gd name="T12" fmla="*/ 63 w 141"/>
                <a:gd name="T13" fmla="*/ 53 h 61"/>
                <a:gd name="T14" fmla="*/ 102 w 141"/>
                <a:gd name="T15" fmla="*/ 61 h 61"/>
                <a:gd name="T16" fmla="*/ 110 w 141"/>
                <a:gd name="T17" fmla="*/ 61 h 61"/>
                <a:gd name="T18" fmla="*/ 110 w 141"/>
                <a:gd name="T19" fmla="*/ 61 h 61"/>
                <a:gd name="T20" fmla="*/ 110 w 141"/>
                <a:gd name="T21" fmla="*/ 61 h 61"/>
                <a:gd name="T22" fmla="*/ 110 w 141"/>
                <a:gd name="T23" fmla="*/ 61 h 61"/>
                <a:gd name="T24" fmla="*/ 140 w 141"/>
                <a:gd name="T25" fmla="*/ 57 h 61"/>
                <a:gd name="T26" fmla="*/ 141 w 141"/>
                <a:gd name="T27" fmla="*/ 57 h 61"/>
                <a:gd name="T28" fmla="*/ 110 w 141"/>
                <a:gd name="T29" fmla="*/ 51 h 61"/>
                <a:gd name="T30" fmla="*/ 6 w 141"/>
                <a:gd name="T31" fmla="*/ 2 h 61"/>
                <a:gd name="T32" fmla="*/ 4 w 141"/>
                <a:gd name="T33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1" h="61">
                  <a:moveTo>
                    <a:pt x="4" y="0"/>
                  </a:moveTo>
                  <a:cubicBezTo>
                    <a:pt x="2" y="0"/>
                    <a:pt x="0" y="2"/>
                    <a:pt x="0" y="4"/>
                  </a:cubicBezTo>
                  <a:cubicBezTo>
                    <a:pt x="0" y="5"/>
                    <a:pt x="1" y="5"/>
                    <a:pt x="1" y="6"/>
                  </a:cubicBezTo>
                  <a:cubicBezTo>
                    <a:pt x="1" y="6"/>
                    <a:pt x="1" y="7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2" y="8"/>
                  </a:cubicBezTo>
                  <a:cubicBezTo>
                    <a:pt x="14" y="28"/>
                    <a:pt x="37" y="44"/>
                    <a:pt x="63" y="53"/>
                  </a:cubicBezTo>
                  <a:cubicBezTo>
                    <a:pt x="75" y="56"/>
                    <a:pt x="89" y="59"/>
                    <a:pt x="102" y="61"/>
                  </a:cubicBezTo>
                  <a:cubicBezTo>
                    <a:pt x="105" y="61"/>
                    <a:pt x="108" y="61"/>
                    <a:pt x="110" y="61"/>
                  </a:cubicBezTo>
                  <a:cubicBezTo>
                    <a:pt x="110" y="61"/>
                    <a:pt x="110" y="61"/>
                    <a:pt x="110" y="61"/>
                  </a:cubicBezTo>
                  <a:cubicBezTo>
                    <a:pt x="110" y="61"/>
                    <a:pt x="110" y="61"/>
                    <a:pt x="110" y="61"/>
                  </a:cubicBezTo>
                  <a:cubicBezTo>
                    <a:pt x="110" y="61"/>
                    <a:pt x="110" y="61"/>
                    <a:pt x="110" y="61"/>
                  </a:cubicBezTo>
                  <a:cubicBezTo>
                    <a:pt x="121" y="61"/>
                    <a:pt x="131" y="60"/>
                    <a:pt x="140" y="57"/>
                  </a:cubicBezTo>
                  <a:cubicBezTo>
                    <a:pt x="141" y="57"/>
                    <a:pt x="141" y="57"/>
                    <a:pt x="141" y="57"/>
                  </a:cubicBezTo>
                  <a:cubicBezTo>
                    <a:pt x="131" y="55"/>
                    <a:pt x="120" y="53"/>
                    <a:pt x="110" y="51"/>
                  </a:cubicBezTo>
                  <a:cubicBezTo>
                    <a:pt x="71" y="48"/>
                    <a:pt x="26" y="34"/>
                    <a:pt x="6" y="2"/>
                  </a:cubicBezTo>
                  <a:cubicBezTo>
                    <a:pt x="6" y="0"/>
                    <a:pt x="5" y="0"/>
                    <a:pt x="4" y="0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6E8C06FB-22F6-4A05-9EFE-9494FA628CD0}"/>
                </a:ext>
              </a:extLst>
            </p:cNvPr>
            <p:cNvSpPr>
              <a:spLocks/>
            </p:cNvSpPr>
            <p:nvPr/>
          </p:nvSpPr>
          <p:spPr bwMode="auto">
            <a:xfrm>
              <a:off x="6508750" y="1892301"/>
              <a:ext cx="1677987" cy="1157288"/>
            </a:xfrm>
            <a:custGeom>
              <a:avLst/>
              <a:gdLst>
                <a:gd name="T0" fmla="*/ 328 w 394"/>
                <a:gd name="T1" fmla="*/ 0 h 271"/>
                <a:gd name="T2" fmla="*/ 328 w 394"/>
                <a:gd name="T3" fmla="*/ 0 h 271"/>
                <a:gd name="T4" fmla="*/ 246 w 394"/>
                <a:gd name="T5" fmla="*/ 3 h 271"/>
                <a:gd name="T6" fmla="*/ 246 w 394"/>
                <a:gd name="T7" fmla="*/ 3 h 271"/>
                <a:gd name="T8" fmla="*/ 245 w 394"/>
                <a:gd name="T9" fmla="*/ 3 h 271"/>
                <a:gd name="T10" fmla="*/ 245 w 394"/>
                <a:gd name="T11" fmla="*/ 4 h 271"/>
                <a:gd name="T12" fmla="*/ 245 w 394"/>
                <a:gd name="T13" fmla="*/ 4 h 271"/>
                <a:gd name="T14" fmla="*/ 243 w 394"/>
                <a:gd name="T15" fmla="*/ 4 h 271"/>
                <a:gd name="T16" fmla="*/ 243 w 394"/>
                <a:gd name="T17" fmla="*/ 4 h 271"/>
                <a:gd name="T18" fmla="*/ 242 w 394"/>
                <a:gd name="T19" fmla="*/ 4 h 271"/>
                <a:gd name="T20" fmla="*/ 240 w 394"/>
                <a:gd name="T21" fmla="*/ 4 h 271"/>
                <a:gd name="T22" fmla="*/ 239 w 394"/>
                <a:gd name="T23" fmla="*/ 4 h 271"/>
                <a:gd name="T24" fmla="*/ 239 w 394"/>
                <a:gd name="T25" fmla="*/ 4 h 271"/>
                <a:gd name="T26" fmla="*/ 238 w 394"/>
                <a:gd name="T27" fmla="*/ 4 h 271"/>
                <a:gd name="T28" fmla="*/ 236 w 394"/>
                <a:gd name="T29" fmla="*/ 4 h 271"/>
                <a:gd name="T30" fmla="*/ 235 w 394"/>
                <a:gd name="T31" fmla="*/ 4 h 271"/>
                <a:gd name="T32" fmla="*/ 234 w 394"/>
                <a:gd name="T33" fmla="*/ 4 h 271"/>
                <a:gd name="T34" fmla="*/ 233 w 394"/>
                <a:gd name="T35" fmla="*/ 4 h 271"/>
                <a:gd name="T36" fmla="*/ 231 w 394"/>
                <a:gd name="T37" fmla="*/ 4 h 271"/>
                <a:gd name="T38" fmla="*/ 231 w 394"/>
                <a:gd name="T39" fmla="*/ 4 h 271"/>
                <a:gd name="T40" fmla="*/ 102 w 394"/>
                <a:gd name="T41" fmla="*/ 13 h 271"/>
                <a:gd name="T42" fmla="*/ 72 w 394"/>
                <a:gd name="T43" fmla="*/ 15 h 271"/>
                <a:gd name="T44" fmla="*/ 25 w 394"/>
                <a:gd name="T45" fmla="*/ 42 h 271"/>
                <a:gd name="T46" fmla="*/ 1 w 394"/>
                <a:gd name="T47" fmla="*/ 124 h 271"/>
                <a:gd name="T48" fmla="*/ 0 w 394"/>
                <a:gd name="T49" fmla="*/ 141 h 271"/>
                <a:gd name="T50" fmla="*/ 8 w 394"/>
                <a:gd name="T51" fmla="*/ 209 h 271"/>
                <a:gd name="T52" fmla="*/ 8 w 394"/>
                <a:gd name="T53" fmla="*/ 210 h 271"/>
                <a:gd name="T54" fmla="*/ 8 w 394"/>
                <a:gd name="T55" fmla="*/ 210 h 271"/>
                <a:gd name="T56" fmla="*/ 9 w 394"/>
                <a:gd name="T57" fmla="*/ 210 h 271"/>
                <a:gd name="T58" fmla="*/ 9 w 394"/>
                <a:gd name="T59" fmla="*/ 211 h 271"/>
                <a:gd name="T60" fmla="*/ 62 w 394"/>
                <a:gd name="T61" fmla="*/ 262 h 271"/>
                <a:gd name="T62" fmla="*/ 123 w 394"/>
                <a:gd name="T63" fmla="*/ 271 h 271"/>
                <a:gd name="T64" fmla="*/ 123 w 394"/>
                <a:gd name="T65" fmla="*/ 271 h 271"/>
                <a:gd name="T66" fmla="*/ 123 w 394"/>
                <a:gd name="T67" fmla="*/ 271 h 271"/>
                <a:gd name="T68" fmla="*/ 123 w 394"/>
                <a:gd name="T69" fmla="*/ 271 h 271"/>
                <a:gd name="T70" fmla="*/ 125 w 394"/>
                <a:gd name="T71" fmla="*/ 271 h 271"/>
                <a:gd name="T72" fmla="*/ 127 w 394"/>
                <a:gd name="T73" fmla="*/ 271 h 271"/>
                <a:gd name="T74" fmla="*/ 127 w 394"/>
                <a:gd name="T75" fmla="*/ 265 h 271"/>
                <a:gd name="T76" fmla="*/ 63 w 394"/>
                <a:gd name="T77" fmla="*/ 245 h 271"/>
                <a:gd name="T78" fmla="*/ 30 w 394"/>
                <a:gd name="T79" fmla="*/ 184 h 271"/>
                <a:gd name="T80" fmla="*/ 34 w 394"/>
                <a:gd name="T81" fmla="*/ 102 h 271"/>
                <a:gd name="T82" fmla="*/ 73 w 394"/>
                <a:gd name="T83" fmla="*/ 44 h 271"/>
                <a:gd name="T84" fmla="*/ 143 w 394"/>
                <a:gd name="T85" fmla="*/ 33 h 271"/>
                <a:gd name="T86" fmla="*/ 222 w 394"/>
                <a:gd name="T87" fmla="*/ 25 h 271"/>
                <a:gd name="T88" fmla="*/ 328 w 394"/>
                <a:gd name="T89" fmla="*/ 18 h 271"/>
                <a:gd name="T90" fmla="*/ 385 w 394"/>
                <a:gd name="T91" fmla="*/ 23 h 271"/>
                <a:gd name="T92" fmla="*/ 387 w 394"/>
                <a:gd name="T93" fmla="*/ 24 h 271"/>
                <a:gd name="T94" fmla="*/ 394 w 394"/>
                <a:gd name="T95" fmla="*/ 21 h 271"/>
                <a:gd name="T96" fmla="*/ 357 w 394"/>
                <a:gd name="T97" fmla="*/ 1 h 271"/>
                <a:gd name="T98" fmla="*/ 357 w 394"/>
                <a:gd name="T99" fmla="*/ 1 h 271"/>
                <a:gd name="T100" fmla="*/ 357 w 394"/>
                <a:gd name="T101" fmla="*/ 1 h 271"/>
                <a:gd name="T102" fmla="*/ 356 w 394"/>
                <a:gd name="T103" fmla="*/ 1 h 271"/>
                <a:gd name="T104" fmla="*/ 356 w 394"/>
                <a:gd name="T105" fmla="*/ 1 h 271"/>
                <a:gd name="T106" fmla="*/ 328 w 394"/>
                <a:gd name="T107" fmla="*/ 0 h 271"/>
                <a:gd name="T108" fmla="*/ 328 w 394"/>
                <a:gd name="T109" fmla="*/ 0 h 271"/>
                <a:gd name="T110" fmla="*/ 328 w 394"/>
                <a:gd name="T111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4" h="271">
                  <a:moveTo>
                    <a:pt x="328" y="0"/>
                  </a:moveTo>
                  <a:cubicBezTo>
                    <a:pt x="328" y="0"/>
                    <a:pt x="328" y="0"/>
                    <a:pt x="328" y="0"/>
                  </a:cubicBezTo>
                  <a:cubicBezTo>
                    <a:pt x="301" y="0"/>
                    <a:pt x="273" y="2"/>
                    <a:pt x="246" y="3"/>
                  </a:cubicBezTo>
                  <a:cubicBezTo>
                    <a:pt x="246" y="3"/>
                    <a:pt x="246" y="3"/>
                    <a:pt x="246" y="3"/>
                  </a:cubicBezTo>
                  <a:cubicBezTo>
                    <a:pt x="246" y="3"/>
                    <a:pt x="245" y="3"/>
                    <a:pt x="245" y="3"/>
                  </a:cubicBezTo>
                  <a:cubicBezTo>
                    <a:pt x="245" y="4"/>
                    <a:pt x="245" y="4"/>
                    <a:pt x="245" y="4"/>
                  </a:cubicBezTo>
                  <a:cubicBezTo>
                    <a:pt x="245" y="4"/>
                    <a:pt x="245" y="4"/>
                    <a:pt x="245" y="4"/>
                  </a:cubicBezTo>
                  <a:cubicBezTo>
                    <a:pt x="244" y="4"/>
                    <a:pt x="244" y="4"/>
                    <a:pt x="243" y="4"/>
                  </a:cubicBezTo>
                  <a:cubicBezTo>
                    <a:pt x="243" y="4"/>
                    <a:pt x="243" y="4"/>
                    <a:pt x="243" y="4"/>
                  </a:cubicBezTo>
                  <a:cubicBezTo>
                    <a:pt x="243" y="4"/>
                    <a:pt x="242" y="4"/>
                    <a:pt x="242" y="4"/>
                  </a:cubicBezTo>
                  <a:cubicBezTo>
                    <a:pt x="241" y="4"/>
                    <a:pt x="240" y="4"/>
                    <a:pt x="240" y="4"/>
                  </a:cubicBezTo>
                  <a:cubicBezTo>
                    <a:pt x="239" y="4"/>
                    <a:pt x="239" y="4"/>
                    <a:pt x="239" y="4"/>
                  </a:cubicBezTo>
                  <a:cubicBezTo>
                    <a:pt x="239" y="4"/>
                    <a:pt x="239" y="4"/>
                    <a:pt x="239" y="4"/>
                  </a:cubicBezTo>
                  <a:cubicBezTo>
                    <a:pt x="239" y="4"/>
                    <a:pt x="239" y="4"/>
                    <a:pt x="238" y="4"/>
                  </a:cubicBezTo>
                  <a:cubicBezTo>
                    <a:pt x="238" y="4"/>
                    <a:pt x="237" y="4"/>
                    <a:pt x="236" y="4"/>
                  </a:cubicBezTo>
                  <a:cubicBezTo>
                    <a:pt x="236" y="4"/>
                    <a:pt x="235" y="4"/>
                    <a:pt x="235" y="4"/>
                  </a:cubicBezTo>
                  <a:cubicBezTo>
                    <a:pt x="234" y="4"/>
                    <a:pt x="234" y="4"/>
                    <a:pt x="234" y="4"/>
                  </a:cubicBezTo>
                  <a:cubicBezTo>
                    <a:pt x="234" y="4"/>
                    <a:pt x="234" y="4"/>
                    <a:pt x="233" y="4"/>
                  </a:cubicBezTo>
                  <a:cubicBezTo>
                    <a:pt x="233" y="4"/>
                    <a:pt x="232" y="4"/>
                    <a:pt x="231" y="4"/>
                  </a:cubicBezTo>
                  <a:cubicBezTo>
                    <a:pt x="231" y="4"/>
                    <a:pt x="231" y="4"/>
                    <a:pt x="231" y="4"/>
                  </a:cubicBezTo>
                  <a:cubicBezTo>
                    <a:pt x="188" y="6"/>
                    <a:pt x="145" y="9"/>
                    <a:pt x="102" y="13"/>
                  </a:cubicBezTo>
                  <a:cubicBezTo>
                    <a:pt x="92" y="14"/>
                    <a:pt x="82" y="14"/>
                    <a:pt x="72" y="15"/>
                  </a:cubicBezTo>
                  <a:cubicBezTo>
                    <a:pt x="54" y="20"/>
                    <a:pt x="36" y="28"/>
                    <a:pt x="25" y="42"/>
                  </a:cubicBezTo>
                  <a:cubicBezTo>
                    <a:pt x="7" y="64"/>
                    <a:pt x="5" y="97"/>
                    <a:pt x="1" y="124"/>
                  </a:cubicBezTo>
                  <a:cubicBezTo>
                    <a:pt x="1" y="129"/>
                    <a:pt x="0" y="135"/>
                    <a:pt x="0" y="141"/>
                  </a:cubicBezTo>
                  <a:cubicBezTo>
                    <a:pt x="0" y="165"/>
                    <a:pt x="2" y="190"/>
                    <a:pt x="8" y="209"/>
                  </a:cubicBezTo>
                  <a:cubicBezTo>
                    <a:pt x="8" y="210"/>
                    <a:pt x="8" y="210"/>
                    <a:pt x="8" y="210"/>
                  </a:cubicBezTo>
                  <a:cubicBezTo>
                    <a:pt x="8" y="210"/>
                    <a:pt x="8" y="210"/>
                    <a:pt x="8" y="210"/>
                  </a:cubicBezTo>
                  <a:cubicBezTo>
                    <a:pt x="8" y="210"/>
                    <a:pt x="8" y="210"/>
                    <a:pt x="9" y="210"/>
                  </a:cubicBezTo>
                  <a:cubicBezTo>
                    <a:pt x="9" y="210"/>
                    <a:pt x="9" y="211"/>
                    <a:pt x="9" y="211"/>
                  </a:cubicBezTo>
                  <a:cubicBezTo>
                    <a:pt x="18" y="234"/>
                    <a:pt x="38" y="252"/>
                    <a:pt x="62" y="262"/>
                  </a:cubicBezTo>
                  <a:cubicBezTo>
                    <a:pt x="81" y="269"/>
                    <a:pt x="102" y="271"/>
                    <a:pt x="123" y="271"/>
                  </a:cubicBezTo>
                  <a:cubicBezTo>
                    <a:pt x="123" y="271"/>
                    <a:pt x="123" y="271"/>
                    <a:pt x="123" y="271"/>
                  </a:cubicBezTo>
                  <a:cubicBezTo>
                    <a:pt x="123" y="271"/>
                    <a:pt x="123" y="271"/>
                    <a:pt x="123" y="271"/>
                  </a:cubicBezTo>
                  <a:cubicBezTo>
                    <a:pt x="123" y="271"/>
                    <a:pt x="123" y="271"/>
                    <a:pt x="123" y="271"/>
                  </a:cubicBezTo>
                  <a:cubicBezTo>
                    <a:pt x="123" y="271"/>
                    <a:pt x="124" y="271"/>
                    <a:pt x="125" y="271"/>
                  </a:cubicBezTo>
                  <a:cubicBezTo>
                    <a:pt x="126" y="271"/>
                    <a:pt x="126" y="271"/>
                    <a:pt x="127" y="271"/>
                  </a:cubicBezTo>
                  <a:cubicBezTo>
                    <a:pt x="130" y="270"/>
                    <a:pt x="129" y="266"/>
                    <a:pt x="127" y="265"/>
                  </a:cubicBezTo>
                  <a:cubicBezTo>
                    <a:pt x="106" y="257"/>
                    <a:pt x="83" y="258"/>
                    <a:pt x="63" y="245"/>
                  </a:cubicBezTo>
                  <a:cubicBezTo>
                    <a:pt x="43" y="232"/>
                    <a:pt x="34" y="207"/>
                    <a:pt x="30" y="184"/>
                  </a:cubicBezTo>
                  <a:cubicBezTo>
                    <a:pt x="24" y="157"/>
                    <a:pt x="29" y="129"/>
                    <a:pt x="34" y="102"/>
                  </a:cubicBezTo>
                  <a:cubicBezTo>
                    <a:pt x="38" y="75"/>
                    <a:pt x="44" y="53"/>
                    <a:pt x="73" y="44"/>
                  </a:cubicBezTo>
                  <a:cubicBezTo>
                    <a:pt x="96" y="37"/>
                    <a:pt x="120" y="36"/>
                    <a:pt x="143" y="33"/>
                  </a:cubicBezTo>
                  <a:cubicBezTo>
                    <a:pt x="169" y="30"/>
                    <a:pt x="196" y="27"/>
                    <a:pt x="222" y="25"/>
                  </a:cubicBezTo>
                  <a:cubicBezTo>
                    <a:pt x="256" y="23"/>
                    <a:pt x="292" y="18"/>
                    <a:pt x="328" y="18"/>
                  </a:cubicBezTo>
                  <a:cubicBezTo>
                    <a:pt x="347" y="18"/>
                    <a:pt x="366" y="20"/>
                    <a:pt x="385" y="23"/>
                  </a:cubicBezTo>
                  <a:cubicBezTo>
                    <a:pt x="386" y="24"/>
                    <a:pt x="386" y="24"/>
                    <a:pt x="387" y="24"/>
                  </a:cubicBezTo>
                  <a:cubicBezTo>
                    <a:pt x="390" y="24"/>
                    <a:pt x="393" y="23"/>
                    <a:pt x="394" y="21"/>
                  </a:cubicBezTo>
                  <a:cubicBezTo>
                    <a:pt x="387" y="10"/>
                    <a:pt x="376" y="2"/>
                    <a:pt x="357" y="1"/>
                  </a:cubicBezTo>
                  <a:cubicBezTo>
                    <a:pt x="357" y="1"/>
                    <a:pt x="357" y="1"/>
                    <a:pt x="357" y="1"/>
                  </a:cubicBezTo>
                  <a:cubicBezTo>
                    <a:pt x="357" y="1"/>
                    <a:pt x="357" y="1"/>
                    <a:pt x="357" y="1"/>
                  </a:cubicBezTo>
                  <a:cubicBezTo>
                    <a:pt x="356" y="1"/>
                    <a:pt x="356" y="1"/>
                    <a:pt x="356" y="1"/>
                  </a:cubicBezTo>
                  <a:cubicBezTo>
                    <a:pt x="356" y="1"/>
                    <a:pt x="356" y="1"/>
                    <a:pt x="356" y="1"/>
                  </a:cubicBezTo>
                  <a:cubicBezTo>
                    <a:pt x="347" y="0"/>
                    <a:pt x="337" y="0"/>
                    <a:pt x="328" y="0"/>
                  </a:cubicBezTo>
                  <a:cubicBezTo>
                    <a:pt x="328" y="0"/>
                    <a:pt x="328" y="0"/>
                    <a:pt x="328" y="0"/>
                  </a:cubicBezTo>
                  <a:cubicBezTo>
                    <a:pt x="328" y="0"/>
                    <a:pt x="328" y="0"/>
                    <a:pt x="328" y="0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5" name="矩形 14"/>
          <p:cNvSpPr/>
          <p:nvPr/>
        </p:nvSpPr>
        <p:spPr>
          <a:xfrm>
            <a:off x="3964529" y="2773865"/>
            <a:ext cx="3478685" cy="8309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spAutoFit/>
          </a:bodyPr>
          <a:lstStyle/>
          <a:p>
            <a:pPr algn="ctr"/>
            <a:r>
              <a:rPr lang="en-US" altLang="zh-CN" sz="5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Soát</a:t>
            </a:r>
            <a:r>
              <a:rPr lang="en-US" altLang="zh-CN" sz="5400" b="1" dirty="0">
                <a:solidFill>
                  <a:srgbClr val="FFC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5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lỗi</a:t>
            </a:r>
            <a:endParaRPr lang="zh-CN" altLang="zh-CN" sz="5400" b="1" dirty="0">
              <a:solidFill>
                <a:srgbClr val="FFC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7166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3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3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文本框 421">
            <a:extLst>
              <a:ext uri="{FF2B5EF4-FFF2-40B4-BE49-F238E27FC236}">
                <a16:creationId xmlns:a16="http://schemas.microsoft.com/office/drawing/2014/main" id="{F80B359B-BE1A-467C-BA28-E471A53AE9DA}"/>
              </a:ext>
            </a:extLst>
          </p:cNvPr>
          <p:cNvSpPr txBox="1"/>
          <p:nvPr/>
        </p:nvSpPr>
        <p:spPr>
          <a:xfrm>
            <a:off x="2004516" y="195183"/>
            <a:ext cx="97924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Bài</a:t>
            </a:r>
            <a:r>
              <a:rPr lang="en-US" altLang="zh-CN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2a: </a:t>
            </a:r>
            <a:r>
              <a:rPr lang="en-US" altLang="zh-CN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Tìm</a:t>
            </a:r>
            <a:r>
              <a:rPr lang="en-US" altLang="zh-CN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các</a:t>
            </a:r>
            <a:r>
              <a:rPr lang="en-US" altLang="zh-CN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từ</a:t>
            </a:r>
            <a:r>
              <a:rPr lang="en-US" altLang="zh-CN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ngữ</a:t>
            </a:r>
            <a:r>
              <a:rPr lang="en-US" altLang="zh-CN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chứa</a:t>
            </a:r>
            <a:r>
              <a:rPr lang="en-US" altLang="zh-CN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những</a:t>
            </a:r>
            <a:r>
              <a:rPr lang="en-US" altLang="zh-CN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tiếng</a:t>
            </a:r>
            <a:r>
              <a:rPr lang="en-US" altLang="zh-CN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sau</a:t>
            </a:r>
            <a:r>
              <a:rPr lang="en-US" altLang="zh-CN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: </a:t>
            </a:r>
            <a:endParaRPr lang="zh-CN" altLang="en-US" sz="3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7D42448-2AF5-4CEA-9882-514F331B6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317478"/>
              </p:ext>
            </p:extLst>
          </p:nvPr>
        </p:nvGraphicFramePr>
        <p:xfrm>
          <a:off x="2113373" y="2910840"/>
          <a:ext cx="8128000" cy="10363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3602049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8025906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70879744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7115900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sâm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sương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sưa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siêu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151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xâm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xương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xưa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xiêu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660326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876CD6A4-4DD0-4C16-B166-12A188713020}"/>
              </a:ext>
            </a:extLst>
          </p:cNvPr>
          <p:cNvGrpSpPr/>
          <p:nvPr/>
        </p:nvGrpSpPr>
        <p:grpSpPr>
          <a:xfrm>
            <a:off x="395027" y="1030331"/>
            <a:ext cx="2950029" cy="1870047"/>
            <a:chOff x="395027" y="1030331"/>
            <a:chExt cx="2950029" cy="1870047"/>
          </a:xfrm>
        </p:grpSpPr>
        <p:sp>
          <p:nvSpPr>
            <p:cNvPr id="3" name="Cloud 2">
              <a:extLst>
                <a:ext uri="{FF2B5EF4-FFF2-40B4-BE49-F238E27FC236}">
                  <a16:creationId xmlns:a16="http://schemas.microsoft.com/office/drawing/2014/main" id="{8A2C60DA-43CD-4D54-8254-2B27F4009644}"/>
                </a:ext>
              </a:extLst>
            </p:cNvPr>
            <p:cNvSpPr/>
            <p:nvPr/>
          </p:nvSpPr>
          <p:spPr>
            <a:xfrm>
              <a:off x="395027" y="1030331"/>
              <a:ext cx="2950029" cy="1796901"/>
            </a:xfrm>
            <a:prstGeom prst="cloud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sâm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sâm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nhung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sâm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cầm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…</a:t>
              </a:r>
            </a:p>
          </p:txBody>
        </p:sp>
        <p:sp>
          <p:nvSpPr>
            <p:cNvPr id="5" name="Lightning Bolt 4">
              <a:extLst>
                <a:ext uri="{FF2B5EF4-FFF2-40B4-BE49-F238E27FC236}">
                  <a16:creationId xmlns:a16="http://schemas.microsoft.com/office/drawing/2014/main" id="{BB720BE6-8D1A-4BDE-AF70-69B78E0C73FF}"/>
                </a:ext>
              </a:extLst>
            </p:cNvPr>
            <p:cNvSpPr/>
            <p:nvPr/>
          </p:nvSpPr>
          <p:spPr>
            <a:xfrm>
              <a:off x="2579914" y="2591224"/>
              <a:ext cx="601856" cy="309154"/>
            </a:xfrm>
            <a:prstGeom prst="lightningBol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1261CFF-B2A9-4434-A938-C61D7CBA8CF3}"/>
              </a:ext>
            </a:extLst>
          </p:cNvPr>
          <p:cNvGrpSpPr/>
          <p:nvPr/>
        </p:nvGrpSpPr>
        <p:grpSpPr>
          <a:xfrm>
            <a:off x="3345056" y="721177"/>
            <a:ext cx="2950029" cy="2179201"/>
            <a:chOff x="395027" y="1030331"/>
            <a:chExt cx="2950029" cy="2179201"/>
          </a:xfrm>
        </p:grpSpPr>
        <p:sp>
          <p:nvSpPr>
            <p:cNvPr id="35" name="Cloud 34">
              <a:extLst>
                <a:ext uri="{FF2B5EF4-FFF2-40B4-BE49-F238E27FC236}">
                  <a16:creationId xmlns:a16="http://schemas.microsoft.com/office/drawing/2014/main" id="{7CD9EA5D-7991-490A-B3CD-49E6F39AFC89}"/>
                </a:ext>
              </a:extLst>
            </p:cNvPr>
            <p:cNvSpPr/>
            <p:nvPr/>
          </p:nvSpPr>
          <p:spPr>
            <a:xfrm>
              <a:off x="395027" y="1030331"/>
              <a:ext cx="2950029" cy="1796901"/>
            </a:xfrm>
            <a:prstGeom prst="cloud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Sương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gió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sương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muối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sương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mù</a:t>
              </a:r>
              <a:endPara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Lightning Bolt 35">
              <a:extLst>
                <a:ext uri="{FF2B5EF4-FFF2-40B4-BE49-F238E27FC236}">
                  <a16:creationId xmlns:a16="http://schemas.microsoft.com/office/drawing/2014/main" id="{21A3A0A1-FBA4-4576-B669-B1874189348E}"/>
                </a:ext>
              </a:extLst>
            </p:cNvPr>
            <p:cNvSpPr/>
            <p:nvPr/>
          </p:nvSpPr>
          <p:spPr>
            <a:xfrm>
              <a:off x="1870041" y="2624757"/>
              <a:ext cx="457200" cy="584775"/>
            </a:xfrm>
            <a:prstGeom prst="lightningBol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CF9B01CF-D450-4D2C-A64C-035BBB70FC4E}"/>
              </a:ext>
            </a:extLst>
          </p:cNvPr>
          <p:cNvGrpSpPr/>
          <p:nvPr/>
        </p:nvGrpSpPr>
        <p:grpSpPr>
          <a:xfrm>
            <a:off x="6095999" y="913038"/>
            <a:ext cx="2950029" cy="2026906"/>
            <a:chOff x="395027" y="1030331"/>
            <a:chExt cx="2950029" cy="2026906"/>
          </a:xfrm>
        </p:grpSpPr>
        <p:sp>
          <p:nvSpPr>
            <p:cNvPr id="38" name="Cloud 37">
              <a:extLst>
                <a:ext uri="{FF2B5EF4-FFF2-40B4-BE49-F238E27FC236}">
                  <a16:creationId xmlns:a16="http://schemas.microsoft.com/office/drawing/2014/main" id="{E9B0235C-4777-4D55-8C87-045A412B873A}"/>
                </a:ext>
              </a:extLst>
            </p:cNvPr>
            <p:cNvSpPr/>
            <p:nvPr/>
          </p:nvSpPr>
          <p:spPr>
            <a:xfrm>
              <a:off x="395027" y="1030331"/>
              <a:ext cx="2950029" cy="1796901"/>
            </a:xfrm>
            <a:prstGeom prst="cloud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say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sưa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cốc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sữa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sửa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chữa</a:t>
              </a:r>
              <a:endPara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Lightning Bolt 38">
              <a:extLst>
                <a:ext uri="{FF2B5EF4-FFF2-40B4-BE49-F238E27FC236}">
                  <a16:creationId xmlns:a16="http://schemas.microsoft.com/office/drawing/2014/main" id="{CAF90B70-3529-4CA0-9B02-79E4F9314670}"/>
                </a:ext>
              </a:extLst>
            </p:cNvPr>
            <p:cNvSpPr/>
            <p:nvPr/>
          </p:nvSpPr>
          <p:spPr>
            <a:xfrm flipH="1">
              <a:off x="1383327" y="2703936"/>
              <a:ext cx="347501" cy="353301"/>
            </a:xfrm>
            <a:prstGeom prst="lightningBol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93F8DD1-D3E2-4826-80EC-9D1A1EBA227D}"/>
              </a:ext>
            </a:extLst>
          </p:cNvPr>
          <p:cNvGrpSpPr/>
          <p:nvPr/>
        </p:nvGrpSpPr>
        <p:grpSpPr>
          <a:xfrm>
            <a:off x="9179799" y="839181"/>
            <a:ext cx="2950029" cy="2061197"/>
            <a:chOff x="395027" y="1030331"/>
            <a:chExt cx="2950029" cy="2061197"/>
          </a:xfrm>
        </p:grpSpPr>
        <p:sp>
          <p:nvSpPr>
            <p:cNvPr id="41" name="Cloud 40">
              <a:extLst>
                <a:ext uri="{FF2B5EF4-FFF2-40B4-BE49-F238E27FC236}">
                  <a16:creationId xmlns:a16="http://schemas.microsoft.com/office/drawing/2014/main" id="{A7F267FE-719C-4551-A355-D3AF62D1B55A}"/>
                </a:ext>
              </a:extLst>
            </p:cNvPr>
            <p:cNvSpPr/>
            <p:nvPr/>
          </p:nvSpPr>
          <p:spPr>
            <a:xfrm>
              <a:off x="395027" y="1030331"/>
              <a:ext cx="2950029" cy="1796901"/>
            </a:xfrm>
            <a:prstGeom prst="cloud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siêu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nước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cao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siêu</a:t>
              </a:r>
              <a:endPara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Lightning Bolt 41">
              <a:extLst>
                <a:ext uri="{FF2B5EF4-FFF2-40B4-BE49-F238E27FC236}">
                  <a16:creationId xmlns:a16="http://schemas.microsoft.com/office/drawing/2014/main" id="{DE504222-AC6A-4D57-9D9F-437396673EF1}"/>
                </a:ext>
              </a:extLst>
            </p:cNvPr>
            <p:cNvSpPr/>
            <p:nvPr/>
          </p:nvSpPr>
          <p:spPr>
            <a:xfrm flipH="1">
              <a:off x="923123" y="2664370"/>
              <a:ext cx="347501" cy="427158"/>
            </a:xfrm>
            <a:prstGeom prst="lightningBol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8E099974-4F84-40BD-A3A0-2F4B1068DDC1}"/>
              </a:ext>
            </a:extLst>
          </p:cNvPr>
          <p:cNvGrpSpPr/>
          <p:nvPr/>
        </p:nvGrpSpPr>
        <p:grpSpPr>
          <a:xfrm>
            <a:off x="215833" y="4030767"/>
            <a:ext cx="2950029" cy="2156844"/>
            <a:chOff x="395027" y="670388"/>
            <a:chExt cx="2950029" cy="2156844"/>
          </a:xfrm>
        </p:grpSpPr>
        <p:sp>
          <p:nvSpPr>
            <p:cNvPr id="44" name="Cloud 43">
              <a:extLst>
                <a:ext uri="{FF2B5EF4-FFF2-40B4-BE49-F238E27FC236}">
                  <a16:creationId xmlns:a16="http://schemas.microsoft.com/office/drawing/2014/main" id="{7672CAD2-402B-45D4-9ABD-5B26389E5C4B}"/>
                </a:ext>
              </a:extLst>
            </p:cNvPr>
            <p:cNvSpPr/>
            <p:nvPr/>
          </p:nvSpPr>
          <p:spPr>
            <a:xfrm>
              <a:off x="395027" y="1030331"/>
              <a:ext cx="2950029" cy="1796901"/>
            </a:xfrm>
            <a:prstGeom prst="cloud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xâm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lược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xâm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lăng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xâm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xẩm</a:t>
              </a:r>
              <a:endPara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Lightning Bolt 44">
              <a:extLst>
                <a:ext uri="{FF2B5EF4-FFF2-40B4-BE49-F238E27FC236}">
                  <a16:creationId xmlns:a16="http://schemas.microsoft.com/office/drawing/2014/main" id="{CB806A68-F56A-40B6-A76A-25FD9740D58D}"/>
                </a:ext>
              </a:extLst>
            </p:cNvPr>
            <p:cNvSpPr/>
            <p:nvPr/>
          </p:nvSpPr>
          <p:spPr>
            <a:xfrm flipV="1">
              <a:off x="2183710" y="670388"/>
              <a:ext cx="575398" cy="344889"/>
            </a:xfrm>
            <a:prstGeom prst="lightningBol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9BA9F15D-D1F0-4B23-95E8-2031D9533B19}"/>
              </a:ext>
            </a:extLst>
          </p:cNvPr>
          <p:cNvGrpSpPr/>
          <p:nvPr/>
        </p:nvGrpSpPr>
        <p:grpSpPr>
          <a:xfrm>
            <a:off x="3181770" y="4114783"/>
            <a:ext cx="2950029" cy="2057775"/>
            <a:chOff x="395027" y="769457"/>
            <a:chExt cx="2950029" cy="2057775"/>
          </a:xfrm>
        </p:grpSpPr>
        <p:sp>
          <p:nvSpPr>
            <p:cNvPr id="47" name="Cloud 46">
              <a:extLst>
                <a:ext uri="{FF2B5EF4-FFF2-40B4-BE49-F238E27FC236}">
                  <a16:creationId xmlns:a16="http://schemas.microsoft.com/office/drawing/2014/main" id="{7176F76F-164D-43AE-A351-DF39B441EF75}"/>
                </a:ext>
              </a:extLst>
            </p:cNvPr>
            <p:cNvSpPr/>
            <p:nvPr/>
          </p:nvSpPr>
          <p:spPr>
            <a:xfrm>
              <a:off x="395027" y="1030331"/>
              <a:ext cx="2950029" cy="1796901"/>
            </a:xfrm>
            <a:prstGeom prst="cloud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xương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tay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xương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sườn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xương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máu</a:t>
              </a:r>
              <a:endPara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Lightning Bolt 47">
              <a:extLst>
                <a:ext uri="{FF2B5EF4-FFF2-40B4-BE49-F238E27FC236}">
                  <a16:creationId xmlns:a16="http://schemas.microsoft.com/office/drawing/2014/main" id="{B9CEEC30-5D85-487C-97B1-4155944D82BE}"/>
                </a:ext>
              </a:extLst>
            </p:cNvPr>
            <p:cNvSpPr/>
            <p:nvPr/>
          </p:nvSpPr>
          <p:spPr>
            <a:xfrm flipV="1">
              <a:off x="1539488" y="769457"/>
              <a:ext cx="631481" cy="321239"/>
            </a:xfrm>
            <a:prstGeom prst="lightningBol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A9F27B90-36F2-422E-96A5-5D29405E7F5B}"/>
              </a:ext>
            </a:extLst>
          </p:cNvPr>
          <p:cNvGrpSpPr/>
          <p:nvPr/>
        </p:nvGrpSpPr>
        <p:grpSpPr>
          <a:xfrm>
            <a:off x="6095999" y="3957621"/>
            <a:ext cx="2950029" cy="2214937"/>
            <a:chOff x="395027" y="612295"/>
            <a:chExt cx="2950029" cy="2214937"/>
          </a:xfrm>
        </p:grpSpPr>
        <p:sp>
          <p:nvSpPr>
            <p:cNvPr id="50" name="Cloud 49">
              <a:extLst>
                <a:ext uri="{FF2B5EF4-FFF2-40B4-BE49-F238E27FC236}">
                  <a16:creationId xmlns:a16="http://schemas.microsoft.com/office/drawing/2014/main" id="{DA41C1CD-F027-4DD9-97CF-C680BE5DFBF5}"/>
                </a:ext>
              </a:extLst>
            </p:cNvPr>
            <p:cNvSpPr/>
            <p:nvPr/>
          </p:nvSpPr>
          <p:spPr>
            <a:xfrm>
              <a:off x="395027" y="1030331"/>
              <a:ext cx="2950029" cy="1796901"/>
            </a:xfrm>
            <a:prstGeom prst="cloud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ngày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xưa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xưa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kia, </a:t>
              </a:r>
              <a:r>
                <a:rPr lang="en-US" sz="2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xa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xưa</a:t>
              </a:r>
              <a:endPara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Lightning Bolt 50">
              <a:extLst>
                <a:ext uri="{FF2B5EF4-FFF2-40B4-BE49-F238E27FC236}">
                  <a16:creationId xmlns:a16="http://schemas.microsoft.com/office/drawing/2014/main" id="{B2030BE9-60EB-4F09-86B7-0E0776BBBEFB}"/>
                </a:ext>
              </a:extLst>
            </p:cNvPr>
            <p:cNvSpPr/>
            <p:nvPr/>
          </p:nvSpPr>
          <p:spPr>
            <a:xfrm flipH="1" flipV="1">
              <a:off x="1555396" y="612295"/>
              <a:ext cx="601856" cy="538178"/>
            </a:xfrm>
            <a:prstGeom prst="lightningBol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E7284C78-FBE5-4D35-9181-6E1F71CA461A}"/>
              </a:ext>
            </a:extLst>
          </p:cNvPr>
          <p:cNvGrpSpPr/>
          <p:nvPr/>
        </p:nvGrpSpPr>
        <p:grpSpPr>
          <a:xfrm>
            <a:off x="9046028" y="3979800"/>
            <a:ext cx="2950029" cy="2110880"/>
            <a:chOff x="395027" y="716352"/>
            <a:chExt cx="2950029" cy="2110880"/>
          </a:xfrm>
        </p:grpSpPr>
        <p:sp>
          <p:nvSpPr>
            <p:cNvPr id="53" name="Cloud 52">
              <a:extLst>
                <a:ext uri="{FF2B5EF4-FFF2-40B4-BE49-F238E27FC236}">
                  <a16:creationId xmlns:a16="http://schemas.microsoft.com/office/drawing/2014/main" id="{2ADCB46C-AFED-4A18-9A0A-9785E76A2B00}"/>
                </a:ext>
              </a:extLst>
            </p:cNvPr>
            <p:cNvSpPr/>
            <p:nvPr/>
          </p:nvSpPr>
          <p:spPr>
            <a:xfrm>
              <a:off x="395027" y="1030331"/>
              <a:ext cx="2950029" cy="1796901"/>
            </a:xfrm>
            <a:prstGeom prst="cloud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xiêu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vẹo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xiêu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lòng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liêu</a:t>
              </a:r>
              <a:r>
                <a: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xiêu</a:t>
              </a:r>
              <a:endPara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Lightning Bolt 53">
              <a:extLst>
                <a:ext uri="{FF2B5EF4-FFF2-40B4-BE49-F238E27FC236}">
                  <a16:creationId xmlns:a16="http://schemas.microsoft.com/office/drawing/2014/main" id="{5A4AF673-A31F-4AD9-A089-62975562C435}"/>
                </a:ext>
              </a:extLst>
            </p:cNvPr>
            <p:cNvSpPr/>
            <p:nvPr/>
          </p:nvSpPr>
          <p:spPr>
            <a:xfrm flipH="1" flipV="1">
              <a:off x="983165" y="716352"/>
              <a:ext cx="729034" cy="410910"/>
            </a:xfrm>
            <a:prstGeom prst="lightningBol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278921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多彩手绘教师通用说课模板PPT.pptx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一PPT，www.1ppt.com 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652</Words>
  <Application>Microsoft Office PowerPoint</Application>
  <PresentationFormat>Widescreen</PresentationFormat>
  <Paragraphs>99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等线</vt:lpstr>
      <vt:lpstr>等线 Light</vt:lpstr>
      <vt:lpstr>微软雅黑</vt:lpstr>
      <vt:lpstr>Arial</vt:lpstr>
      <vt:lpstr>Calibri</vt:lpstr>
      <vt:lpstr>Calibri Light</vt:lpstr>
      <vt:lpstr>Times New Roman</vt:lpstr>
      <vt:lpstr>第一PPT，www.1ppt.com</vt:lpstr>
      <vt:lpstr>第一PPT，www.1ppt.com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tập 3: Điền vào chỗ trống:</vt:lpstr>
      <vt:lpstr>Vận dụng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火箭PPT课件模板</dc:title>
  <dc:creator/>
  <cp:keywords>www.1ppt.com</cp:keywords>
  <dc:description>www.1ppt.com</dc:description>
  <cp:lastModifiedBy/>
  <cp:revision>1</cp:revision>
  <dcterms:created xsi:type="dcterms:W3CDTF">2018-09-04T14:19:41Z</dcterms:created>
  <dcterms:modified xsi:type="dcterms:W3CDTF">2021-09-15T16:28:02Z</dcterms:modified>
</cp:coreProperties>
</file>