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C6ABF-8E63-4EC4-862B-267C1B03F86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93641-AA30-4651-B83C-167947982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07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9D792-2D25-4255-B156-EECDAC306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8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4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A88D-567C-4BEC-A7D2-3C2CE1512BEB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100-0C3F-40E0-B047-07E9A020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A88D-567C-4BEC-A7D2-3C2CE1512BEB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100-0C3F-40E0-B047-07E9A020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3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A88D-567C-4BEC-A7D2-3C2CE1512BEB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100-0C3F-40E0-B047-07E9A020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5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A88D-567C-4BEC-A7D2-3C2CE1512BEB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100-0C3F-40E0-B047-07E9A020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3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A88D-567C-4BEC-A7D2-3C2CE1512BEB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100-0C3F-40E0-B047-07E9A020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0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A88D-567C-4BEC-A7D2-3C2CE1512BEB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100-0C3F-40E0-B047-07E9A020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5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A88D-567C-4BEC-A7D2-3C2CE1512BEB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100-0C3F-40E0-B047-07E9A020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9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A88D-567C-4BEC-A7D2-3C2CE1512BEB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100-0C3F-40E0-B047-07E9A020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A88D-567C-4BEC-A7D2-3C2CE1512BEB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100-0C3F-40E0-B047-07E9A020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2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A88D-567C-4BEC-A7D2-3C2CE1512BEB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100-0C3F-40E0-B047-07E9A020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9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A88D-567C-4BEC-A7D2-3C2CE1512BEB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100-0C3F-40E0-B047-07E9A020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3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9A88D-567C-4BEC-A7D2-3C2CE1512BEB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56100-0C3F-40E0-B047-07E9A020D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0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C675F1E1-0FF7-FCB2-FC74-647EDEDC7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9" y="0"/>
            <a:ext cx="811520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7A2B4FC-0AC7-4762-DFF5-3D243899B35D}"/>
              </a:ext>
            </a:extLst>
          </p:cNvPr>
          <p:cNvSpPr/>
          <p:nvPr/>
        </p:nvSpPr>
        <p:spPr>
          <a:xfrm>
            <a:off x="3204580" y="2215726"/>
            <a:ext cx="2563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6600">
                  <a:solidFill>
                    <a:srgbClr val="4472C4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4472C4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6600">
                  <a:solidFill>
                    <a:srgbClr val="4472C4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đức</a:t>
            </a:r>
            <a:endParaRPr kumimoji="0" lang="en-US" sz="6000" b="1" i="0" u="none" strike="noStrike" kern="1200" cap="none" spc="0" normalizeH="0" baseline="0" noProof="0" dirty="0">
              <a:ln w="6600">
                <a:solidFill>
                  <a:srgbClr val="4472C4">
                    <a:lumMod val="5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A couple of figurines next to a cake&#10;&#10;Description automatically generated with low confidence">
            <a:extLst>
              <a:ext uri="{FF2B5EF4-FFF2-40B4-BE49-F238E27FC236}">
                <a16:creationId xmlns="" xmlns:a16="http://schemas.microsoft.com/office/drawing/2014/main" id="{90B0D153-AE03-D48D-3429-C74B6126F5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99" y="0"/>
            <a:ext cx="2130104" cy="22030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999E437-E8FA-4D32-919F-8241BA7D98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4212" y="2698538"/>
            <a:ext cx="6035563" cy="1975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5FA34AC-5AE0-42E2-B50D-E201AAB66270}"/>
              </a:ext>
            </a:extLst>
          </p:cNvPr>
          <p:cNvSpPr txBox="1"/>
          <p:nvPr/>
        </p:nvSpPr>
        <p:spPr>
          <a:xfrm>
            <a:off x="3476490" y="4810126"/>
            <a:ext cx="2326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B050"/>
                </a:solidFill>
              </a:rPr>
              <a:t>)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8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5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A30FB06-489D-4DAB-842C-29D606790435}"/>
              </a:ext>
            </a:extLst>
          </p:cNvPr>
          <p:cNvGrpSpPr/>
          <p:nvPr/>
        </p:nvGrpSpPr>
        <p:grpSpPr>
          <a:xfrm>
            <a:off x="1157720" y="1554929"/>
            <a:ext cx="6444099" cy="3121753"/>
            <a:chOff x="1544897" y="2103034"/>
            <a:chExt cx="8592132" cy="26975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9F22094-D239-4432-BD24-3C8887FE899C}"/>
                </a:ext>
              </a:extLst>
            </p:cNvPr>
            <p:cNvSpPr txBox="1"/>
            <p:nvPr/>
          </p:nvSpPr>
          <p:spPr>
            <a:xfrm>
              <a:off x="1544897" y="2427195"/>
              <a:ext cx="8592132" cy="20888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Chào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tạm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biệt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hẹn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gặp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lại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371601"/>
            <a:ext cx="154305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87" y="2429344"/>
            <a:ext cx="3052233" cy="35542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642" y="670107"/>
            <a:ext cx="448733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40825">
            <a:off x="2806622" y="5347873"/>
            <a:ext cx="833535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06844">
            <a:off x="7827951" y="669467"/>
            <a:ext cx="833535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7550987" y="5942091"/>
            <a:ext cx="389001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-107263" y="4662310"/>
            <a:ext cx="389001" cy="50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94491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guồn gốc ngày Quốc tế Thiếu nhi 1/6 và món quà ý nghĩa cho trẻ mùa  Covid-19 - Báo Kinh tế đô th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855"/>
            <a:ext cx="9144001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ouple of figurines next to a cake&#10;&#10;Description automatically generated with low confidence">
            <a:extLst>
              <a:ext uri="{FF2B5EF4-FFF2-40B4-BE49-F238E27FC236}">
                <a16:creationId xmlns="" xmlns:a16="http://schemas.microsoft.com/office/drawing/2014/main" id="{AB0360B9-E33F-26BB-88AF-48CD30503C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02595"/>
            <a:ext cx="2563307" cy="16701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94162BD-314F-4004-A83D-110030B3F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605899"/>
            <a:ext cx="3603048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86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="" xmlns:a16="http://schemas.microsoft.com/office/drawing/2014/main" id="{4AB61A6F-944C-61F8-DF45-7F04370F74C2}"/>
              </a:ext>
            </a:extLst>
          </p:cNvPr>
          <p:cNvSpPr/>
          <p:nvPr/>
        </p:nvSpPr>
        <p:spPr>
          <a:xfrm>
            <a:off x="259644" y="497379"/>
            <a:ext cx="8731956" cy="1026622"/>
          </a:xfrm>
          <a:custGeom>
            <a:avLst/>
            <a:gdLst>
              <a:gd name="connsiteX0" fmla="*/ 0 w 4944533"/>
              <a:gd name="connsiteY0" fmla="*/ 250603 h 1503590"/>
              <a:gd name="connsiteX1" fmla="*/ 250603 w 4944533"/>
              <a:gd name="connsiteY1" fmla="*/ 0 h 1503590"/>
              <a:gd name="connsiteX2" fmla="*/ 850452 w 4944533"/>
              <a:gd name="connsiteY2" fmla="*/ 0 h 1503590"/>
              <a:gd name="connsiteX3" fmla="*/ 1317001 w 4944533"/>
              <a:gd name="connsiteY3" fmla="*/ 0 h 1503590"/>
              <a:gd name="connsiteX4" fmla="*/ 1916851 w 4944533"/>
              <a:gd name="connsiteY4" fmla="*/ 0 h 1503590"/>
              <a:gd name="connsiteX5" fmla="*/ 2338967 w 4944533"/>
              <a:gd name="connsiteY5" fmla="*/ 0 h 1503590"/>
              <a:gd name="connsiteX6" fmla="*/ 2938816 w 4944533"/>
              <a:gd name="connsiteY6" fmla="*/ 0 h 1503590"/>
              <a:gd name="connsiteX7" fmla="*/ 3538665 w 4944533"/>
              <a:gd name="connsiteY7" fmla="*/ 0 h 1503590"/>
              <a:gd name="connsiteX8" fmla="*/ 4182947 w 4944533"/>
              <a:gd name="connsiteY8" fmla="*/ 0 h 1503590"/>
              <a:gd name="connsiteX9" fmla="*/ 4693930 w 4944533"/>
              <a:gd name="connsiteY9" fmla="*/ 0 h 1503590"/>
              <a:gd name="connsiteX10" fmla="*/ 4944533 w 4944533"/>
              <a:gd name="connsiteY10" fmla="*/ 250603 h 1503590"/>
              <a:gd name="connsiteX11" fmla="*/ 4944533 w 4944533"/>
              <a:gd name="connsiteY11" fmla="*/ 741771 h 1503590"/>
              <a:gd name="connsiteX12" fmla="*/ 4944533 w 4944533"/>
              <a:gd name="connsiteY12" fmla="*/ 1252987 h 1503590"/>
              <a:gd name="connsiteX13" fmla="*/ 4693930 w 4944533"/>
              <a:gd name="connsiteY13" fmla="*/ 1503590 h 1503590"/>
              <a:gd name="connsiteX14" fmla="*/ 4138514 w 4944533"/>
              <a:gd name="connsiteY14" fmla="*/ 1503590 h 1503590"/>
              <a:gd name="connsiteX15" fmla="*/ 3716398 w 4944533"/>
              <a:gd name="connsiteY15" fmla="*/ 1503590 h 1503590"/>
              <a:gd name="connsiteX16" fmla="*/ 3249849 w 4944533"/>
              <a:gd name="connsiteY16" fmla="*/ 1503590 h 1503590"/>
              <a:gd name="connsiteX17" fmla="*/ 2738866 w 4944533"/>
              <a:gd name="connsiteY17" fmla="*/ 1503590 h 1503590"/>
              <a:gd name="connsiteX18" fmla="*/ 2316750 w 4944533"/>
              <a:gd name="connsiteY18" fmla="*/ 1503590 h 1503590"/>
              <a:gd name="connsiteX19" fmla="*/ 1894634 w 4944533"/>
              <a:gd name="connsiteY19" fmla="*/ 1503590 h 1503590"/>
              <a:gd name="connsiteX20" fmla="*/ 1339218 w 4944533"/>
              <a:gd name="connsiteY20" fmla="*/ 1503590 h 1503590"/>
              <a:gd name="connsiteX21" fmla="*/ 739369 w 4944533"/>
              <a:gd name="connsiteY21" fmla="*/ 1503590 h 1503590"/>
              <a:gd name="connsiteX22" fmla="*/ 250603 w 4944533"/>
              <a:gd name="connsiteY22" fmla="*/ 1503590 h 1503590"/>
              <a:gd name="connsiteX23" fmla="*/ 0 w 4944533"/>
              <a:gd name="connsiteY23" fmla="*/ 1252987 h 1503590"/>
              <a:gd name="connsiteX24" fmla="*/ 0 w 4944533"/>
              <a:gd name="connsiteY24" fmla="*/ 751795 h 1503590"/>
              <a:gd name="connsiteX25" fmla="*/ 0 w 4944533"/>
              <a:gd name="connsiteY25" fmla="*/ 250603 h 15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944533" h="1503590" fill="none" extrusionOk="0">
                <a:moveTo>
                  <a:pt x="0" y="250603"/>
                </a:moveTo>
                <a:cubicBezTo>
                  <a:pt x="8908" y="108599"/>
                  <a:pt x="79569" y="13250"/>
                  <a:pt x="250603" y="0"/>
                </a:cubicBezTo>
                <a:cubicBezTo>
                  <a:pt x="385567" y="-36065"/>
                  <a:pt x="719526" y="54007"/>
                  <a:pt x="850452" y="0"/>
                </a:cubicBezTo>
                <a:cubicBezTo>
                  <a:pt x="981378" y="-54007"/>
                  <a:pt x="1117004" y="40842"/>
                  <a:pt x="1317001" y="0"/>
                </a:cubicBezTo>
                <a:cubicBezTo>
                  <a:pt x="1516998" y="-40842"/>
                  <a:pt x="1661923" y="60633"/>
                  <a:pt x="1916851" y="0"/>
                </a:cubicBezTo>
                <a:cubicBezTo>
                  <a:pt x="2171779" y="-60633"/>
                  <a:pt x="2147652" y="12211"/>
                  <a:pt x="2338967" y="0"/>
                </a:cubicBezTo>
                <a:cubicBezTo>
                  <a:pt x="2530282" y="-12211"/>
                  <a:pt x="2645336" y="30298"/>
                  <a:pt x="2938816" y="0"/>
                </a:cubicBezTo>
                <a:cubicBezTo>
                  <a:pt x="3232296" y="-30298"/>
                  <a:pt x="3240206" y="46925"/>
                  <a:pt x="3538665" y="0"/>
                </a:cubicBezTo>
                <a:cubicBezTo>
                  <a:pt x="3837124" y="-46925"/>
                  <a:pt x="3867752" y="57803"/>
                  <a:pt x="4182947" y="0"/>
                </a:cubicBezTo>
                <a:cubicBezTo>
                  <a:pt x="4498142" y="-57803"/>
                  <a:pt x="4471657" y="8039"/>
                  <a:pt x="4693930" y="0"/>
                </a:cubicBezTo>
                <a:cubicBezTo>
                  <a:pt x="4820176" y="-931"/>
                  <a:pt x="4938100" y="108722"/>
                  <a:pt x="4944533" y="250603"/>
                </a:cubicBezTo>
                <a:cubicBezTo>
                  <a:pt x="4963580" y="408048"/>
                  <a:pt x="4939340" y="556237"/>
                  <a:pt x="4944533" y="741771"/>
                </a:cubicBezTo>
                <a:cubicBezTo>
                  <a:pt x="4949726" y="927305"/>
                  <a:pt x="4905447" y="1118667"/>
                  <a:pt x="4944533" y="1252987"/>
                </a:cubicBezTo>
                <a:cubicBezTo>
                  <a:pt x="4956157" y="1413290"/>
                  <a:pt x="4820585" y="1480323"/>
                  <a:pt x="4693930" y="1503590"/>
                </a:cubicBezTo>
                <a:cubicBezTo>
                  <a:pt x="4538245" y="1521675"/>
                  <a:pt x="4396136" y="1461686"/>
                  <a:pt x="4138514" y="1503590"/>
                </a:cubicBezTo>
                <a:cubicBezTo>
                  <a:pt x="3880892" y="1545494"/>
                  <a:pt x="3908655" y="1488194"/>
                  <a:pt x="3716398" y="1503590"/>
                </a:cubicBezTo>
                <a:cubicBezTo>
                  <a:pt x="3524141" y="1518986"/>
                  <a:pt x="3392858" y="1488533"/>
                  <a:pt x="3249849" y="1503590"/>
                </a:cubicBezTo>
                <a:cubicBezTo>
                  <a:pt x="3106840" y="1518647"/>
                  <a:pt x="2871047" y="1454347"/>
                  <a:pt x="2738866" y="1503590"/>
                </a:cubicBezTo>
                <a:cubicBezTo>
                  <a:pt x="2606685" y="1552833"/>
                  <a:pt x="2434808" y="1462509"/>
                  <a:pt x="2316750" y="1503590"/>
                </a:cubicBezTo>
                <a:cubicBezTo>
                  <a:pt x="2198692" y="1544671"/>
                  <a:pt x="2001480" y="1476206"/>
                  <a:pt x="1894634" y="1503590"/>
                </a:cubicBezTo>
                <a:cubicBezTo>
                  <a:pt x="1787788" y="1530974"/>
                  <a:pt x="1534921" y="1456721"/>
                  <a:pt x="1339218" y="1503590"/>
                </a:cubicBezTo>
                <a:cubicBezTo>
                  <a:pt x="1143515" y="1550459"/>
                  <a:pt x="1029963" y="1456774"/>
                  <a:pt x="739369" y="1503590"/>
                </a:cubicBezTo>
                <a:cubicBezTo>
                  <a:pt x="448775" y="1550406"/>
                  <a:pt x="436737" y="1449605"/>
                  <a:pt x="250603" y="1503590"/>
                </a:cubicBezTo>
                <a:cubicBezTo>
                  <a:pt x="115267" y="1519495"/>
                  <a:pt x="-1901" y="1387166"/>
                  <a:pt x="0" y="1252987"/>
                </a:cubicBezTo>
                <a:cubicBezTo>
                  <a:pt x="-32343" y="1036830"/>
                  <a:pt x="17947" y="878309"/>
                  <a:pt x="0" y="751795"/>
                </a:cubicBezTo>
                <a:cubicBezTo>
                  <a:pt x="-17947" y="625281"/>
                  <a:pt x="2263" y="459978"/>
                  <a:pt x="0" y="250603"/>
                </a:cubicBezTo>
                <a:close/>
              </a:path>
              <a:path w="4944533" h="1503590" stroke="0" extrusionOk="0">
                <a:moveTo>
                  <a:pt x="0" y="250603"/>
                </a:moveTo>
                <a:cubicBezTo>
                  <a:pt x="3790" y="113556"/>
                  <a:pt x="128314" y="36944"/>
                  <a:pt x="250603" y="0"/>
                </a:cubicBezTo>
                <a:cubicBezTo>
                  <a:pt x="428091" y="-23408"/>
                  <a:pt x="525678" y="37327"/>
                  <a:pt x="672719" y="0"/>
                </a:cubicBezTo>
                <a:cubicBezTo>
                  <a:pt x="819760" y="-37327"/>
                  <a:pt x="1061158" y="21440"/>
                  <a:pt x="1272568" y="0"/>
                </a:cubicBezTo>
                <a:cubicBezTo>
                  <a:pt x="1483978" y="-21440"/>
                  <a:pt x="1671636" y="65002"/>
                  <a:pt x="1827984" y="0"/>
                </a:cubicBezTo>
                <a:cubicBezTo>
                  <a:pt x="1984332" y="-65002"/>
                  <a:pt x="2150665" y="601"/>
                  <a:pt x="2250100" y="0"/>
                </a:cubicBezTo>
                <a:cubicBezTo>
                  <a:pt x="2349535" y="-601"/>
                  <a:pt x="2528121" y="18823"/>
                  <a:pt x="2672216" y="0"/>
                </a:cubicBezTo>
                <a:cubicBezTo>
                  <a:pt x="2816311" y="-18823"/>
                  <a:pt x="2968915" y="18780"/>
                  <a:pt x="3094332" y="0"/>
                </a:cubicBezTo>
                <a:cubicBezTo>
                  <a:pt x="3219749" y="-18780"/>
                  <a:pt x="3518525" y="18657"/>
                  <a:pt x="3649748" y="0"/>
                </a:cubicBezTo>
                <a:cubicBezTo>
                  <a:pt x="3780971" y="-18657"/>
                  <a:pt x="3922961" y="24745"/>
                  <a:pt x="4116297" y="0"/>
                </a:cubicBezTo>
                <a:cubicBezTo>
                  <a:pt x="4309633" y="-24745"/>
                  <a:pt x="4411528" y="53161"/>
                  <a:pt x="4693930" y="0"/>
                </a:cubicBezTo>
                <a:cubicBezTo>
                  <a:pt x="4804798" y="-19772"/>
                  <a:pt x="4939716" y="106843"/>
                  <a:pt x="4944533" y="250603"/>
                </a:cubicBezTo>
                <a:cubicBezTo>
                  <a:pt x="4984514" y="448680"/>
                  <a:pt x="4899313" y="516194"/>
                  <a:pt x="4944533" y="731747"/>
                </a:cubicBezTo>
                <a:cubicBezTo>
                  <a:pt x="4989753" y="947300"/>
                  <a:pt x="4913104" y="1091905"/>
                  <a:pt x="4944533" y="1252987"/>
                </a:cubicBezTo>
                <a:cubicBezTo>
                  <a:pt x="4950000" y="1376553"/>
                  <a:pt x="4858948" y="1478196"/>
                  <a:pt x="4693930" y="1503590"/>
                </a:cubicBezTo>
                <a:cubicBezTo>
                  <a:pt x="4502576" y="1532501"/>
                  <a:pt x="4263288" y="1456011"/>
                  <a:pt x="4138514" y="1503590"/>
                </a:cubicBezTo>
                <a:cubicBezTo>
                  <a:pt x="4013740" y="1551169"/>
                  <a:pt x="3755956" y="1461669"/>
                  <a:pt x="3494232" y="1503590"/>
                </a:cubicBezTo>
                <a:cubicBezTo>
                  <a:pt x="3232508" y="1545511"/>
                  <a:pt x="3227117" y="1453817"/>
                  <a:pt x="3072116" y="1503590"/>
                </a:cubicBezTo>
                <a:cubicBezTo>
                  <a:pt x="2917115" y="1553363"/>
                  <a:pt x="2758020" y="1457478"/>
                  <a:pt x="2561133" y="1503590"/>
                </a:cubicBezTo>
                <a:cubicBezTo>
                  <a:pt x="2364246" y="1549702"/>
                  <a:pt x="2332382" y="1489122"/>
                  <a:pt x="2139017" y="1503590"/>
                </a:cubicBezTo>
                <a:cubicBezTo>
                  <a:pt x="1945652" y="1518058"/>
                  <a:pt x="1925399" y="1466703"/>
                  <a:pt x="1716901" y="1503590"/>
                </a:cubicBezTo>
                <a:cubicBezTo>
                  <a:pt x="1508403" y="1540477"/>
                  <a:pt x="1343807" y="1471346"/>
                  <a:pt x="1250352" y="1503590"/>
                </a:cubicBezTo>
                <a:cubicBezTo>
                  <a:pt x="1156897" y="1535834"/>
                  <a:pt x="672633" y="1390266"/>
                  <a:pt x="250603" y="1503590"/>
                </a:cubicBezTo>
                <a:cubicBezTo>
                  <a:pt x="115846" y="1526994"/>
                  <a:pt x="22724" y="1404443"/>
                  <a:pt x="0" y="1252987"/>
                </a:cubicBezTo>
                <a:cubicBezTo>
                  <a:pt x="-50883" y="1056809"/>
                  <a:pt x="18351" y="867349"/>
                  <a:pt x="0" y="761819"/>
                </a:cubicBezTo>
                <a:cubicBezTo>
                  <a:pt x="-18351" y="656289"/>
                  <a:pt x="6588" y="430079"/>
                  <a:pt x="0" y="250603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9999FF"/>
            </a:solidFill>
            <a:extLst>
              <a:ext uri="{C807C97D-BFC1-408E-A445-0C87EB9F89A2}">
                <ask:lineSketchStyleProps xmlns="" xmlns:ask="http://schemas.microsoft.com/office/drawing/2018/sketchyshapes" sd="100938400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rgbClr val="66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8AB01C4-998D-6F3C-43CF-F460641130E0}"/>
              </a:ext>
            </a:extLst>
          </p:cNvPr>
          <p:cNvSpPr txBox="1"/>
          <p:nvPr/>
        </p:nvSpPr>
        <p:spPr>
          <a:xfrm>
            <a:off x="238623" y="528911"/>
            <a:ext cx="87529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“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kể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nhiệm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vụ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6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6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44" y="1752600"/>
            <a:ext cx="8731956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90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guồn gốc ngày Quốc tế Thiếu nhi 1/6 và món quà ý nghĩa cho trẻ mùa  Covid-19 - Báo Kinh tế đô th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855"/>
            <a:ext cx="9144001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ouple of figurines next to a cake&#10;&#10;Description automatically generated with low confidence">
            <a:extLst>
              <a:ext uri="{FF2B5EF4-FFF2-40B4-BE49-F238E27FC236}">
                <a16:creationId xmlns="" xmlns:a16="http://schemas.microsoft.com/office/drawing/2014/main" id="{AB0360B9-E33F-26BB-88AF-48CD30503C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588" y="1358074"/>
            <a:ext cx="2017177" cy="13986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C04086-0D19-EF3A-233B-0DCB7E55E9CC}"/>
              </a:ext>
            </a:extLst>
          </p:cNvPr>
          <p:cNvSpPr txBox="1"/>
          <p:nvPr/>
        </p:nvSpPr>
        <p:spPr>
          <a:xfrm>
            <a:off x="1524000" y="1679781"/>
            <a:ext cx="6502400" cy="17816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60960" tIns="30480" rIns="60960" bIns="3048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 dirty="0" err="1">
                <a:solidFill>
                  <a:srgbClr val="00B050"/>
                </a:solidFill>
                <a:latin typeface="Sigmar One" panose="00000500000000000000" pitchFamily="2" charset="0"/>
                <a:ea typeface="+mj-ea"/>
                <a:cs typeface="+mj-cs"/>
              </a:rPr>
              <a:t>Khám</a:t>
            </a:r>
            <a:r>
              <a:rPr lang="en-US" sz="6400" dirty="0">
                <a:solidFill>
                  <a:srgbClr val="00B050"/>
                </a:solidFill>
                <a:latin typeface="Sigmar One" panose="00000500000000000000" pitchFamily="2" charset="0"/>
                <a:ea typeface="+mj-ea"/>
                <a:cs typeface="+mj-cs"/>
              </a:rPr>
              <a:t> </a:t>
            </a:r>
            <a:r>
              <a:rPr lang="en-US" sz="6400" dirty="0" err="1">
                <a:solidFill>
                  <a:srgbClr val="00B050"/>
                </a:solidFill>
                <a:latin typeface="Sigmar One" panose="00000500000000000000" pitchFamily="2" charset="0"/>
                <a:ea typeface="+mj-ea"/>
                <a:cs typeface="+mj-cs"/>
              </a:rPr>
              <a:t>phá</a:t>
            </a:r>
            <a:endParaRPr lang="en-US" sz="6400" dirty="0">
              <a:solidFill>
                <a:srgbClr val="00B050"/>
              </a:solidFill>
              <a:latin typeface="Sigmar One" panose="00000500000000000000" pitchFamily="2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endParaRPr lang="en-US" sz="6400" dirty="0">
              <a:solidFill>
                <a:srgbClr val="5ACDFF"/>
              </a:solidFill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97693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8AB01C4-998D-6F3C-43CF-F460641130E0}"/>
              </a:ext>
            </a:extLst>
          </p:cNvPr>
          <p:cNvSpPr txBox="1"/>
          <p:nvPr/>
        </p:nvSpPr>
        <p:spPr>
          <a:xfrm>
            <a:off x="682334" y="718569"/>
            <a:ext cx="87529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hiểu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biểu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tích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cực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hoàn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nhiệm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vụ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1" y="70678"/>
            <a:ext cx="1697182" cy="77304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09050" y="566351"/>
            <a:ext cx="573730" cy="707886"/>
            <a:chOff x="215780" y="27411"/>
            <a:chExt cx="722097" cy="724812"/>
          </a:xfrm>
        </p:grpSpPr>
        <p:sp>
          <p:nvSpPr>
            <p:cNvPr id="6" name="Oval 5"/>
            <p:cNvSpPr/>
            <p:nvPr/>
          </p:nvSpPr>
          <p:spPr>
            <a:xfrm>
              <a:off x="215780" y="213313"/>
              <a:ext cx="653595" cy="533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637" y="27411"/>
              <a:ext cx="635240" cy="724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 descr="C:\Users\Minhthangpc.VN\Desktop\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33"/>
          <a:stretch/>
        </p:blipFill>
        <p:spPr bwMode="auto">
          <a:xfrm>
            <a:off x="22697" y="1349562"/>
            <a:ext cx="4777903" cy="543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nhthangpc.VN\Desktop\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69" r="5000"/>
          <a:stretch/>
        </p:blipFill>
        <p:spPr bwMode="auto">
          <a:xfrm>
            <a:off x="4800600" y="1424694"/>
            <a:ext cx="4343400" cy="264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nhthangpc.VN\Desktop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526" y="4065680"/>
            <a:ext cx="4336473" cy="271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95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5334000"/>
            <a:ext cx="7848600" cy="1172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C:\Users\Minhthangpc.VN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65909"/>
            <a:ext cx="7696200" cy="418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C04086-0D19-EF3A-233B-0DCB7E55E9CC}"/>
              </a:ext>
            </a:extLst>
          </p:cNvPr>
          <p:cNvSpPr txBox="1"/>
          <p:nvPr/>
        </p:nvSpPr>
        <p:spPr>
          <a:xfrm>
            <a:off x="713509" y="5334000"/>
            <a:ext cx="7543800" cy="11720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60960" tIns="30480" rIns="60960" bIns="3048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Rất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nhiều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hăng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hái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giơ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tay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tham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3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88819" y="5056909"/>
            <a:ext cx="7869382" cy="1343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inhthangpc.VN\Desktop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762000"/>
            <a:ext cx="7696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AC04086-0D19-EF3A-233B-0DCB7E55E9CC}"/>
              </a:ext>
            </a:extLst>
          </p:cNvPr>
          <p:cNvSpPr txBox="1"/>
          <p:nvPr/>
        </p:nvSpPr>
        <p:spPr>
          <a:xfrm>
            <a:off x="588819" y="5056909"/>
            <a:ext cx="7876309" cy="11720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60960" tIns="30480" rIns="60960" bIns="3048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thầy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chia </a:t>
            </a:r>
            <a:r>
              <a:rPr lang="en-US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chủ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phân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công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công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561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5029200"/>
            <a:ext cx="8492835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Minhthangpc.VN\Desktop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11776"/>
            <a:ext cx="7086600" cy="431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AC04086-0D19-EF3A-233B-0DCB7E55E9CC}"/>
              </a:ext>
            </a:extLst>
          </p:cNvPr>
          <p:cNvSpPr txBox="1"/>
          <p:nvPr/>
        </p:nvSpPr>
        <p:spPr>
          <a:xfrm>
            <a:off x="339436" y="4648199"/>
            <a:ext cx="8610599" cy="11720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60960" tIns="30480" rIns="60960" bIns="3048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C</a:t>
            </a:r>
            <a:r>
              <a:rPr lang="en-US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ác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rất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chủ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hiện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công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38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5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A31E615-37C6-4327-91C7-AB9CCEEF8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980" y="2188906"/>
            <a:ext cx="6162887" cy="32405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8" y="1257130"/>
            <a:ext cx="154305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21" y="2789904"/>
            <a:ext cx="2742599" cy="31936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3642" y="670107"/>
            <a:ext cx="448733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640825">
            <a:off x="2806622" y="5347873"/>
            <a:ext cx="833535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06844">
            <a:off x="7827951" y="669467"/>
            <a:ext cx="833535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9158">
            <a:off x="7550987" y="5942091"/>
            <a:ext cx="389001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9158">
            <a:off x="-107263" y="4662310"/>
            <a:ext cx="389001" cy="5088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715621-E2B8-4220-B982-9F17267864C6}"/>
              </a:ext>
            </a:extLst>
          </p:cNvPr>
          <p:cNvSpPr txBox="1"/>
          <p:nvPr/>
        </p:nvSpPr>
        <p:spPr>
          <a:xfrm>
            <a:off x="1676400" y="2785376"/>
            <a:ext cx="54635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907867"/>
      </p:ext>
    </p:extLst>
  </p:cSld>
  <p:clrMapOvr>
    <a:masterClrMapping/>
  </p:clrMapOvr>
  <p:transition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127</Words>
  <Application>Microsoft Office PowerPoint</Application>
  <PresentationFormat>On-screen Show (4:3)</PresentationFormat>
  <Paragraphs>15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17</cp:revision>
  <dcterms:created xsi:type="dcterms:W3CDTF">2023-01-15T23:09:40Z</dcterms:created>
  <dcterms:modified xsi:type="dcterms:W3CDTF">2023-01-15T23:30:04Z</dcterms:modified>
</cp:coreProperties>
</file>