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6" r:id="rId3"/>
    <p:sldId id="300" r:id="rId4"/>
    <p:sldId id="301" r:id="rId5"/>
    <p:sldId id="258" r:id="rId6"/>
    <p:sldId id="284" r:id="rId7"/>
    <p:sldId id="285" r:id="rId8"/>
    <p:sldId id="283" r:id="rId9"/>
    <p:sldId id="286" r:id="rId10"/>
    <p:sldId id="302" r:id="rId11"/>
    <p:sldId id="304" r:id="rId12"/>
    <p:sldId id="287" r:id="rId13"/>
    <p:sldId id="288" r:id="rId14"/>
    <p:sldId id="298" r:id="rId15"/>
    <p:sldId id="290" r:id="rId16"/>
    <p:sldId id="306" r:id="rId17"/>
    <p:sldId id="305" r:id="rId18"/>
    <p:sldId id="293" r:id="rId19"/>
    <p:sldId id="294" r:id="rId20"/>
    <p:sldId id="303" r:id="rId21"/>
    <p:sldId id="299" r:id="rId22"/>
    <p:sldId id="296"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Pattaya" panose="020B0604020202020204" charset="0"/>
      <p:regular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4" autoAdjust="0"/>
  </p:normalViewPr>
  <p:slideViewPr>
    <p:cSldViewPr snapToGrid="0">
      <p:cViewPr varScale="1">
        <p:scale>
          <a:sx n="68" d="100"/>
          <a:sy n="68" d="100"/>
        </p:scale>
        <p:origin x="78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15/2/2022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3</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7</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15</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20</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31.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8.xml"/><Relationship Id="rId6" Type="http://schemas.microsoft.com/office/2007/relationships/hdphoto" Target="../media/hdphoto14.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44.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1.png"/><Relationship Id="rId5" Type="http://schemas.microsoft.com/office/2007/relationships/hdphoto" Target="../media/hdphoto17.wdp"/><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5.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microsoft.com/office/2007/relationships/hdphoto" Target="../media/hdphoto19.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1863</TotalTime>
  <Words>1214</Words>
  <Application>Microsoft Office PowerPoint</Application>
  <PresentationFormat>Widescreen</PresentationFormat>
  <Paragraphs>119</Paragraphs>
  <Slides>22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UTM Arruba KT</vt:lpstr>
      <vt:lpstr>UTM Showcard</vt:lpstr>
      <vt:lpstr>Pattaya</vt:lpstr>
      <vt:lpstr>Arial</vt:lpstr>
      <vt:lpstr>UTM Azuki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Nguyễn Ngọc Ánh</cp:lastModifiedBy>
  <cp:revision>171</cp:revision>
  <dcterms:created xsi:type="dcterms:W3CDTF">2021-03-19T08:33:11Z</dcterms:created>
  <dcterms:modified xsi:type="dcterms:W3CDTF">2022-02-15T02:25:38Z</dcterms:modified>
</cp:coreProperties>
</file>