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54" r:id="rId3"/>
  </p:sldMasterIdLst>
  <p:notesMasterIdLst>
    <p:notesMasterId r:id="rId17"/>
  </p:notesMasterIdLst>
  <p:sldIdLst>
    <p:sldId id="373" r:id="rId4"/>
    <p:sldId id="366" r:id="rId5"/>
    <p:sldId id="326" r:id="rId6"/>
    <p:sldId id="362" r:id="rId7"/>
    <p:sldId id="316" r:id="rId8"/>
    <p:sldId id="369" r:id="rId9"/>
    <p:sldId id="304" r:id="rId10"/>
    <p:sldId id="353" r:id="rId11"/>
    <p:sldId id="355" r:id="rId12"/>
    <p:sldId id="356" r:id="rId13"/>
    <p:sldId id="306" r:id="rId14"/>
    <p:sldId id="364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99"/>
    <a:srgbClr val="FC9EC2"/>
    <a:srgbClr val="990099"/>
    <a:srgbClr val="9900CC"/>
    <a:srgbClr val="6600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513071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03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27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66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12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74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4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38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92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20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5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2" r:id="rId3"/>
    <p:sldLayoutId id="214748366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724" r:id="rId10"/>
    <p:sldLayoutId id="2147483723" r:id="rId11"/>
    <p:sldLayoutId id="2147483721" r:id="rId12"/>
    <p:sldLayoutId id="2147483720" r:id="rId13"/>
    <p:sldLayoutId id="2147483719" r:id="rId14"/>
    <p:sldLayoutId id="2147483718" r:id="rId15"/>
    <p:sldLayoutId id="2147483717" r:id="rId16"/>
    <p:sldLayoutId id="2147483710" r:id="rId17"/>
    <p:sldLayoutId id="2147483709" r:id="rId18"/>
    <p:sldLayoutId id="2147483708" r:id="rId19"/>
    <p:sldLayoutId id="2147483662" r:id="rId20"/>
    <p:sldLayoutId id="2147483656" r:id="rId21"/>
    <p:sldLayoutId id="2147483657" r:id="rId22"/>
    <p:sldLayoutId id="2147483658" r:id="rId23"/>
    <p:sldLayoutId id="2147483659" r:id="rId24"/>
    <p:sldLayoutId id="2147483660" r:id="rId25"/>
    <p:sldLayoutId id="2147483711" r:id="rId26"/>
    <p:sldLayoutId id="2147483663" r:id="rId27"/>
    <p:sldLayoutId id="214748372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14" r:id="rId2"/>
    <p:sldLayoutId id="2147483713" r:id="rId3"/>
    <p:sldLayoutId id="2147483677" r:id="rId4"/>
    <p:sldLayoutId id="2147483667" r:id="rId5"/>
    <p:sldLayoutId id="2147483715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7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99610"/>
            <a:ext cx="12120570" cy="221231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679198" y="293740"/>
            <a:ext cx="7251842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6845" y="966847"/>
            <a:ext cx="5756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964220" y="535981"/>
            <a:ext cx="176354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6683" y="663718"/>
            <a:ext cx="1061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556406" y="2213928"/>
            <a:ext cx="3864263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B8011-F525-40C2-BCEA-9412F45AAD4E}"/>
              </a:ext>
            </a:extLst>
          </p:cNvPr>
          <p:cNvSpPr txBox="1"/>
          <p:nvPr/>
        </p:nvSpPr>
        <p:spPr>
          <a:xfrm flipH="1">
            <a:off x="4572000" y="599606"/>
            <a:ext cx="296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4B3201F1-0056-47A2-8238-4AA1E50714A5}"/>
              </a:ext>
            </a:extLst>
          </p:cNvPr>
          <p:cNvSpPr/>
          <p:nvPr/>
        </p:nvSpPr>
        <p:spPr>
          <a:xfrm>
            <a:off x="891688" y="2623279"/>
            <a:ext cx="1315656" cy="12854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1546FC-1086-4D5D-BB41-2E86C15F23EC}"/>
              </a:ext>
            </a:extLst>
          </p:cNvPr>
          <p:cNvCxnSpPr>
            <a:cxnSpLocks/>
          </p:cNvCxnSpPr>
          <p:nvPr/>
        </p:nvCxnSpPr>
        <p:spPr>
          <a:xfrm flipV="1">
            <a:off x="2176700" y="2196060"/>
            <a:ext cx="1648918" cy="85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AFEA08-96CF-4F86-9253-DF346828055D}"/>
              </a:ext>
            </a:extLst>
          </p:cNvPr>
          <p:cNvCxnSpPr>
            <a:cxnSpLocks/>
          </p:cNvCxnSpPr>
          <p:nvPr/>
        </p:nvCxnSpPr>
        <p:spPr>
          <a:xfrm flipV="1">
            <a:off x="2094255" y="3443990"/>
            <a:ext cx="17313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BBDE46-EF10-450F-A725-0159F70DC9BF}"/>
              </a:ext>
            </a:extLst>
          </p:cNvPr>
          <p:cNvCxnSpPr>
            <a:cxnSpLocks/>
          </p:cNvCxnSpPr>
          <p:nvPr/>
        </p:nvCxnSpPr>
        <p:spPr>
          <a:xfrm>
            <a:off x="1966836" y="3620126"/>
            <a:ext cx="1858782" cy="10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4E0089-7862-455E-BE6B-21AA6ABD9890}"/>
              </a:ext>
            </a:extLst>
          </p:cNvPr>
          <p:cNvSpPr/>
          <p:nvPr/>
        </p:nvSpPr>
        <p:spPr>
          <a:xfrm>
            <a:off x="3698543" y="1802569"/>
            <a:ext cx="1775993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80008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ă, â</a:t>
            </a:r>
            <a:endParaRPr lang="en-US" sz="4400" dirty="0">
              <a:solidFill>
                <a:srgbClr val="80008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9EA61A-F690-4605-81EE-5C2FA28D6AC5}"/>
              </a:ext>
            </a:extLst>
          </p:cNvPr>
          <p:cNvSpPr/>
          <p:nvPr/>
        </p:nvSpPr>
        <p:spPr>
          <a:xfrm>
            <a:off x="3451526" y="3135019"/>
            <a:ext cx="2115064" cy="673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80008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o, ô, ơ</a:t>
            </a:r>
            <a:endParaRPr lang="en-US" sz="4400" dirty="0">
              <a:solidFill>
                <a:srgbClr val="80008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752F97-4E6F-4F17-BA15-5B84484DA51E}"/>
              </a:ext>
            </a:extLst>
          </p:cNvPr>
          <p:cNvSpPr/>
          <p:nvPr/>
        </p:nvSpPr>
        <p:spPr>
          <a:xfrm>
            <a:off x="3784453" y="4264701"/>
            <a:ext cx="1615132" cy="613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80008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u, ư</a:t>
            </a:r>
            <a:endParaRPr lang="en-US" sz="4400" dirty="0">
              <a:solidFill>
                <a:srgbClr val="80008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A19BD30-DF54-4B49-B346-43301F3F3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7967"/>
            <a:ext cx="2347415" cy="2347415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4B3201F1-0056-47A2-8238-4AA1E50714A5}"/>
              </a:ext>
            </a:extLst>
          </p:cNvPr>
          <p:cNvSpPr/>
          <p:nvPr/>
        </p:nvSpPr>
        <p:spPr>
          <a:xfrm>
            <a:off x="6439499" y="2678454"/>
            <a:ext cx="1157367" cy="12854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546FC-1086-4D5D-BB41-2E86C15F23EC}"/>
              </a:ext>
            </a:extLst>
          </p:cNvPr>
          <p:cNvCxnSpPr>
            <a:cxnSpLocks/>
          </p:cNvCxnSpPr>
          <p:nvPr/>
        </p:nvCxnSpPr>
        <p:spPr>
          <a:xfrm flipV="1">
            <a:off x="7608732" y="2251235"/>
            <a:ext cx="1648918" cy="85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AFEA08-96CF-4F86-9253-DF346828055D}"/>
              </a:ext>
            </a:extLst>
          </p:cNvPr>
          <p:cNvCxnSpPr>
            <a:cxnSpLocks/>
          </p:cNvCxnSpPr>
          <p:nvPr/>
        </p:nvCxnSpPr>
        <p:spPr>
          <a:xfrm flipV="1">
            <a:off x="7526287" y="3499165"/>
            <a:ext cx="17313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BBDE46-EF10-450F-A725-0159F70DC9BF}"/>
              </a:ext>
            </a:extLst>
          </p:cNvPr>
          <p:cNvCxnSpPr>
            <a:cxnSpLocks/>
          </p:cNvCxnSpPr>
          <p:nvPr/>
        </p:nvCxnSpPr>
        <p:spPr>
          <a:xfrm>
            <a:off x="7398868" y="3675301"/>
            <a:ext cx="1858782" cy="10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FC4E0089-7862-455E-BE6B-21AA6ABD9890}"/>
              </a:ext>
            </a:extLst>
          </p:cNvPr>
          <p:cNvSpPr/>
          <p:nvPr/>
        </p:nvSpPr>
        <p:spPr>
          <a:xfrm>
            <a:off x="9257650" y="1857744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479EA61A-F690-4605-81EE-5C2FA28D6AC5}"/>
              </a:ext>
            </a:extLst>
          </p:cNvPr>
          <p:cNvSpPr/>
          <p:nvPr/>
        </p:nvSpPr>
        <p:spPr>
          <a:xfrm>
            <a:off x="9257650" y="3190194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</a:t>
            </a:r>
          </a:p>
        </p:txBody>
      </p:sp>
      <p:sp>
        <p:nvSpPr>
          <p:cNvPr id="21" name="Rectangle: Rounded Corners 13">
            <a:extLst>
              <a:ext uri="{FF2B5EF4-FFF2-40B4-BE49-F238E27FC236}">
                <a16:creationId xmlns:a16="http://schemas.microsoft.com/office/drawing/2014/main" id="{7F752F97-4E6F-4F17-BA15-5B84484DA51E}"/>
              </a:ext>
            </a:extLst>
          </p:cNvPr>
          <p:cNvSpPr/>
          <p:nvPr/>
        </p:nvSpPr>
        <p:spPr>
          <a:xfrm>
            <a:off x="9257650" y="4522644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endParaRPr lang="en-US" sz="4400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4161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768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FDED-EC0A-47F9-BB32-1CB5320985E9}"/>
              </a:ext>
            </a:extLst>
          </p:cNvPr>
          <p:cNvSpPr txBox="1"/>
          <p:nvPr/>
        </p:nvSpPr>
        <p:spPr>
          <a:xfrm>
            <a:off x="1194427" y="1996365"/>
            <a:ext cx="1040707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ú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                     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8A770F-E729-4708-94E2-28EB386FC791}"/>
              </a:ext>
            </a:extLst>
          </p:cNvPr>
          <p:cNvSpPr/>
          <p:nvPr/>
        </p:nvSpPr>
        <p:spPr>
          <a:xfrm>
            <a:off x="2037152" y="2188564"/>
            <a:ext cx="423421" cy="448884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1EEBF5-B963-422C-965E-9A8B416D605F}"/>
              </a:ext>
            </a:extLst>
          </p:cNvPr>
          <p:cNvSpPr/>
          <p:nvPr/>
        </p:nvSpPr>
        <p:spPr>
          <a:xfrm>
            <a:off x="5118368" y="2188564"/>
            <a:ext cx="467754" cy="477530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76FC5D-194D-4BB0-AC63-A36DD35531CB}"/>
              </a:ext>
            </a:extLst>
          </p:cNvPr>
          <p:cNvSpPr/>
          <p:nvPr/>
        </p:nvSpPr>
        <p:spPr>
          <a:xfrm>
            <a:off x="9179797" y="2222983"/>
            <a:ext cx="423422" cy="477530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1D3F6E-D1EB-4393-954B-3D484F7E3AEC}"/>
              </a:ext>
            </a:extLst>
          </p:cNvPr>
          <p:cNvSpPr/>
          <p:nvPr/>
        </p:nvSpPr>
        <p:spPr>
          <a:xfrm>
            <a:off x="1220931" y="2965707"/>
            <a:ext cx="467754" cy="463293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0565C-51B5-4F7A-B6A2-6B748A74492A}"/>
              </a:ext>
            </a:extLst>
          </p:cNvPr>
          <p:cNvSpPr/>
          <p:nvPr/>
        </p:nvSpPr>
        <p:spPr>
          <a:xfrm>
            <a:off x="4852156" y="2931675"/>
            <a:ext cx="467754" cy="463293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85900-E599-4CC3-ABDD-467EDB74DD44}"/>
              </a:ext>
            </a:extLst>
          </p:cNvPr>
          <p:cNvSpPr/>
          <p:nvPr/>
        </p:nvSpPr>
        <p:spPr>
          <a:xfrm>
            <a:off x="9152501" y="2927131"/>
            <a:ext cx="423422" cy="463293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1027373" y="424307"/>
            <a:ext cx="633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accent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480" y="25092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B8741F-E087-4AB1-9231-E09AE86D78BD}"/>
              </a:ext>
            </a:extLst>
          </p:cNvPr>
          <p:cNvSpPr txBox="1"/>
          <p:nvPr/>
        </p:nvSpPr>
        <p:spPr>
          <a:xfrm>
            <a:off x="838146" y="1457687"/>
            <a:ext cx="78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at.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23C13-DE85-4ED7-90CD-CF46845202F1}"/>
              </a:ext>
            </a:extLst>
          </p:cNvPr>
          <p:cNvSpPr txBox="1"/>
          <p:nvPr/>
        </p:nvSpPr>
        <p:spPr>
          <a:xfrm>
            <a:off x="838145" y="2133138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lạc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831A3-114F-4BB3-B27F-9BABD0BE9C6B}"/>
              </a:ext>
            </a:extLst>
          </p:cNvPr>
          <p:cNvSpPr txBox="1"/>
          <p:nvPr/>
        </p:nvSpPr>
        <p:spPr>
          <a:xfrm>
            <a:off x="868124" y="2748629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96AD-7194-4481-AFA0-95B94DCD3258}"/>
              </a:ext>
            </a:extLst>
          </p:cNvPr>
          <p:cNvSpPr txBox="1"/>
          <p:nvPr/>
        </p:nvSpPr>
        <p:spPr>
          <a:xfrm>
            <a:off x="585810" y="3315408"/>
            <a:ext cx="1056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A09AA-AE1C-4FC0-892E-E42A0A83ACC9}"/>
              </a:ext>
            </a:extLst>
          </p:cNvPr>
          <p:cNvSpPr txBox="1"/>
          <p:nvPr/>
        </p:nvSpPr>
        <p:spPr>
          <a:xfrm>
            <a:off x="585810" y="4174574"/>
            <a:ext cx="1013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mẻ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nhát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gan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phai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nhạt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41" y="207326"/>
            <a:ext cx="1905000" cy="1905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986429" y="513495"/>
            <a:ext cx="633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accent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612" y="1272350"/>
            <a:ext cx="10768959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Mùa</a:t>
            </a:r>
            <a:r>
              <a:rPr lang="en-US" sz="40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40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nổi</a:t>
            </a:r>
            <a:r>
              <a:rPr lang="en-US" sz="4000" i="1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biệt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c/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k,ch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/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tr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oặc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ac/at.</a:t>
            </a:r>
          </a:p>
          <a:p>
            <a:pPr algn="just">
              <a:lnSpc>
                <a:spcPct val="107000"/>
              </a:lnSpc>
            </a:pP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4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965" y="12404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0" y="848712"/>
            <a:ext cx="11109278" cy="43473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2648" y="1141587"/>
            <a:ext cx="10116657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</a:t>
            </a:r>
            <a:endParaRPr lang="en-US" sz="3200" b="1" dirty="0">
              <a:latin typeface="HP001 4 hàng" panose="020B06030503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" y="5196103"/>
            <a:ext cx="1661897" cy="166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648" y="1141587"/>
            <a:ext cx="104586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xuôi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692045" y="376527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847979" y="649446"/>
            <a:ext cx="659627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54" y="1366676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2032173" y="1401988"/>
            <a:ext cx="92410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nổi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244089" y="2183065"/>
            <a:ext cx="9399020" cy="6784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900"/>
              </a:lnSpc>
              <a:defRPr/>
            </a:pP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tược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57" y="4566579"/>
            <a:ext cx="2064049" cy="20640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29C4A3-2C3D-4EBA-B823-B21CDD278A07}"/>
              </a:ext>
            </a:extLst>
          </p:cNvPr>
          <p:cNvSpPr txBox="1"/>
          <p:nvPr/>
        </p:nvSpPr>
        <p:spPr>
          <a:xfrm>
            <a:off x="1083885" y="3055433"/>
            <a:ext cx="9623496" cy="1231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en-US" sz="2800" dirty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ròng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ròng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0" y="35171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8504" y="2580328"/>
            <a:ext cx="76270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4" y="1584311"/>
            <a:ext cx="85584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4" y="3568568"/>
            <a:ext cx="8299092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sai trong 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tược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xuôi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613764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50689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1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271108" y="704127"/>
            <a:ext cx="483074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965" y="12404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0" y="848712"/>
            <a:ext cx="11109278" cy="43473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2648" y="1141587"/>
            <a:ext cx="10116657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" y="5196103"/>
            <a:ext cx="1661897" cy="166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648" y="1141587"/>
            <a:ext cx="104586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nổi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ruộng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vườn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F89D8-DA79-462D-A808-3326A041D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21" y="1357285"/>
            <a:ext cx="11082754" cy="2989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2ECD0-6E1E-43E1-8A19-14EAE23086EC}"/>
              </a:ext>
            </a:extLst>
          </p:cNvPr>
          <p:cNvSpPr txBox="1"/>
          <p:nvPr/>
        </p:nvSpPr>
        <p:spPr>
          <a:xfrm>
            <a:off x="1705971" y="4183165"/>
            <a:ext cx="141166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ầu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6B7FC-4FCB-4311-AB61-66B8B0F0F43A}"/>
              </a:ext>
            </a:extLst>
          </p:cNvPr>
          <p:cNvSpPr txBox="1"/>
          <p:nvPr/>
        </p:nvSpPr>
        <p:spPr>
          <a:xfrm>
            <a:off x="5376363" y="4183164"/>
            <a:ext cx="143927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1CC97-D52C-48C7-A0E5-8E05BB4AF1D1}"/>
              </a:ext>
            </a:extLst>
          </p:cNvPr>
          <p:cNvSpPr txBox="1"/>
          <p:nvPr/>
        </p:nvSpPr>
        <p:spPr>
          <a:xfrm>
            <a:off x="8953512" y="4183163"/>
            <a:ext cx="159620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iến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1204889" y="356110"/>
            <a:ext cx="1021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6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67F97-8A64-4FC6-BDF5-1A8289BCC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831473"/>
            <a:ext cx="3122143" cy="209964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phasianid, gallinaceous bird, bird, ground&#10;&#10;Description automatically generated">
            <a:extLst>
              <a:ext uri="{FF2B5EF4-FFF2-40B4-BE49-F238E27FC236}">
                <a16:creationId xmlns:a16="http://schemas.microsoft.com/office/drawing/2014/main" id="{5A557216-2633-45A4-A34F-05112769E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799152"/>
            <a:ext cx="3252903" cy="217131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D76E2-5174-43FB-B8F0-A48F19F2B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29" y="4105741"/>
            <a:ext cx="3217333" cy="203971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141C79-FAEA-46D1-B9DF-746509E4BD79}"/>
              </a:ext>
            </a:extLst>
          </p:cNvPr>
          <p:cNvSpPr/>
          <p:nvPr/>
        </p:nvSpPr>
        <p:spPr>
          <a:xfrm>
            <a:off x="1615370" y="2860439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5454637-1CB6-42B8-A8B8-EDB1EDFC8F6E}"/>
              </a:ext>
            </a:extLst>
          </p:cNvPr>
          <p:cNvSpPr/>
          <p:nvPr/>
        </p:nvSpPr>
        <p:spPr>
          <a:xfrm>
            <a:off x="5319352" y="2832218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ò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CEB5C5-E4A5-4A26-BEFE-AAAFC7B2AA80}"/>
              </a:ext>
            </a:extLst>
          </p:cNvPr>
          <p:cNvSpPr/>
          <p:nvPr/>
        </p:nvSpPr>
        <p:spPr>
          <a:xfrm>
            <a:off x="9457331" y="2847470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FA0DB8-1673-4ECE-8FE2-52230643F69A}"/>
              </a:ext>
            </a:extLst>
          </p:cNvPr>
          <p:cNvSpPr/>
          <p:nvPr/>
        </p:nvSpPr>
        <p:spPr>
          <a:xfrm>
            <a:off x="1540219" y="6147435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ửa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1248D27-6A73-47A1-B106-D0320DDB93D5}"/>
              </a:ext>
            </a:extLst>
          </p:cNvPr>
          <p:cNvSpPr/>
          <p:nvPr/>
        </p:nvSpPr>
        <p:spPr>
          <a:xfrm>
            <a:off x="5448477" y="6155332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C478617-4513-4912-9307-E7255A2EC4E4}"/>
              </a:ext>
            </a:extLst>
          </p:cNvPr>
          <p:cNvSpPr/>
          <p:nvPr/>
        </p:nvSpPr>
        <p:spPr>
          <a:xfrm>
            <a:off x="9483449" y="6083801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2686" y="4201673"/>
            <a:ext cx="2925897" cy="1960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737053"/>
            <a:ext cx="3017045" cy="2346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1173" y="641445"/>
            <a:ext cx="3213906" cy="22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4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cissors, tool&#10;&#10;Description automatically generated">
            <a:extLst>
              <a:ext uri="{FF2B5EF4-FFF2-40B4-BE49-F238E27FC236}">
                <a16:creationId xmlns:a16="http://schemas.microsoft.com/office/drawing/2014/main" id="{DDE25E41-ADBC-4033-BD7F-2CB38F8B4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843181"/>
            <a:ext cx="3122143" cy="20762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B5AE75-071D-4B65-9F1F-D11F23587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947735"/>
            <a:ext cx="3104943" cy="20725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4D9D6-5D86-4B4A-A59C-74433377D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2289382"/>
            <a:ext cx="3252903" cy="22932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A7174B-5B64-431D-A7A4-AEA1F22A111F}"/>
              </a:ext>
            </a:extLst>
          </p:cNvPr>
          <p:cNvSpPr/>
          <p:nvPr/>
        </p:nvSpPr>
        <p:spPr>
          <a:xfrm>
            <a:off x="1741847" y="2764059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ìm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4DC664-CD39-4C47-88EC-2CAB3F0E1571}"/>
              </a:ext>
            </a:extLst>
          </p:cNvPr>
          <p:cNvSpPr/>
          <p:nvPr/>
        </p:nvSpPr>
        <p:spPr>
          <a:xfrm>
            <a:off x="1553160" y="5836763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ính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C5A53E-08BF-4501-AA11-A32FCABB6D7E}"/>
              </a:ext>
            </a:extLst>
          </p:cNvPr>
          <p:cNvSpPr/>
          <p:nvPr/>
        </p:nvSpPr>
        <p:spPr>
          <a:xfrm>
            <a:off x="5536350" y="5069768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89C3FFC-6957-4629-B281-EBA7876DD7B9}"/>
              </a:ext>
            </a:extLst>
          </p:cNvPr>
          <p:cNvSpPr/>
          <p:nvPr/>
        </p:nvSpPr>
        <p:spPr>
          <a:xfrm>
            <a:off x="9369960" y="4914237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1" name="Picture 10" descr="A picture containing food, corn, plant, several&#10;&#10;Description automatically generated">
            <a:extLst>
              <a:ext uri="{FF2B5EF4-FFF2-40B4-BE49-F238E27FC236}">
                <a16:creationId xmlns:a16="http://schemas.microsoft.com/office/drawing/2014/main" id="{EF5795A8-5546-42F6-B858-AC67DE265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16" y="2069631"/>
            <a:ext cx="3388389" cy="23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337285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453</Words>
  <Application>Microsoft Office PowerPoint</Application>
  <PresentationFormat>Widescreen</PresentationFormat>
  <Paragraphs>65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60</cp:revision>
  <dcterms:created xsi:type="dcterms:W3CDTF">2021-06-21T09:45:27Z</dcterms:created>
  <dcterms:modified xsi:type="dcterms:W3CDTF">2023-01-10T04:44:10Z</dcterms:modified>
</cp:coreProperties>
</file>