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4"/>
  </p:notesMasterIdLst>
  <p:sldIdLst>
    <p:sldId id="348" r:id="rId2"/>
    <p:sldId id="263" r:id="rId3"/>
    <p:sldId id="308" r:id="rId4"/>
    <p:sldId id="291" r:id="rId5"/>
    <p:sldId id="330" r:id="rId6"/>
    <p:sldId id="345" r:id="rId7"/>
    <p:sldId id="343" r:id="rId8"/>
    <p:sldId id="346" r:id="rId9"/>
    <p:sldId id="344" r:id="rId10"/>
    <p:sldId id="347" r:id="rId11"/>
    <p:sldId id="259" r:id="rId12"/>
    <p:sldId id="264" r:id="rId13"/>
  </p:sldIdLst>
  <p:sldSz cx="12161838" cy="6858000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Inconsolata" panose="020B0604020202020204" charset="0"/>
      <p:regular r:id="rId23"/>
    </p:embeddedFont>
    <p:embeddedFont>
      <p:font typeface="Chewy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285"/>
    <a:srgbClr val="FFE9A3"/>
    <a:srgbClr val="FFFB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6" autoAdjust="0"/>
  </p:normalViewPr>
  <p:slideViewPr>
    <p:cSldViewPr snapToGrid="0">
      <p:cViewPr varScale="1">
        <p:scale>
          <a:sx n="64" d="100"/>
          <a:sy n="6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021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5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020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9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7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7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/>
            </a:r>
            <a:br>
              <a:rPr lang="en-US" b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79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58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52398" y="3421324"/>
            <a:ext cx="4008459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20621" y="4466791"/>
            <a:ext cx="4672013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10310" y="1519476"/>
            <a:ext cx="3292634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8684905" y="6369864"/>
            <a:ext cx="198963" cy="180968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6710199" y="6099282"/>
            <a:ext cx="5722689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82191" y="5212106"/>
            <a:ext cx="405820" cy="530892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0253994" y="6226760"/>
            <a:ext cx="417284" cy="1127504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0839943" y="5754249"/>
            <a:ext cx="1193688" cy="1310712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0455795" y="-89776"/>
            <a:ext cx="457890" cy="598616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1574439" y="5551670"/>
            <a:ext cx="676163" cy="304156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0961476" y="89741"/>
            <a:ext cx="1497513" cy="1121769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37862" y="6108585"/>
            <a:ext cx="1038618" cy="1013705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25810" y="5847949"/>
            <a:ext cx="821955" cy="1105383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0996602" y="-268136"/>
            <a:ext cx="1171469" cy="120435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1435741" y="1092366"/>
            <a:ext cx="979210" cy="575503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0055649" y="98813"/>
            <a:ext cx="215884" cy="194073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3591" y="-217931"/>
            <a:ext cx="340579" cy="88074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8678" y="-234667"/>
            <a:ext cx="627747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49102" y="1523767"/>
            <a:ext cx="9916606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2793" y="839638"/>
            <a:ext cx="164484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70237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5435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397389" y="5664331"/>
            <a:ext cx="505968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440" y="5936809"/>
            <a:ext cx="892969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12459" y="151782"/>
            <a:ext cx="525816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676521" y="-379955"/>
            <a:ext cx="1485316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61951" y="125413"/>
            <a:ext cx="215884" cy="194073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5931" y="2538233"/>
            <a:ext cx="5380257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5931" y="3329040"/>
            <a:ext cx="4871917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31856" y="5512009"/>
            <a:ext cx="780584" cy="349392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03711" y="6336518"/>
            <a:ext cx="4678699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9509" y="1310342"/>
            <a:ext cx="3610648" cy="81425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2913" y="475045"/>
            <a:ext cx="583981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097" y="383195"/>
            <a:ext cx="591145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0995669" y="5841660"/>
            <a:ext cx="1166177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21144" y="5642023"/>
            <a:ext cx="1027279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65985" y="6144615"/>
            <a:ext cx="364021" cy="98358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06283" y="263653"/>
            <a:ext cx="842267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19185" y="52878"/>
            <a:ext cx="1064130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2721" y="5296389"/>
            <a:ext cx="1524495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4993" y="4932569"/>
            <a:ext cx="1206280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01135" y="362"/>
            <a:ext cx="1034111" cy="1033365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2584" y="5619382"/>
            <a:ext cx="571291" cy="1619061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59832" y="6246622"/>
            <a:ext cx="746909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76229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4361" y="2090067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1222" y="260418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6991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26340" y="2090067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51780" y="2090067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38642" y="260726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085400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4361" y="3985419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1222" y="4510593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4599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26340" y="3985419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13207" y="4507576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76212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51780" y="3985419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38642" y="4513655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085433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5480" y="6633413"/>
            <a:ext cx="16381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33771" y="6557401"/>
            <a:ext cx="215350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60700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5079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7028" y="-360536"/>
            <a:ext cx="577545" cy="1493555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1798" y="-139119"/>
            <a:ext cx="584629" cy="1578395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57290" y="5880807"/>
            <a:ext cx="1539435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06970" y="5945999"/>
            <a:ext cx="480533" cy="129840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074244" y="6059749"/>
            <a:ext cx="1244629" cy="727880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50813" y="300799"/>
            <a:ext cx="1164114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427" y="5714164"/>
            <a:ext cx="1130295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289" y="5430606"/>
            <a:ext cx="894399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0996297" y="-341610"/>
            <a:ext cx="1128544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1219" y="5995000"/>
            <a:ext cx="444265" cy="1200408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791325" y="125413"/>
            <a:ext cx="215884" cy="194073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11852" y="601088"/>
            <a:ext cx="1164114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52112" y="5714164"/>
            <a:ext cx="1130295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08952" y="5589877"/>
            <a:ext cx="215350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003" y="5539114"/>
            <a:ext cx="206779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14701" y="5966589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0139" y="5727057"/>
            <a:ext cx="553188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1546" y="5291232"/>
            <a:ext cx="1796014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3787" y="5924229"/>
            <a:ext cx="1150745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6984" y="5690299"/>
            <a:ext cx="559973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1121" y="5995617"/>
            <a:ext cx="843750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65167" y="6029216"/>
            <a:ext cx="1041403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7143" y="3922163"/>
            <a:ext cx="557465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0999345" y="1058000"/>
            <a:ext cx="1582768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66212" y="259356"/>
            <a:ext cx="1386241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284594" y="-360494"/>
            <a:ext cx="490006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17436" y="-342915"/>
            <a:ext cx="485747" cy="1256211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18963" y="-266318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55808" y="635525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59804" y="302767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71939" y="98214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49721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03908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64801" y="422987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49151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176146" y="29187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32549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53702" y="514867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27998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190690" y="591059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24740" y="828635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61602" y="886921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782758" y="-141511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880450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18692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47992" y="98471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20170" y="219972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28149" y="393774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60913" y="549537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19325" y="682735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20570" y="529448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388737" y="62598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381000" y="558443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886542" y="21954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890252" y="28318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57964" y="243868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9977284" y="87703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32847" y="890842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797858" y="63441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02488" y="59545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64841" y="339013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52430" y="400459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39075" y="5783899"/>
            <a:ext cx="58056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4312" y="-248785"/>
            <a:ext cx="1995365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1423" y="245521"/>
            <a:ext cx="1579122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38979" y="5614394"/>
            <a:ext cx="1485316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00527" y="1346633"/>
            <a:ext cx="422552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57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05259" y="3245033"/>
            <a:ext cx="4816056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05259" y="5321433"/>
            <a:ext cx="4816056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07174" y="-217931"/>
            <a:ext cx="340579" cy="88074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174919" y="-234667"/>
            <a:ext cx="627747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2695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25908" y="-268128"/>
            <a:ext cx="445435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7988" y="5664331"/>
            <a:ext cx="505968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53935" y="5936809"/>
            <a:ext cx="892969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694587" y="644974"/>
            <a:ext cx="56854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468" y="-334438"/>
            <a:ext cx="2034055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52251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3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8749" y="704000"/>
            <a:ext cx="9288165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3232" y="3487367"/>
            <a:ext cx="9173649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9" r:id="rId4"/>
    <p:sldLayoutId id="2147483660" r:id="rId5"/>
    <p:sldLayoutId id="2147483665" r:id="rId6"/>
    <p:sldLayoutId id="2147483673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058118" y="2285934"/>
            <a:ext cx="6363066" cy="130043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6013" y="-40046"/>
            <a:ext cx="9109813" cy="1959196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53" y="4226111"/>
            <a:ext cx="7053339" cy="277964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02" y="3586366"/>
            <a:ext cx="1971166" cy="32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412140" y="2651444"/>
            <a:ext cx="8995940" cy="1655667"/>
          </a:xfrm>
          <a:prstGeom prst="rect">
            <a:avLst/>
          </a:prstGeom>
          <a:noFill/>
        </p:spPr>
        <p:txBody>
          <a:bodyPr wrap="square" lIns="91080" tIns="45540" rIns="91080" bIns="45540" rtlCol="0">
            <a:spAutoFit/>
          </a:bodyPr>
          <a:lstStyle/>
          <a:p>
            <a:pPr algn="ctr"/>
            <a:r>
              <a:rPr lang="en-US" sz="3387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sz="338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endParaRPr lang="en-US" sz="3387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38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387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3587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617910" y="76756"/>
            <a:ext cx="8990309" cy="1272934"/>
          </a:xfrm>
          <a:prstGeom prst="rect">
            <a:avLst/>
          </a:prstGeom>
          <a:noFill/>
        </p:spPr>
        <p:txBody>
          <a:bodyPr wrap="square" lIns="91080" tIns="45540" rIns="91080" bIns="4554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587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49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122B40-B2AD-24DF-76D9-4017A3F5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39" y="723900"/>
            <a:ext cx="1135956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074948" y="-267706"/>
            <a:ext cx="7180610" cy="7197154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3D0A4E2D-96CC-DF27-A756-6E016A3BC03E}"/>
              </a:ext>
            </a:extLst>
          </p:cNvPr>
          <p:cNvSpPr txBox="1"/>
          <p:nvPr/>
        </p:nvSpPr>
        <p:spPr>
          <a:xfrm>
            <a:off x="5870127" y="2405160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EM CẦN NHỚ NHỮNG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84" y="4159072"/>
            <a:ext cx="3156270" cy="26828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xmlns="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47307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39"/>
          <p:cNvSpPr/>
          <p:nvPr/>
        </p:nvSpPr>
        <p:spPr>
          <a:xfrm>
            <a:off x="6907671" y="3777248"/>
            <a:ext cx="1322218" cy="1107219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8" name="Google Shape;8198;p39"/>
          <p:cNvSpPr/>
          <p:nvPr/>
        </p:nvSpPr>
        <p:spPr>
          <a:xfrm>
            <a:off x="8301543" y="3559732"/>
            <a:ext cx="1322218" cy="1104775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9" name="Google Shape;8199;p39"/>
          <p:cNvSpPr/>
          <p:nvPr/>
        </p:nvSpPr>
        <p:spPr>
          <a:xfrm>
            <a:off x="8916910" y="4964555"/>
            <a:ext cx="3103992" cy="1961212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0" name="Google Shape;8200;p39"/>
          <p:cNvSpPr/>
          <p:nvPr/>
        </p:nvSpPr>
        <p:spPr>
          <a:xfrm>
            <a:off x="9513680" y="5157475"/>
            <a:ext cx="750642" cy="599358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1" name="Google Shape;8201;p39"/>
          <p:cNvSpPr/>
          <p:nvPr/>
        </p:nvSpPr>
        <p:spPr>
          <a:xfrm>
            <a:off x="7577417" y="6517919"/>
            <a:ext cx="1613822" cy="405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2" name="Google Shape;8202;p39"/>
          <p:cNvSpPr/>
          <p:nvPr/>
        </p:nvSpPr>
        <p:spPr>
          <a:xfrm>
            <a:off x="6897816" y="3374443"/>
            <a:ext cx="1868381" cy="1391414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3" name="Google Shape;8203;p39"/>
          <p:cNvSpPr/>
          <p:nvPr/>
        </p:nvSpPr>
        <p:spPr>
          <a:xfrm>
            <a:off x="6957159" y="3448529"/>
            <a:ext cx="1809039" cy="1166563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4" name="Google Shape;8204;p39"/>
          <p:cNvSpPr/>
          <p:nvPr/>
        </p:nvSpPr>
        <p:spPr>
          <a:xfrm>
            <a:off x="7747965" y="2912293"/>
            <a:ext cx="1865862" cy="1391414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5" name="Google Shape;8205;p39"/>
          <p:cNvSpPr/>
          <p:nvPr/>
        </p:nvSpPr>
        <p:spPr>
          <a:xfrm>
            <a:off x="8897128" y="3559732"/>
            <a:ext cx="716710" cy="724193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6" name="Google Shape;8206;p39"/>
          <p:cNvSpPr/>
          <p:nvPr/>
        </p:nvSpPr>
        <p:spPr>
          <a:xfrm>
            <a:off x="7453839" y="5516719"/>
            <a:ext cx="778573" cy="587874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7" name="Google Shape;8207;p39"/>
          <p:cNvSpPr/>
          <p:nvPr/>
        </p:nvSpPr>
        <p:spPr>
          <a:xfrm>
            <a:off x="7453840" y="5524423"/>
            <a:ext cx="692040" cy="521568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8" name="Google Shape;8208;p39"/>
          <p:cNvSpPr/>
          <p:nvPr/>
        </p:nvSpPr>
        <p:spPr>
          <a:xfrm>
            <a:off x="7691140" y="5625774"/>
            <a:ext cx="847695" cy="761236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9" name="Google Shape;8209;p39"/>
          <p:cNvSpPr/>
          <p:nvPr/>
        </p:nvSpPr>
        <p:spPr>
          <a:xfrm>
            <a:off x="7708402" y="5625773"/>
            <a:ext cx="469633" cy="281824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0" name="Google Shape;8210;p39"/>
          <p:cNvSpPr/>
          <p:nvPr/>
        </p:nvSpPr>
        <p:spPr>
          <a:xfrm>
            <a:off x="7053473" y="5131693"/>
            <a:ext cx="1149300" cy="867105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1" name="Google Shape;8211;p39"/>
          <p:cNvSpPr/>
          <p:nvPr/>
        </p:nvSpPr>
        <p:spPr>
          <a:xfrm>
            <a:off x="7612015" y="5269937"/>
            <a:ext cx="605581" cy="726638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2" name="Google Shape;8212;p39"/>
          <p:cNvSpPr/>
          <p:nvPr/>
        </p:nvSpPr>
        <p:spPr>
          <a:xfrm>
            <a:off x="7055992" y="5148807"/>
            <a:ext cx="511639" cy="781018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3" name="Google Shape;8213;p39"/>
          <p:cNvSpPr/>
          <p:nvPr/>
        </p:nvSpPr>
        <p:spPr>
          <a:xfrm>
            <a:off x="7325372" y="5210596"/>
            <a:ext cx="323832" cy="249670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4" name="Google Shape;8214;p39"/>
          <p:cNvSpPr/>
          <p:nvPr/>
        </p:nvSpPr>
        <p:spPr>
          <a:xfrm>
            <a:off x="7965410" y="4096042"/>
            <a:ext cx="1925205" cy="2827280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5" name="Google Shape;8215;p39"/>
          <p:cNvSpPr/>
          <p:nvPr/>
        </p:nvSpPr>
        <p:spPr>
          <a:xfrm>
            <a:off x="8684573" y="4177610"/>
            <a:ext cx="1203606" cy="274571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6" name="Google Shape;8216;p39"/>
          <p:cNvSpPr/>
          <p:nvPr/>
        </p:nvSpPr>
        <p:spPr>
          <a:xfrm>
            <a:off x="7965409" y="4096042"/>
            <a:ext cx="1000979" cy="617880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7" name="Google Shape;8217;p39"/>
          <p:cNvSpPr/>
          <p:nvPr/>
        </p:nvSpPr>
        <p:spPr>
          <a:xfrm>
            <a:off x="6776685" y="2382058"/>
            <a:ext cx="2727634" cy="2141611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8" name="Google Shape;8218;p39"/>
          <p:cNvSpPr/>
          <p:nvPr/>
        </p:nvSpPr>
        <p:spPr>
          <a:xfrm>
            <a:off x="9067677" y="3324953"/>
            <a:ext cx="135948" cy="494378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9" name="Google Shape;8219;p39"/>
          <p:cNvSpPr/>
          <p:nvPr/>
        </p:nvSpPr>
        <p:spPr>
          <a:xfrm>
            <a:off x="7728183" y="3338140"/>
            <a:ext cx="1776144" cy="1183010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0" name="Google Shape;8220;p39"/>
          <p:cNvSpPr/>
          <p:nvPr/>
        </p:nvSpPr>
        <p:spPr>
          <a:xfrm>
            <a:off x="6776685" y="2383391"/>
            <a:ext cx="1416158" cy="2068563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1" name="Google Shape;8221;p39"/>
          <p:cNvSpPr/>
          <p:nvPr/>
        </p:nvSpPr>
        <p:spPr>
          <a:xfrm>
            <a:off x="9210960" y="4427207"/>
            <a:ext cx="1055359" cy="840287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2" name="Google Shape;8222;p39"/>
          <p:cNvSpPr/>
          <p:nvPr/>
        </p:nvSpPr>
        <p:spPr>
          <a:xfrm>
            <a:off x="9285122" y="4607606"/>
            <a:ext cx="944081" cy="595653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3" name="Google Shape;8223;p39"/>
          <p:cNvSpPr/>
          <p:nvPr/>
        </p:nvSpPr>
        <p:spPr>
          <a:xfrm>
            <a:off x="9361728" y="4874466"/>
            <a:ext cx="284268" cy="798353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4" name="Google Shape;8224;p39"/>
          <p:cNvSpPr/>
          <p:nvPr/>
        </p:nvSpPr>
        <p:spPr>
          <a:xfrm>
            <a:off x="9173917" y="4311039"/>
            <a:ext cx="1055284" cy="840287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5" name="Google Shape;8225;p39"/>
          <p:cNvSpPr/>
          <p:nvPr/>
        </p:nvSpPr>
        <p:spPr>
          <a:xfrm>
            <a:off x="9208516" y="4449434"/>
            <a:ext cx="1020686" cy="701893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6" name="Google Shape;8226;p39"/>
          <p:cNvSpPr/>
          <p:nvPr/>
        </p:nvSpPr>
        <p:spPr>
          <a:xfrm>
            <a:off x="8247163" y="4965961"/>
            <a:ext cx="336129" cy="1957359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7" name="Google Shape;8227;p39"/>
          <p:cNvSpPr/>
          <p:nvPr/>
        </p:nvSpPr>
        <p:spPr>
          <a:xfrm>
            <a:off x="7883840" y="2044817"/>
            <a:ext cx="2365130" cy="1411195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8" name="Google Shape;8228;p39"/>
          <p:cNvSpPr/>
          <p:nvPr/>
        </p:nvSpPr>
        <p:spPr>
          <a:xfrm>
            <a:off x="8301542" y="2230181"/>
            <a:ext cx="1890607" cy="1057803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9" name="Google Shape;8229;p39"/>
          <p:cNvSpPr/>
          <p:nvPr/>
        </p:nvSpPr>
        <p:spPr>
          <a:xfrm>
            <a:off x="8897128" y="2516895"/>
            <a:ext cx="1947432" cy="1124482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0" name="Google Shape;8230;p39"/>
          <p:cNvSpPr/>
          <p:nvPr/>
        </p:nvSpPr>
        <p:spPr>
          <a:xfrm>
            <a:off x="9757130" y="3045721"/>
            <a:ext cx="835396" cy="595653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1" name="Google Shape;8231;p39"/>
          <p:cNvSpPr/>
          <p:nvPr/>
        </p:nvSpPr>
        <p:spPr>
          <a:xfrm>
            <a:off x="9458115" y="2717075"/>
            <a:ext cx="709302" cy="484451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2" name="Google Shape;8232;p39"/>
          <p:cNvSpPr/>
          <p:nvPr/>
        </p:nvSpPr>
        <p:spPr>
          <a:xfrm>
            <a:off x="6808838" y="38118"/>
            <a:ext cx="5352955" cy="2720817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3" name="Google Shape;8233;p39"/>
          <p:cNvSpPr/>
          <p:nvPr/>
        </p:nvSpPr>
        <p:spPr>
          <a:xfrm>
            <a:off x="7228985" y="381657"/>
            <a:ext cx="4932811" cy="2004329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4" name="Google Shape;8234;p39"/>
          <p:cNvSpPr/>
          <p:nvPr/>
        </p:nvSpPr>
        <p:spPr>
          <a:xfrm>
            <a:off x="11403049" y="1053841"/>
            <a:ext cx="758791" cy="1603967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5" name="Google Shape;8235;p39"/>
          <p:cNvSpPr/>
          <p:nvPr/>
        </p:nvSpPr>
        <p:spPr>
          <a:xfrm>
            <a:off x="11403049" y="1113183"/>
            <a:ext cx="758791" cy="1384005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6" name="Google Shape;8236;p39"/>
          <p:cNvSpPr/>
          <p:nvPr/>
        </p:nvSpPr>
        <p:spPr>
          <a:xfrm>
            <a:off x="9991912" y="1004426"/>
            <a:ext cx="2169913" cy="592556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7" name="Google Shape;8237;p39"/>
          <p:cNvSpPr/>
          <p:nvPr/>
        </p:nvSpPr>
        <p:spPr>
          <a:xfrm>
            <a:off x="10174833" y="2099197"/>
            <a:ext cx="879849" cy="4826571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8" name="Google Shape;8238;p39"/>
          <p:cNvSpPr/>
          <p:nvPr/>
        </p:nvSpPr>
        <p:spPr>
          <a:xfrm>
            <a:off x="9991912" y="1004426"/>
            <a:ext cx="2169913" cy="2654288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9" name="Google Shape;8239;p39"/>
          <p:cNvSpPr/>
          <p:nvPr/>
        </p:nvSpPr>
        <p:spPr>
          <a:xfrm>
            <a:off x="10328044" y="8484"/>
            <a:ext cx="1833783" cy="884812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0" name="Google Shape;8240;p39"/>
          <p:cNvSpPr/>
          <p:nvPr/>
        </p:nvSpPr>
        <p:spPr>
          <a:xfrm>
            <a:off x="6401063" y="8484"/>
            <a:ext cx="5372735" cy="1690574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1" name="Google Shape;8241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2" name="Google Shape;8242;p39"/>
          <p:cNvSpPr/>
          <p:nvPr/>
        </p:nvSpPr>
        <p:spPr>
          <a:xfrm>
            <a:off x="7738038" y="1852119"/>
            <a:ext cx="2377502" cy="135681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3" name="Google Shape;8243;p39"/>
          <p:cNvSpPr/>
          <p:nvPr/>
        </p:nvSpPr>
        <p:spPr>
          <a:xfrm>
            <a:off x="9860926" y="4810234"/>
            <a:ext cx="2061153" cy="1134409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4" name="Google Shape;8244;p39"/>
          <p:cNvSpPr/>
          <p:nvPr/>
        </p:nvSpPr>
        <p:spPr>
          <a:xfrm>
            <a:off x="11249836" y="5148807"/>
            <a:ext cx="669813" cy="75138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5" name="Google Shape;8245;p39"/>
          <p:cNvSpPr/>
          <p:nvPr/>
        </p:nvSpPr>
        <p:spPr>
          <a:xfrm>
            <a:off x="10352716" y="3878526"/>
            <a:ext cx="1809112" cy="2172358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6" name="Google Shape;8246;p39"/>
          <p:cNvSpPr/>
          <p:nvPr/>
        </p:nvSpPr>
        <p:spPr>
          <a:xfrm>
            <a:off x="11482173" y="4303631"/>
            <a:ext cx="679668" cy="1314808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7" name="Google Shape;8247;p39"/>
          <p:cNvSpPr/>
          <p:nvPr/>
        </p:nvSpPr>
        <p:spPr>
          <a:xfrm>
            <a:off x="8481945" y="5287274"/>
            <a:ext cx="3679864" cy="1636046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8" name="Google Shape;8248;p39"/>
          <p:cNvSpPr/>
          <p:nvPr/>
        </p:nvSpPr>
        <p:spPr>
          <a:xfrm>
            <a:off x="6401062" y="8484"/>
            <a:ext cx="5002008" cy="1690574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9" name="Google Shape;8249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0" name="Google Shape;8250;p39"/>
          <p:cNvSpPr/>
          <p:nvPr/>
        </p:nvSpPr>
        <p:spPr>
          <a:xfrm>
            <a:off x="7283737" y="295123"/>
            <a:ext cx="896740" cy="445852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1" name="Google Shape;8251;p39"/>
          <p:cNvSpPr/>
          <p:nvPr/>
        </p:nvSpPr>
        <p:spPr>
          <a:xfrm>
            <a:off x="11598267" y="8483"/>
            <a:ext cx="175585" cy="575873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2" name="Google Shape;8252;p39"/>
          <p:cNvSpPr/>
          <p:nvPr/>
        </p:nvSpPr>
        <p:spPr>
          <a:xfrm>
            <a:off x="7738037" y="1852119"/>
            <a:ext cx="1779477" cy="126287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3" name="Google Shape;8253;p39"/>
          <p:cNvSpPr/>
          <p:nvPr/>
        </p:nvSpPr>
        <p:spPr>
          <a:xfrm>
            <a:off x="6969459" y="3374442"/>
            <a:ext cx="494378" cy="721674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4" name="Google Shape;8254;p39"/>
          <p:cNvSpPr/>
          <p:nvPr/>
        </p:nvSpPr>
        <p:spPr>
          <a:xfrm>
            <a:off x="8864974" y="2331532"/>
            <a:ext cx="1250576" cy="835396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5" name="Google Shape;8255;p39"/>
          <p:cNvSpPr/>
          <p:nvPr/>
        </p:nvSpPr>
        <p:spPr>
          <a:xfrm>
            <a:off x="9178881" y="4311040"/>
            <a:ext cx="590690" cy="378210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6" name="Google Shape;8256;p39"/>
          <p:cNvSpPr/>
          <p:nvPr/>
        </p:nvSpPr>
        <p:spPr>
          <a:xfrm>
            <a:off x="9986948" y="6105186"/>
            <a:ext cx="2174877" cy="818135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7" name="Google Shape;8257;p39"/>
          <p:cNvSpPr/>
          <p:nvPr/>
        </p:nvSpPr>
        <p:spPr>
          <a:xfrm>
            <a:off x="10276109" y="5288015"/>
            <a:ext cx="1885718" cy="1044616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8" name="Google Shape;8258;p39"/>
          <p:cNvSpPr/>
          <p:nvPr/>
        </p:nvSpPr>
        <p:spPr>
          <a:xfrm>
            <a:off x="8484389" y="6347374"/>
            <a:ext cx="1505136" cy="575946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pic>
        <p:nvPicPr>
          <p:cNvPr id="1028" name="Picture 4" descr="700+ Free Back To School &amp; School Images">
            <a:extLst>
              <a:ext uri="{FF2B5EF4-FFF2-40B4-BE49-F238E27FC236}">
                <a16:creationId xmlns:a16="http://schemas.microsoft.com/office/drawing/2014/main" xmlns="" id="{5284E16A-E1D7-7DDF-D376-C07280CE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633" y="4667995"/>
            <a:ext cx="2985164" cy="2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FAD3C5-F4A8-7330-3779-AE5FC608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11" y="4486669"/>
            <a:ext cx="2188654" cy="2194750"/>
          </a:xfrm>
          <a:prstGeom prst="rect">
            <a:avLst/>
          </a:prstGeom>
        </p:spPr>
      </p:pic>
      <p:sp>
        <p:nvSpPr>
          <p:cNvPr id="67" name="Google Shape;7902;p32">
            <a:extLst>
              <a:ext uri="{FF2B5EF4-FFF2-40B4-BE49-F238E27FC236}">
                <a16:creationId xmlns:a16="http://schemas.microsoft.com/office/drawing/2014/main" xmlns="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344880" y="1109966"/>
            <a:ext cx="8979805" cy="263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7200" b="1" dirty="0">
                <a:latin typeface="+mj-lt"/>
              </a:rPr>
              <a:t/>
            </a:r>
            <a:br>
              <a:rPr lang="en-US" sz="7200" b="1" dirty="0">
                <a:latin typeface="+mj-lt"/>
              </a:rPr>
            </a:b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ngữ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nghĩa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giống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nhau</a:t>
            </a:r>
            <a:endParaRPr lang="en-US" sz="44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Đặt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hỏi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Khi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+mj-lt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ơn mưa đầu mùa">
            <a:extLst>
              <a:ext uri="{FF2B5EF4-FFF2-40B4-BE49-F238E27FC236}">
                <a16:creationId xmlns:a16="http://schemas.microsoft.com/office/drawing/2014/main" xmlns="" id="{B0C10085-2D51-4C26-9E50-12C13867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42" y="719019"/>
            <a:ext cx="8823830" cy="58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D9BE8E7-7E4A-4B61-A726-9682DCFB9181}"/>
              </a:ext>
            </a:extLst>
          </p:cNvPr>
          <p:cNvSpPr/>
          <p:nvPr/>
        </p:nvSpPr>
        <p:spPr>
          <a:xfrm>
            <a:off x="2432867" y="2770714"/>
            <a:ext cx="1876141" cy="597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34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975F736-A008-4BB7-B4F2-026E467EB306}"/>
              </a:ext>
            </a:extLst>
          </p:cNvPr>
          <p:cNvSpPr/>
          <p:nvPr/>
        </p:nvSpPr>
        <p:spPr>
          <a:xfrm>
            <a:off x="2419612" y="4159126"/>
            <a:ext cx="1876141" cy="597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34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6ADD423-C8CF-4189-9DE8-685A4DA1656D}"/>
              </a:ext>
            </a:extLst>
          </p:cNvPr>
          <p:cNvSpPr/>
          <p:nvPr/>
        </p:nvSpPr>
        <p:spPr>
          <a:xfrm>
            <a:off x="6080918" y="4792458"/>
            <a:ext cx="4354593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A6D844A-E322-4E4C-9A2A-3D6EBDF26EF9}"/>
              </a:ext>
            </a:extLst>
          </p:cNvPr>
          <p:cNvSpPr/>
          <p:nvPr/>
        </p:nvSpPr>
        <p:spPr>
          <a:xfrm>
            <a:off x="6080920" y="1522098"/>
            <a:ext cx="4354593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72A795C-FE44-4039-A024-245191458E78}"/>
              </a:ext>
            </a:extLst>
          </p:cNvPr>
          <p:cNvSpPr/>
          <p:nvPr/>
        </p:nvSpPr>
        <p:spPr>
          <a:xfrm>
            <a:off x="6080919" y="2642705"/>
            <a:ext cx="4377662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B60BCE3-3BEC-4988-A8B1-E4D13E1B5867}"/>
              </a:ext>
            </a:extLst>
          </p:cNvPr>
          <p:cNvSpPr/>
          <p:nvPr/>
        </p:nvSpPr>
        <p:spPr>
          <a:xfrm>
            <a:off x="6080919" y="3716042"/>
            <a:ext cx="4377662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434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4F06982-DD03-424A-AA90-4021B81EEC4B}"/>
              </a:ext>
            </a:extLst>
          </p:cNvPr>
          <p:cNvSpPr/>
          <p:nvPr/>
        </p:nvSpPr>
        <p:spPr>
          <a:xfrm>
            <a:off x="6195217" y="5696302"/>
            <a:ext cx="4240294" cy="597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342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3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7B227267-5384-497C-A4A6-56D08F85D97D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295753" y="1820910"/>
            <a:ext cx="1785167" cy="112060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62D27CB5-7759-4A63-AB8E-E29A4E2CEB0B}"/>
              </a:ext>
            </a:extLst>
          </p:cNvPr>
          <p:cNvCxnSpPr>
            <a:cxnSpLocks/>
          </p:cNvCxnSpPr>
          <p:nvPr/>
        </p:nvCxnSpPr>
        <p:spPr>
          <a:xfrm flipV="1">
            <a:off x="4309008" y="3035773"/>
            <a:ext cx="1754049" cy="2903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F0D3B3A-6719-46F1-A085-B7C66EA7C920}"/>
              </a:ext>
            </a:extLst>
          </p:cNvPr>
          <p:cNvCxnSpPr>
            <a:cxnSpLocks/>
          </p:cNvCxnSpPr>
          <p:nvPr/>
        </p:nvCxnSpPr>
        <p:spPr>
          <a:xfrm>
            <a:off x="4295753" y="3240328"/>
            <a:ext cx="1767304" cy="192368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93424FBC-018F-418F-9E6E-7603A0A650F6}"/>
              </a:ext>
            </a:extLst>
          </p:cNvPr>
          <p:cNvCxnSpPr>
            <a:cxnSpLocks/>
          </p:cNvCxnSpPr>
          <p:nvPr/>
        </p:nvCxnSpPr>
        <p:spPr>
          <a:xfrm flipV="1">
            <a:off x="4295753" y="4040796"/>
            <a:ext cx="1771911" cy="3175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2A04928-B802-4954-951B-B49A79160A63}"/>
              </a:ext>
            </a:extLst>
          </p:cNvPr>
          <p:cNvCxnSpPr>
            <a:cxnSpLocks/>
          </p:cNvCxnSpPr>
          <p:nvPr/>
        </p:nvCxnSpPr>
        <p:spPr>
          <a:xfrm>
            <a:off x="4295753" y="4533831"/>
            <a:ext cx="1871533" cy="146128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53F279-2FB1-75AD-97E1-A6D54FFCEB22}"/>
              </a:ext>
            </a:extLst>
          </p:cNvPr>
          <p:cNvSpPr txBox="1"/>
          <p:nvPr/>
        </p:nvSpPr>
        <p:spPr>
          <a:xfrm>
            <a:off x="1651142" y="113987"/>
            <a:ext cx="9170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279545F-4DBC-7C50-867F-A20E5776E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195993" y="0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A270F-C40F-026F-DC37-557E0B60E371}"/>
              </a:ext>
            </a:extLst>
          </p:cNvPr>
          <p:cNvSpPr txBox="1"/>
          <p:nvPr/>
        </p:nvSpPr>
        <p:spPr>
          <a:xfrm>
            <a:off x="656347" y="530407"/>
            <a:ext cx="1032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</a:t>
            </a:r>
            <a:r>
              <a:rPr lang="en-US" sz="3600" dirty="0"/>
              <a:t>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d</a:t>
            </a:r>
            <a:r>
              <a:rPr lang="vi-VN" sz="3600" dirty="0"/>
              <a:t>ư</a:t>
            </a:r>
            <a:r>
              <a:rPr lang="en-US" sz="3600" dirty="0" err="1"/>
              <a:t>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1033C1-7BAC-4CB8-A45F-93EDBF72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57" y="1933365"/>
            <a:ext cx="9183756" cy="49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0198E-E612-DD8B-7173-E75DDA3F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78" y="989109"/>
            <a:ext cx="2560521" cy="7472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8F36137-87F9-A250-A199-E3833CD92B5E}"/>
              </a:ext>
            </a:extLst>
          </p:cNvPr>
          <p:cNvSpPr txBox="1">
            <a:spLocks/>
          </p:cNvSpPr>
          <p:nvPr/>
        </p:nvSpPr>
        <p:spPr>
          <a:xfrm>
            <a:off x="6454039" y="3481741"/>
            <a:ext cx="3185361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45F76C6-28FA-87C8-9C9B-7BAA77F4C83B}"/>
              </a:ext>
            </a:extLst>
          </p:cNvPr>
          <p:cNvSpPr txBox="1">
            <a:spLocks/>
          </p:cNvSpPr>
          <p:nvPr/>
        </p:nvSpPr>
        <p:spPr>
          <a:xfrm>
            <a:off x="3962298" y="2629060"/>
            <a:ext cx="4084422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D0A57AD-7190-0F4E-1A90-C982F925A6F6}"/>
              </a:ext>
            </a:extLst>
          </p:cNvPr>
          <p:cNvSpPr txBox="1">
            <a:spLocks/>
          </p:cNvSpPr>
          <p:nvPr/>
        </p:nvSpPr>
        <p:spPr>
          <a:xfrm>
            <a:off x="2788666" y="1866999"/>
            <a:ext cx="3215843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 sz="1862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11B01A-F055-08BD-35B0-64700F131DBC}"/>
              </a:ext>
            </a:extLst>
          </p:cNvPr>
          <p:cNvSpPr txBox="1"/>
          <p:nvPr/>
        </p:nvSpPr>
        <p:spPr>
          <a:xfrm>
            <a:off x="1676400" y="289560"/>
            <a:ext cx="6995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371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A270F-C40F-026F-DC37-557E0B60E371}"/>
              </a:ext>
            </a:extLst>
          </p:cNvPr>
          <p:cNvSpPr txBox="1"/>
          <p:nvPr/>
        </p:nvSpPr>
        <p:spPr>
          <a:xfrm>
            <a:off x="629843" y="1365294"/>
            <a:ext cx="109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in </a:t>
            </a:r>
            <a:r>
              <a:rPr lang="en-US" sz="3600" dirty="0" err="1"/>
              <a:t>đậm</a:t>
            </a:r>
            <a:r>
              <a:rPr lang="en-US" sz="3600" dirty="0"/>
              <a:t> d</a:t>
            </a:r>
            <a:r>
              <a:rPr lang="vi-VN" sz="3600" dirty="0"/>
              <a:t>ư</a:t>
            </a:r>
            <a:r>
              <a:rPr lang="en-US" sz="3600" dirty="0" err="1"/>
              <a:t>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9EE933-0484-4C44-8EEE-F4036E978C42}"/>
              </a:ext>
            </a:extLst>
          </p:cNvPr>
          <p:cNvSpPr txBox="1"/>
          <p:nvPr/>
        </p:nvSpPr>
        <p:spPr>
          <a:xfrm>
            <a:off x="320844" y="2249065"/>
            <a:ext cx="1099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a.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bãi</a:t>
            </a:r>
            <a:r>
              <a:rPr lang="en-US" sz="3600" dirty="0"/>
              <a:t> </a:t>
            </a:r>
            <a:r>
              <a:rPr lang="en-US" sz="3600" dirty="0" err="1"/>
              <a:t>cỏ</a:t>
            </a:r>
            <a:r>
              <a:rPr lang="en-US" sz="3600" dirty="0"/>
              <a:t> </a:t>
            </a:r>
            <a:r>
              <a:rPr lang="en-US" sz="3600" b="1" dirty="0" err="1"/>
              <a:t>xanh</a:t>
            </a:r>
            <a:r>
              <a:rPr lang="en-US" sz="3600" b="1" dirty="0"/>
              <a:t> m</a:t>
            </a:r>
            <a:r>
              <a:rPr lang="vi-VN" sz="3600" b="1" dirty="0"/>
              <a:t>ư</a:t>
            </a:r>
            <a:r>
              <a:rPr lang="en-US" sz="3600" b="1" dirty="0" err="1"/>
              <a:t>ớt</a:t>
            </a:r>
            <a:r>
              <a:rPr lang="en-US" sz="3600" b="1" dirty="0"/>
              <a:t> </a:t>
            </a:r>
            <a:r>
              <a:rPr lang="en-US" sz="3600" dirty="0" err="1"/>
              <a:t>mọc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 </a:t>
            </a:r>
            <a:r>
              <a:rPr lang="en-US" sz="3600" dirty="0" err="1"/>
              <a:t>mập</a:t>
            </a:r>
            <a:r>
              <a:rPr lang="en-US" sz="3600" dirty="0"/>
              <a:t> </a:t>
            </a:r>
            <a:r>
              <a:rPr lang="en-US" sz="3600" dirty="0" err="1"/>
              <a:t>mạp</a:t>
            </a:r>
            <a:r>
              <a:rPr lang="en-US" sz="3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C909CD-3215-4D33-BDDF-FB9D92BBDC86}"/>
              </a:ext>
            </a:extLst>
          </p:cNvPr>
          <p:cNvSpPr txBox="1"/>
          <p:nvPr/>
        </p:nvSpPr>
        <p:spPr>
          <a:xfrm>
            <a:off x="320844" y="3686834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b.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bàn</a:t>
            </a:r>
            <a:r>
              <a:rPr lang="en-US" sz="3600" dirty="0"/>
              <a:t> </a:t>
            </a:r>
            <a:r>
              <a:rPr lang="en-US" sz="3600" b="1" dirty="0" err="1"/>
              <a:t>xinh</a:t>
            </a:r>
            <a:r>
              <a:rPr lang="en-US" sz="3600" b="1" dirty="0"/>
              <a:t> </a:t>
            </a:r>
            <a:r>
              <a:rPr lang="en-US" sz="3600" b="1" dirty="0" err="1"/>
              <a:t>xắn</a:t>
            </a:r>
            <a:r>
              <a:rPr lang="en-US" sz="3600" b="1" dirty="0"/>
              <a:t> </a:t>
            </a:r>
            <a:r>
              <a:rPr lang="vi-VN" sz="3600" dirty="0"/>
              <a:t>ơ</a:t>
            </a:r>
            <a:r>
              <a:rPr lang="en-US" sz="3600" dirty="0" err="1"/>
              <a:t>i</a:t>
            </a:r>
            <a:r>
              <a:rPr lang="en-US" sz="3600" dirty="0"/>
              <a:t>,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uống</a:t>
            </a:r>
            <a:r>
              <a:rPr lang="en-US" sz="3600" dirty="0"/>
              <a:t> ở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thật</a:t>
            </a:r>
            <a:r>
              <a:rPr lang="en-US" sz="3600" dirty="0"/>
              <a:t> </a:t>
            </a:r>
            <a:r>
              <a:rPr lang="en-US" sz="3600" dirty="0" err="1"/>
              <a:t>ngon</a:t>
            </a:r>
            <a:r>
              <a:rPr lang="en-US" sz="36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C21F3C-EF4C-4B84-9BE2-C94479266C6F}"/>
              </a:ext>
            </a:extLst>
          </p:cNvPr>
          <p:cNvSpPr txBox="1"/>
          <p:nvPr/>
        </p:nvSpPr>
        <p:spPr>
          <a:xfrm>
            <a:off x="320844" y="4570605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c. Hai </a:t>
            </a:r>
            <a:r>
              <a:rPr lang="en-US" sz="3600" dirty="0" err="1"/>
              <a:t>chú</a:t>
            </a:r>
            <a:r>
              <a:rPr lang="en-US" sz="3600" dirty="0"/>
              <a:t> b</a:t>
            </a:r>
            <a:r>
              <a:rPr lang="vi-VN" sz="3600" dirty="0"/>
              <a:t>ư</a:t>
            </a:r>
            <a:r>
              <a:rPr lang="en-US" sz="3600" dirty="0" err="1"/>
              <a:t>ớm</a:t>
            </a:r>
            <a:r>
              <a:rPr lang="en-US" sz="3600" dirty="0"/>
              <a:t> </a:t>
            </a:r>
            <a:r>
              <a:rPr lang="en-US" sz="3600" dirty="0" err="1"/>
              <a:t>gọi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chiếc</a:t>
            </a:r>
            <a:r>
              <a:rPr lang="en-US" sz="3600" dirty="0"/>
              <a:t> </a:t>
            </a:r>
            <a:r>
              <a:rPr lang="en-US" sz="3600" dirty="0" err="1"/>
              <a:t>mũ</a:t>
            </a:r>
            <a:r>
              <a:rPr lang="en-US" sz="3600" dirty="0"/>
              <a:t> </a:t>
            </a:r>
            <a:r>
              <a:rPr lang="en-US" sz="3600" b="1" dirty="0" err="1"/>
              <a:t>kì</a:t>
            </a:r>
            <a:r>
              <a:rPr lang="en-US" sz="3600" b="1" dirty="0"/>
              <a:t> </a:t>
            </a:r>
            <a:r>
              <a:rPr lang="en-US" sz="3600" b="1" dirty="0" err="1"/>
              <a:t>lạ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84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A270F-C40F-026F-DC37-557E0B60E371}"/>
              </a:ext>
            </a:extLst>
          </p:cNvPr>
          <p:cNvSpPr txBox="1"/>
          <p:nvPr/>
        </p:nvSpPr>
        <p:spPr>
          <a:xfrm>
            <a:off x="629843" y="1365294"/>
            <a:ext cx="109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in </a:t>
            </a:r>
            <a:r>
              <a:rPr lang="en-US" sz="3600" dirty="0" err="1"/>
              <a:t>đậm</a:t>
            </a:r>
            <a:r>
              <a:rPr lang="en-US" sz="3600" dirty="0"/>
              <a:t> d</a:t>
            </a:r>
            <a:r>
              <a:rPr lang="vi-VN" sz="3600" dirty="0"/>
              <a:t>ư</a:t>
            </a:r>
            <a:r>
              <a:rPr lang="en-US" sz="3600" dirty="0" err="1"/>
              <a:t>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9EE933-0484-4C44-8EEE-F4036E978C42}"/>
              </a:ext>
            </a:extLst>
          </p:cNvPr>
          <p:cNvSpPr txBox="1"/>
          <p:nvPr/>
        </p:nvSpPr>
        <p:spPr>
          <a:xfrm>
            <a:off x="320844" y="2249065"/>
            <a:ext cx="1147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a. </a:t>
            </a:r>
            <a:r>
              <a:rPr lang="en-US" sz="3600" b="1" dirty="0" err="1"/>
              <a:t>xanh</a:t>
            </a:r>
            <a:r>
              <a:rPr lang="en-US" sz="3600" b="1" dirty="0"/>
              <a:t> </a:t>
            </a:r>
            <a:r>
              <a:rPr lang="en-US" sz="3600" b="1" dirty="0" err="1"/>
              <a:t>mướt</a:t>
            </a:r>
            <a:r>
              <a:rPr lang="en-US" sz="3600" b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xanh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biếc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</a:t>
            </a:r>
            <a:r>
              <a:rPr lang="en-US" sz="3600" dirty="0" err="1"/>
              <a:t>tươi</a:t>
            </a:r>
            <a:r>
              <a:rPr lang="en-US" sz="3600" dirty="0"/>
              <a:t>, </a:t>
            </a:r>
            <a:r>
              <a:rPr lang="en-US" sz="3600" dirty="0" err="1"/>
              <a:t>xanh</a:t>
            </a:r>
            <a:r>
              <a:rPr lang="en-US" sz="3600" dirty="0"/>
              <a:t> um…)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C909CD-3215-4D33-BDDF-FB9D92BBDC86}"/>
              </a:ext>
            </a:extLst>
          </p:cNvPr>
          <p:cNvSpPr txBox="1"/>
          <p:nvPr/>
        </p:nvSpPr>
        <p:spPr>
          <a:xfrm>
            <a:off x="320844" y="3363668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b. </a:t>
            </a:r>
            <a:r>
              <a:rPr lang="en-US" sz="3600" b="1" dirty="0" err="1"/>
              <a:t>xinh</a:t>
            </a:r>
            <a:r>
              <a:rPr lang="en-US" sz="3600" b="1" dirty="0"/>
              <a:t> </a:t>
            </a:r>
            <a:r>
              <a:rPr lang="en-US" sz="3600" b="1" dirty="0" err="1"/>
              <a:t>xắn</a:t>
            </a:r>
            <a:r>
              <a:rPr lang="en-US" sz="3600" b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xinh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xinh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xẻo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, </a:t>
            </a:r>
            <a:r>
              <a:rPr lang="en-US" sz="3600" dirty="0" err="1"/>
              <a:t>xinh</a:t>
            </a:r>
            <a:r>
              <a:rPr lang="en-US" sz="3600" dirty="0"/>
              <a:t> </a:t>
            </a:r>
            <a:r>
              <a:rPr lang="en-US" sz="3600" dirty="0" err="1"/>
              <a:t>tươi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C21F3C-EF4C-4B84-9BE2-C94479266C6F}"/>
              </a:ext>
            </a:extLst>
          </p:cNvPr>
          <p:cNvSpPr txBox="1"/>
          <p:nvPr/>
        </p:nvSpPr>
        <p:spPr>
          <a:xfrm>
            <a:off x="320844" y="4570605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c. </a:t>
            </a:r>
            <a:r>
              <a:rPr lang="en-US" sz="3600" b="1" dirty="0" err="1"/>
              <a:t>kì</a:t>
            </a:r>
            <a:r>
              <a:rPr lang="en-US" sz="3600" b="1" dirty="0"/>
              <a:t> </a:t>
            </a:r>
            <a:r>
              <a:rPr lang="en-US" sz="3600" b="1" dirty="0" err="1"/>
              <a:t>lạ</a:t>
            </a:r>
            <a:r>
              <a:rPr lang="en-US" sz="3600" b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lạ</a:t>
            </a:r>
            <a:r>
              <a:rPr lang="en-US" sz="3600" dirty="0"/>
              <a:t>,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kì</a:t>
            </a:r>
            <a:r>
              <a:rPr lang="en-US" sz="3600" dirty="0"/>
              <a:t>,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lùng</a:t>
            </a:r>
            <a:r>
              <a:rPr lang="en-US" sz="3600" dirty="0"/>
              <a:t>,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lẫm</a:t>
            </a:r>
            <a:r>
              <a:rPr lang="en-US" sz="36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3855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A270F-C40F-026F-DC37-557E0B60E371}"/>
              </a:ext>
            </a:extLst>
          </p:cNvPr>
          <p:cNvSpPr txBox="1"/>
          <p:nvPr/>
        </p:nvSpPr>
        <p:spPr>
          <a:xfrm>
            <a:off x="584762" y="930016"/>
            <a:ext cx="1099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3</a:t>
            </a:r>
            <a:r>
              <a:rPr lang="en-US" sz="3600" dirty="0"/>
              <a:t>. </a:t>
            </a:r>
            <a:r>
              <a:rPr lang="en-US" sz="3600" dirty="0" err="1"/>
              <a:t>Dựa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i="1" dirty="0" err="1"/>
              <a:t>Những</a:t>
            </a:r>
            <a:r>
              <a:rPr lang="en-US" sz="3600" i="1" dirty="0"/>
              <a:t> </a:t>
            </a:r>
            <a:r>
              <a:rPr lang="en-US" sz="3600" i="1" dirty="0" err="1"/>
              <a:t>cái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đáng</a:t>
            </a:r>
            <a:r>
              <a:rPr lang="en-US" sz="3600" i="1" dirty="0"/>
              <a:t> </a:t>
            </a:r>
            <a:r>
              <a:rPr lang="en-US" sz="3600" i="1" dirty="0" err="1"/>
              <a:t>yêu</a:t>
            </a:r>
            <a:r>
              <a:rPr lang="en-US" sz="3600" i="1" dirty="0"/>
              <a:t>,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con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9EE933-0484-4C44-8EEE-F4036E978C42}"/>
              </a:ext>
            </a:extLst>
          </p:cNvPr>
          <p:cNvSpPr txBox="1"/>
          <p:nvPr/>
        </p:nvSpPr>
        <p:spPr>
          <a:xfrm>
            <a:off x="320844" y="2524835"/>
            <a:ext cx="109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C909CD-3215-4D33-BDDF-FB9D92BBDC86}"/>
              </a:ext>
            </a:extLst>
          </p:cNvPr>
          <p:cNvSpPr txBox="1"/>
          <p:nvPr/>
        </p:nvSpPr>
        <p:spPr>
          <a:xfrm>
            <a:off x="320844" y="3178663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giun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bò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C21F3C-EF4C-4B84-9BE2-C94479266C6F}"/>
              </a:ext>
            </a:extLst>
          </p:cNvPr>
          <p:cNvSpPr txBox="1"/>
          <p:nvPr/>
        </p:nvSpPr>
        <p:spPr>
          <a:xfrm>
            <a:off x="320845" y="4062434"/>
            <a:ext cx="1203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b="1" dirty="0" err="1"/>
              <a:t>Buổi</a:t>
            </a:r>
            <a:r>
              <a:rPr lang="en-US" sz="3600" b="1" dirty="0"/>
              <a:t> </a:t>
            </a:r>
            <a:r>
              <a:rPr lang="en-US" sz="3600" b="1" dirty="0" err="1"/>
              <a:t>sáng</a:t>
            </a:r>
            <a:r>
              <a:rPr lang="en-US" sz="3600" dirty="0"/>
              <a:t>, </a:t>
            </a:r>
            <a:r>
              <a:rPr lang="en-US" sz="3600" dirty="0" err="1"/>
              <a:t>giun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bò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nấm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928152"/>
      </p:ext>
    </p:extLst>
  </p:cSld>
  <p:clrMapOvr>
    <a:masterClrMapping/>
  </p:clrMapOvr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298</Words>
  <Application>Microsoft Office PowerPoint</Application>
  <PresentationFormat>Custom</PresentationFormat>
  <Paragraphs>38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Montserrat</vt:lpstr>
      <vt:lpstr>Times New Roman</vt:lpstr>
      <vt:lpstr>Nunito</vt:lpstr>
      <vt:lpstr>Inconsolata</vt:lpstr>
      <vt:lpstr>Arial-Rounded</vt:lpstr>
      <vt:lpstr>Chewy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xa tít- xa xôi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Admin</cp:lastModifiedBy>
  <cp:revision>51</cp:revision>
  <dcterms:modified xsi:type="dcterms:W3CDTF">2023-01-30T08:48:59Z</dcterms:modified>
</cp:coreProperties>
</file>