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0" r:id="rId3"/>
    <p:sldId id="301" r:id="rId4"/>
    <p:sldId id="279" r:id="rId5"/>
    <p:sldId id="280" r:id="rId6"/>
    <p:sldId id="296" r:id="rId7"/>
    <p:sldId id="298" r:id="rId8"/>
    <p:sldId id="302" r:id="rId9"/>
    <p:sldId id="297" r:id="rId10"/>
    <p:sldId id="28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31-CF50-49E8-886F-6904EE7A0647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A914-D8F1-47AC-92E1-7B1CFB03BF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lần lượt từng phép tính của các chú chim từ trái qua phải.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26D2-ED10-270E-D574-A9ABD4F7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9CA48-74EA-1899-10C6-0CF4A01F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D9BF-FE04-4FE4-8E89-639E90A0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73FF-E551-E845-8C84-D69CE54D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7F9F-E80C-EF80-10F9-B0234759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89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014F-0721-5DBE-8BC0-F13256DE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2C93-AC92-B982-DD42-648192DA4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083BB-F9F2-A182-0072-1B3FF1BD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827EE-1AE7-C0D6-FF96-6BF9A49F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1BC2-EB62-9AA3-2FDA-FFE64C9A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9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F3703-EE85-69F9-AE96-C2599879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F435B-C779-B928-BF37-E6AA0161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0848-63C9-FC6D-5CE4-BC061B72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0-F22E-FF0B-6D57-B62AE2F8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45F8-02AE-9B64-FA8B-98D259B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38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FD85-A7EB-7DCB-F2D2-BFFF69F3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F773-97C6-685B-B376-F897FEED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8EE7-0F32-D1D4-858A-AD35AF11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3A28-69B9-DA3F-C62E-24283D97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4D591-DF08-765A-49B1-A29D298B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1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C4E2-E53E-5821-D3BF-E77D6F8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BF2FC-A14F-3734-C750-3964FA6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E9ED-D59D-D01B-DA50-3F50B28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A647-61AD-3206-9CDD-4FB7DE06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B939-C17E-65F6-F875-66445C0B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15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D050-104C-C880-25F5-DE5BEA83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855F-B6F1-D192-A18D-01F25868D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EFFA0-24F9-C87A-D767-0C397E9D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91C0C-B339-3431-1066-A672BF60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E9B0-E283-CF6C-CDF0-E38EC39C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6B186-B1AF-1405-898E-1382DFF4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61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89EC-896E-CA75-031C-A08A0E02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C4213-8D2A-9189-1941-6A7829A0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C74E3-349D-0AF4-9FD5-A8CA782D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346D3-596D-EF5F-B2AE-03BC9ACFE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C337A-0A01-AA4E-1E60-E248EE310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72A37-36BA-605B-4A93-6A75905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C200D-6BB3-3046-248A-39B8651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75DF0-C55F-0C72-D3E7-75A38449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64BF-88CE-1B04-145D-64EAA864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F6F24-C342-E1A7-17CB-5629C4B7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9F183-A3E7-BA64-DC43-B945A556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350A5-9F18-4276-22C8-7AB74824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8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52A9D-1460-D215-1068-13435A05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04264-FB41-D98C-5C6B-B9F2D5D3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4A2E7-A461-EBBB-8765-D77BF568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1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E8FF-CC0B-CD6E-E9F2-EE344DF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5AFA-47EE-6823-89D9-B873A98E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8EE4-5C6F-4C5D-9A51-A92E9FA1A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48702-2360-6B8E-AD40-F549A3F5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A3D9B-13FA-4024-9762-F916F0C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90F76-75DF-A909-6449-3DA8DE8F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FE65-3CC2-EA9A-3F5D-EF453F10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48B30-AC5D-9AAC-2C24-C9DA9FC8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30050-1229-C9E9-9370-64986931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E14BF-9487-7E40-CA27-D4FB2D5C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99FF6-D076-CA53-AB20-2E6C8140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CAB2-4006-A6ED-14A0-BCF450A2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45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D5036-0A79-681F-5A4D-DE59603A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43D64-CA55-653A-8134-83924667D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16DC-48A8-7020-DD4D-2B80ECFD1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7D8F-8EDB-4E92-8C9A-A86A09FE7FB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F03F3-8657-D8F4-F6D0-C57ABB31E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0B93-9D47-538E-46FD-9E9836AAA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8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3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55D0CC31-307C-CAA1-2BCF-C3EFA1A1E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34975" r="66030" b="48303"/>
          <a:stretch/>
        </p:blipFill>
        <p:spPr>
          <a:xfrm>
            <a:off x="50340" y="4651514"/>
            <a:ext cx="1609716" cy="1290920"/>
          </a:xfrm>
          <a:prstGeom prst="rect">
            <a:avLst/>
          </a:prstGeom>
        </p:spPr>
      </p:pic>
      <p:pic>
        <p:nvPicPr>
          <p:cNvPr id="46" name="Hình ảnh 4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F613BB07-7343-37FC-6E96-6AD0CA407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4975" r="40689" b="48303"/>
          <a:stretch/>
        </p:blipFill>
        <p:spPr>
          <a:xfrm>
            <a:off x="1991138" y="4651514"/>
            <a:ext cx="1609716" cy="1290920"/>
          </a:xfrm>
          <a:prstGeom prst="rect">
            <a:avLst/>
          </a:prstGeom>
        </p:spPr>
      </p:pic>
      <p:pic>
        <p:nvPicPr>
          <p:cNvPr id="47" name="Hình ảnh 46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D68AA8A4-10B7-A409-E53A-17395F3D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2" t="34975" r="14422" b="48303"/>
          <a:stretch/>
        </p:blipFill>
        <p:spPr>
          <a:xfrm>
            <a:off x="3994675" y="4651514"/>
            <a:ext cx="1584780" cy="1290920"/>
          </a:xfrm>
          <a:prstGeom prst="rect">
            <a:avLst/>
          </a:prstGeom>
        </p:spPr>
      </p:pic>
      <p:pic>
        <p:nvPicPr>
          <p:cNvPr id="48" name="Hình ảnh 47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89B05FD6-3059-2D8E-E47D-35E2F836B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55834" r="64907" b="29999"/>
          <a:stretch/>
        </p:blipFill>
        <p:spPr>
          <a:xfrm>
            <a:off x="5981268" y="4846741"/>
            <a:ext cx="1710054" cy="1093671"/>
          </a:xfrm>
          <a:prstGeom prst="rect">
            <a:avLst/>
          </a:prstGeom>
        </p:spPr>
      </p:pic>
      <p:pic>
        <p:nvPicPr>
          <p:cNvPr id="49" name="Hình ảnh 48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D7EA7167-DF5D-1B2D-A586-1136B8B5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3" t="54168" r="40592" b="29969"/>
          <a:stretch/>
        </p:blipFill>
        <p:spPr>
          <a:xfrm>
            <a:off x="7993311" y="4717818"/>
            <a:ext cx="1609716" cy="1224616"/>
          </a:xfrm>
          <a:prstGeom prst="rect">
            <a:avLst/>
          </a:prstGeom>
        </p:spPr>
      </p:pic>
      <p:pic>
        <p:nvPicPr>
          <p:cNvPr id="50" name="Hình ảnh 49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7482BD64-BBD6-6104-E5B0-61B09B3F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 t="53309" r="14701" b="29969"/>
          <a:stretch/>
        </p:blipFill>
        <p:spPr>
          <a:xfrm>
            <a:off x="10024630" y="4651514"/>
            <a:ext cx="1579120" cy="1290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82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CF51E032-6441-37FC-58FB-3E9F261090DD}"/>
              </a:ext>
            </a:extLst>
          </p:cNvPr>
          <p:cNvGrpSpPr/>
          <p:nvPr/>
        </p:nvGrpSpPr>
        <p:grpSpPr>
          <a:xfrm>
            <a:off x="252391" y="1488228"/>
            <a:ext cx="1821460" cy="1484152"/>
            <a:chOff x="254045" y="1371600"/>
            <a:chExt cx="2431696" cy="1981382"/>
          </a:xfrm>
        </p:grpSpPr>
        <p:pic>
          <p:nvPicPr>
            <p:cNvPr id="8" name="Hình ảnh 7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AC8C700D-FE1E-B9A6-2857-C2AAE0F08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54045" y="1371600"/>
              <a:ext cx="2431696" cy="1981382"/>
            </a:xfrm>
            <a:prstGeom prst="rect">
              <a:avLst/>
            </a:prstGeom>
          </p:spPr>
        </p:pic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DC788E55-6729-0DD7-D583-BF1A26ECA1A2}"/>
                </a:ext>
              </a:extLst>
            </p:cNvPr>
            <p:cNvSpPr/>
            <p:nvPr/>
          </p:nvSpPr>
          <p:spPr>
            <a:xfrm>
              <a:off x="719529" y="2489614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 kg</a:t>
              </a: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AF023DB7-D0FF-E8FC-20A5-BAD7AC8228A8}"/>
              </a:ext>
            </a:extLst>
          </p:cNvPr>
          <p:cNvGrpSpPr/>
          <p:nvPr/>
        </p:nvGrpSpPr>
        <p:grpSpPr>
          <a:xfrm>
            <a:off x="2232618" y="1488228"/>
            <a:ext cx="1821460" cy="1484152"/>
            <a:chOff x="2804319" y="1498923"/>
            <a:chExt cx="2431696" cy="1981382"/>
          </a:xfrm>
        </p:grpSpPr>
        <p:pic>
          <p:nvPicPr>
            <p:cNvPr id="29" name="Hình ảnh 28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B38048F8-0B5A-11FA-0085-999ADC5B9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804319" y="1498923"/>
              <a:ext cx="2431696" cy="1981382"/>
            </a:xfrm>
            <a:prstGeom prst="rect">
              <a:avLst/>
            </a:prstGeom>
          </p:spPr>
        </p:pic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804DB5DB-80D7-ADBB-FF0F-419D8A283296}"/>
                </a:ext>
              </a:extLst>
            </p:cNvPr>
            <p:cNvSpPr/>
            <p:nvPr/>
          </p:nvSpPr>
          <p:spPr>
            <a:xfrm>
              <a:off x="3317947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kg</a:t>
              </a:r>
            </a:p>
          </p:txBody>
        </p: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107B53CE-D41B-6EA4-E949-6BD945C012E3}"/>
              </a:ext>
            </a:extLst>
          </p:cNvPr>
          <p:cNvGrpSpPr/>
          <p:nvPr/>
        </p:nvGrpSpPr>
        <p:grpSpPr>
          <a:xfrm>
            <a:off x="4212846" y="1488228"/>
            <a:ext cx="1821460" cy="1484152"/>
            <a:chOff x="5448457" y="1498923"/>
            <a:chExt cx="2431696" cy="1981382"/>
          </a:xfrm>
        </p:grpSpPr>
        <p:pic>
          <p:nvPicPr>
            <p:cNvPr id="30" name="Hình ảnh 29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9D044505-FF60-B866-4F16-91E07960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5448457" y="1498923"/>
              <a:ext cx="2431696" cy="1981382"/>
            </a:xfrm>
            <a:prstGeom prst="rect">
              <a:avLst/>
            </a:prstGeom>
          </p:spPr>
        </p:pic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26C0FA-ACB5-FE68-DA0D-04A457C1636D}"/>
                </a:ext>
              </a:extLst>
            </p:cNvPr>
            <p:cNvSpPr/>
            <p:nvPr/>
          </p:nvSpPr>
          <p:spPr>
            <a:xfrm>
              <a:off x="5962085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mm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0B064FF7-F44B-6CBA-F654-A88C144BAA62}"/>
              </a:ext>
            </a:extLst>
          </p:cNvPr>
          <p:cNvGrpSpPr/>
          <p:nvPr/>
        </p:nvGrpSpPr>
        <p:grpSpPr>
          <a:xfrm>
            <a:off x="6193073" y="1488228"/>
            <a:ext cx="1821460" cy="1484152"/>
            <a:chOff x="8138319" y="1447618"/>
            <a:chExt cx="2431696" cy="1981382"/>
          </a:xfrm>
        </p:grpSpPr>
        <p:pic>
          <p:nvPicPr>
            <p:cNvPr id="32" name="Hình ảnh 31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3DBCA76A-B9AE-1A61-88A1-3AB0E3F43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8138319" y="1447618"/>
              <a:ext cx="2431696" cy="1981382"/>
            </a:xfrm>
            <a:prstGeom prst="rect">
              <a:avLst/>
            </a:prstGeom>
          </p:spPr>
        </p:pic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1B69A966-10C7-996B-0C05-AC680D0570D0}"/>
                </a:ext>
              </a:extLst>
            </p:cNvPr>
            <p:cNvSpPr/>
            <p:nvPr/>
          </p:nvSpPr>
          <p:spPr>
            <a:xfrm>
              <a:off x="8651947" y="2489614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8E7B301B-8AB5-61E9-739B-2A159FD1F2E7}"/>
              </a:ext>
            </a:extLst>
          </p:cNvPr>
          <p:cNvGrpSpPr/>
          <p:nvPr/>
        </p:nvGrpSpPr>
        <p:grpSpPr>
          <a:xfrm>
            <a:off x="8173300" y="1488228"/>
            <a:ext cx="1821460" cy="1484152"/>
            <a:chOff x="10782616" y="1498923"/>
            <a:chExt cx="2431696" cy="1981382"/>
          </a:xfrm>
        </p:grpSpPr>
        <p:pic>
          <p:nvPicPr>
            <p:cNvPr id="34" name="Hình ảnh 33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7F5FDCFB-9DBB-3BFC-0A0A-E3A6C46FF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0782616" y="1498923"/>
              <a:ext cx="2431696" cy="1981382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C310C11B-161A-8980-2F58-CACA4006452C}"/>
                </a:ext>
              </a:extLst>
            </p:cNvPr>
            <p:cNvSpPr/>
            <p:nvPr/>
          </p:nvSpPr>
          <p:spPr>
            <a:xfrm>
              <a:off x="11296244" y="2540919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3009340F-62F4-AA87-3038-BA49B9AA692A}"/>
              </a:ext>
            </a:extLst>
          </p:cNvPr>
          <p:cNvGrpSpPr/>
          <p:nvPr/>
        </p:nvGrpSpPr>
        <p:grpSpPr>
          <a:xfrm>
            <a:off x="10153527" y="1488228"/>
            <a:ext cx="1821460" cy="1484152"/>
            <a:chOff x="13472319" y="1550228"/>
            <a:chExt cx="2431696" cy="1981382"/>
          </a:xfrm>
        </p:grpSpPr>
        <p:pic>
          <p:nvPicPr>
            <p:cNvPr id="36" name="Hình ảnh 35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5380C1B1-D2D7-4676-A419-98E29FAA5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3472319" y="1550228"/>
              <a:ext cx="2431696" cy="1981382"/>
            </a:xfrm>
            <a:prstGeom prst="rect">
              <a:avLst/>
            </a:prstGeom>
          </p:spPr>
        </p:pic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42FCC417-D28C-011E-9973-EB17D84EBAD9}"/>
                </a:ext>
              </a:extLst>
            </p:cNvPr>
            <p:cNvSpPr/>
            <p:nvPr/>
          </p:nvSpPr>
          <p:spPr>
            <a:xfrm>
              <a:off x="13985947" y="2682336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852E-6 -3.33333E-6 L 0.01053 -0.36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" y="-18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962E-6 -3.33333E-6 L 0.49712 -0.37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1" y="-1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3.33333E-6 L 0.49975 -0.3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0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5653E-7 -3.33333E-6 L -0.31698 -0.3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9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223E-6 -3.61111E-6 L -0.15907 -0.368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9" y="-18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786E-6 -3.33333E-6 L -0.48805 -0.364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3" y="-18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107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18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79669236-A932-484F-E620-6A84357257E3}"/>
              </a:ext>
            </a:extLst>
          </p:cNvPr>
          <p:cNvGrpSpPr/>
          <p:nvPr/>
        </p:nvGrpSpPr>
        <p:grpSpPr>
          <a:xfrm>
            <a:off x="560388" y="1695073"/>
            <a:ext cx="11071225" cy="4856265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05EE8BE-2EFE-B145-E54E-1D217C5D3BC5}"/>
              </a:ext>
            </a:extLst>
          </p:cNvPr>
          <p:cNvCxnSpPr/>
          <p:nvPr/>
        </p:nvCxnSpPr>
        <p:spPr>
          <a:xfrm>
            <a:off x="5268375" y="768144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8435133" y="768144"/>
            <a:ext cx="1883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3869976" y="1145898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9259362" y="1245053"/>
            <a:ext cx="2118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42D800C9-BCAE-A1E6-BD1D-31574FE34903}"/>
              </a:ext>
            </a:extLst>
          </p:cNvPr>
          <p:cNvCxnSpPr>
            <a:cxnSpLocks/>
          </p:cNvCxnSpPr>
          <p:nvPr/>
        </p:nvCxnSpPr>
        <p:spPr>
          <a:xfrm>
            <a:off x="2091389" y="1575012"/>
            <a:ext cx="28538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B8001C-FFD0-703C-7C28-C9CBF13932B7}"/>
              </a:ext>
            </a:extLst>
          </p:cNvPr>
          <p:cNvSpPr txBox="1"/>
          <p:nvPr/>
        </p:nvSpPr>
        <p:spPr>
          <a:xfrm>
            <a:off x="95835" y="1953596"/>
            <a:ext cx="538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79669236-A932-484F-E620-6A84357257E3}"/>
              </a:ext>
            </a:extLst>
          </p:cNvPr>
          <p:cNvGrpSpPr/>
          <p:nvPr/>
        </p:nvGrpSpPr>
        <p:grpSpPr>
          <a:xfrm>
            <a:off x="5178839" y="1"/>
            <a:ext cx="6912143" cy="4617454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FD5F6C-9462-5577-917D-C95A08983A83}"/>
              </a:ext>
            </a:extLst>
          </p:cNvPr>
          <p:cNvSpPr txBox="1"/>
          <p:nvPr/>
        </p:nvSpPr>
        <p:spPr>
          <a:xfrm>
            <a:off x="889033" y="4617455"/>
            <a:ext cx="9806608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Nhím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: 3 = 6 (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6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422B5-DD36-EACB-9F17-C7EACE74AE11}"/>
              </a:ext>
            </a:extLst>
          </p:cNvPr>
          <p:cNvSpPr txBox="1"/>
          <p:nvPr/>
        </p:nvSpPr>
        <p:spPr>
          <a:xfrm>
            <a:off x="101018" y="1605487"/>
            <a:ext cx="5380383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221</Words>
  <Application>Microsoft Office PowerPoint</Application>
  <PresentationFormat>Widescreen</PresentationFormat>
  <Paragraphs>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2022-10-04T06:30:13Z</dcterms:created>
  <dcterms:modified xsi:type="dcterms:W3CDTF">2022-10-04T08:09:52Z</dcterms:modified>
</cp:coreProperties>
</file>