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1.sv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1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1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79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68365" y="-297765"/>
            <a:ext cx="8903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TRƯỜNG TIỂU HỌC ÁI MỘ 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923</Words>
  <Application>Microsoft Office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#9Slide02 Noi dung dai</vt:lpstr>
      <vt:lpstr>#9Slide05 SVNClementine</vt:lpstr>
      <vt:lpstr>Arial</vt:lpstr>
      <vt:lpstr>Calibri</vt:lpstr>
      <vt:lpstr>等线 Light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37</cp:revision>
  <dcterms:created xsi:type="dcterms:W3CDTF">2023-07-29T07:56:53Z</dcterms:created>
  <dcterms:modified xsi:type="dcterms:W3CDTF">2023-10-09T03:59:24Z</dcterms:modified>
</cp:coreProperties>
</file>