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67" r:id="rId3"/>
    <p:sldId id="268" r:id="rId4"/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1" r:id="rId13"/>
    <p:sldId id="265" r:id="rId14"/>
    <p:sldId id="266" r:id="rId15"/>
    <p:sldId id="272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F69D9-6D3C-4C58-B2EB-256A597CC53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4732C-3245-4B3F-BDA5-D52022328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3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0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52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24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9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7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8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55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4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74607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0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5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4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87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5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7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E11BE-0182-4759-B204-7B7B75D0BDE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C8D4F-506D-4E47-B502-3A2459444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slide" Target="slide15.xml"/><Relationship Id="rId7" Type="http://schemas.openxmlformats.org/officeDocument/2006/relationships/image" Target="../media/image30.png"/><Relationship Id="rId12" Type="http://schemas.openxmlformats.org/officeDocument/2006/relationships/slide" Target="slide8.xml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image" Target="../media/image28.gif"/><Relationship Id="rId15" Type="http://schemas.openxmlformats.org/officeDocument/2006/relationships/image" Target="../media/image35.png"/><Relationship Id="rId10" Type="http://schemas.openxmlformats.org/officeDocument/2006/relationships/slide" Target="slide7.xml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2.gif"/><Relationship Id="rId14" Type="http://schemas.openxmlformats.org/officeDocument/2006/relationships/slide" Target="slide9.xml"/><Relationship Id="rId22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slide" Target="slide6.xml"/><Relationship Id="rId10" Type="http://schemas.openxmlformats.org/officeDocument/2006/relationships/image" Target="../media/image38.gif"/><Relationship Id="rId4" Type="http://schemas.openxmlformats.org/officeDocument/2006/relationships/image" Target="../media/image25.pn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62586" cy="7226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6946" y="3426595"/>
            <a:ext cx="6919909" cy="149573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7030A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7030A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7030A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2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		13 - … = 7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4600" y="2998674"/>
            <a:ext cx="3994196" cy="31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04" y="3314129"/>
            <a:ext cx="3455615" cy="2889441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		16 – 9 …  18 – 9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7860" y="5240728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&lt;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62274" y="4178863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=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87081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7324" y="3837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4454" y="49354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3801" y="2771879"/>
            <a:ext cx="4600383" cy="36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69" y="3438265"/>
            <a:ext cx="3708921" cy="3101245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3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3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68" y="-109538"/>
            <a:ext cx="12286268" cy="70770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41276" y="5542960"/>
            <a:ext cx="677152" cy="5895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2708" y="5467546"/>
            <a:ext cx="699770" cy="664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87226" y="5467546"/>
            <a:ext cx="699770" cy="664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9684" y="5505253"/>
            <a:ext cx="699770" cy="664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80538" y="6302573"/>
            <a:ext cx="699770" cy="6649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36295" y="356135"/>
            <a:ext cx="35805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68691" y="346510"/>
            <a:ext cx="4908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0570" y="731520"/>
            <a:ext cx="55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9573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6669" y="2916455"/>
            <a:ext cx="2906830" cy="1270534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3936" y="2302844"/>
            <a:ext cx="2906830" cy="372979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28058" y="3284618"/>
            <a:ext cx="2618073" cy="526986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0607" y="848588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05664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819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37322" y="1703170"/>
            <a:ext cx="58388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2660790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 (35)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20553" y="2184932"/>
            <a:ext cx="9701989" cy="25545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cố về các cách làm tính trừ  (có nhớ) đã học trong phạm vi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- Vận dụng được kiến thức, kĩ năng về tính trừ có nhớ trong phạm vi 20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một số tình huống gắn với thực tế. </a:t>
            </a:r>
          </a:p>
        </p:txBody>
      </p:sp>
    </p:spTree>
    <p:extLst>
      <p:ext uri="{BB962C8B-B14F-4D97-AF65-F5344CB8AC3E}">
        <p14:creationId xmlns:p14="http://schemas.microsoft.com/office/powerpoint/2010/main" val="21964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 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387" y="-17237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  <a:tint val="66000"/>
                  <a:satMod val="160000"/>
                </a:schemeClr>
              </a:gs>
              <a:gs pos="50000">
                <a:schemeClr val="accent4">
                  <a:lumMod val="50000"/>
                  <a:tint val="44500"/>
                  <a:satMod val="160000"/>
                </a:schemeClr>
              </a:gs>
              <a:gs pos="100000">
                <a:schemeClr val="accent4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651" y="2417281"/>
            <a:ext cx="10469815" cy="111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21671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476" y="4221709"/>
            <a:ext cx="2591158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929" y="4968125"/>
            <a:ext cx="2400106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596" y="4472757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011" y="4066394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67" y="4729696"/>
            <a:ext cx="1300829" cy="129058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814" y="3475812"/>
            <a:ext cx="1274804" cy="1254807"/>
          </a:xfrm>
          <a:prstGeom prst="rect">
            <a:avLst/>
          </a:prstGeom>
        </p:spPr>
      </p:pic>
      <p:pic>
        <p:nvPicPr>
          <p:cNvPr id="54" name="Picture 5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09" y="2594677"/>
            <a:ext cx="1269612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38" y="176757"/>
            <a:ext cx="4315433" cy="43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33184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	11 – 4 = ?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7852" y="2339029"/>
            <a:ext cx="4975926" cy="38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10" y="3381395"/>
            <a:ext cx="3766425" cy="31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		  12 – 8 = ?</a:t>
            </a:r>
          </a:p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5151431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4111696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767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8425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768" y="2740392"/>
            <a:ext cx="4437826" cy="34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08" y="3532439"/>
            <a:ext cx="3406951" cy="2848750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2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1600" y="409510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14 - 7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6773" y="4124207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17 - 9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12 - 6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7829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862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7751" y="3019286"/>
            <a:ext cx="3837573" cy="30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52" y="3633606"/>
            <a:ext cx="2806714" cy="234685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6773" y="515137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15 - 8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48425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3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23044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173</Words>
  <Application>Microsoft Office PowerPoint</Application>
  <PresentationFormat>Widescreen</PresentationFormat>
  <Paragraphs>48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10</cp:revision>
  <dcterms:created xsi:type="dcterms:W3CDTF">2021-10-08T07:58:14Z</dcterms:created>
  <dcterms:modified xsi:type="dcterms:W3CDTF">2022-10-10T03:55:57Z</dcterms:modified>
</cp:coreProperties>
</file>