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89" r:id="rId3"/>
    <p:sldId id="259" r:id="rId4"/>
    <p:sldId id="285" r:id="rId5"/>
    <p:sldId id="260" r:id="rId6"/>
    <p:sldId id="261" r:id="rId7"/>
    <p:sldId id="262" r:id="rId8"/>
    <p:sldId id="263" r:id="rId9"/>
    <p:sldId id="264" r:id="rId10"/>
    <p:sldId id="279" r:id="rId11"/>
    <p:sldId id="268" r:id="rId12"/>
    <p:sldId id="269" r:id="rId13"/>
    <p:sldId id="282" r:id="rId14"/>
    <p:sldId id="290" r:id="rId15"/>
    <p:sldId id="271" r:id="rId16"/>
    <p:sldId id="272" r:id="rId17"/>
    <p:sldId id="28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2F769-2979-4070-8492-850E9FDEB746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BDF82-07C0-40BF-AF6C-CDEBDB3D2E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38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50E21-DAA7-024F-C9E8-E9FEC9CE7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D7700B-0474-5E4D-5475-49277B44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C5FD6-4297-9D5F-03DC-4EB5E96B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64C4E-62D5-9A5B-417F-2E312E3E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3D24-7F05-71BD-1C7C-476031D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1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512D-1ED8-FB31-5EC1-C1E9BA25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994AC-BE85-4E9E-B268-6CD10BAFE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636EB-3EDA-1DEE-A501-E3673386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96B3B-0D99-5336-F546-1A0543BD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10081-AE15-AB4D-30D6-6A3EE91F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3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CB30A-C16B-6E7F-9AFA-80EDD7E70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45592F-B8EC-11DA-CA56-75DE9B45A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1A518-400E-148A-9709-F80427C5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E66D7-F09C-446D-1982-9FF7496F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F95C-D820-18BB-B336-74170D28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52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22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4" name="Google Shape;14;p22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2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2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83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3365-F39E-F4F4-4DC8-C0DDBBB0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8D384-F2CA-B29B-876F-975BDAE1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82F1D-BC5D-F319-743F-D02E4454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CE66F-A11E-5C80-42E8-E02BC13C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2288D-8EE8-EC59-238D-799A78CD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42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CFEA-678A-DD36-57CC-0F0CFDF3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EC65B-44CF-6036-FEFF-E0470B582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0D2A9-2BE5-8E45-2EEA-DF2F59FC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DD6BA-3D60-3F76-37B4-1DD0BC84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F8E14-6CAA-BAEF-F3D0-BA78754F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2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0D68-DD88-B822-3E5B-09C5DBB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FE1DC-AC48-DF51-D663-668FA0C4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1C72C-CC71-5301-DCF0-1D7E456EC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D58F4-B99A-6F18-6D55-931ABD1E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3134F-AF08-F800-AB4A-E6EB9EF1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68043-23A6-9AF0-A240-295F8EED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31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0F30-0B31-CF46-D0B0-031E6702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4F27A-EA98-D687-CFCD-A4CAA3AF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0218-9BF8-86D6-C893-42B931844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905FF-54C8-3147-356B-FDD9DA5A1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88E8A4-C9FC-3440-FE47-597F1AB55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3C84F4-0B4E-C39E-B943-9DE7BA49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26C6C-93AF-96CB-AA2D-BD23E262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78CC70-CE76-3BD4-C7F5-A27900EB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0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0A71-45E3-679C-A919-E92892F6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36FE8-B3D4-E3C9-4C2F-159983D4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D46A2-DEB9-245A-AF68-F0B76E24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DDCD6-0506-9B14-223D-92125D87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86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B1DAB-615F-C957-3C03-BABB0EDE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CACDE-2CF4-EFD6-7669-CA4DEBCE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E1C2C-9010-A1D0-16F6-396BE965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10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C7EC-7D43-1536-5887-BE4BA814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D98C6-A7E6-0B0F-8825-8F2D30CC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640FD-2C6B-52F4-A4A9-709AFFE90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4A2FF-5ECE-B78F-4F17-AA6E1F5A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79A3A-D1A7-5718-8753-51BDCE936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EBE39-C40F-3DF3-504C-EB787AED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8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E142-4464-82C9-E9E6-2B0921A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C7B08-A829-5E67-1B77-0E50F811F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F9E3E-9113-D493-9D50-A4F1C53D1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D430B-EE8F-D940-B140-625ACA6C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DC695-721C-63E5-D0FB-1A46126B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FB79E-195A-6F63-F3AD-0F81E6B0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772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A755C-25E0-6AAD-3935-32EF05C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67C9B-4DDB-2773-0344-B937FC7F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CA70F-0523-46DA-1DF4-22B914BA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8D0F-E2FD-4D7C-B7E4-0739782563F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4436E-65A7-5CE0-B7D0-DF761D3E4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5AC4-B239-911D-768E-78BC3C05F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33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image" Target="../media/image10.png"/><Relationship Id="rId15" Type="http://schemas.openxmlformats.org/officeDocument/2006/relationships/image" Target="../media/image14.gif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l="9271" t="15783" r="6461" b="5836"/>
          <a:stretch/>
        </p:blipFill>
        <p:spPr>
          <a:xfrm>
            <a:off x="1130254" y="689278"/>
            <a:ext cx="10273958" cy="5365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/>
          <p:nvPr/>
        </p:nvSpPr>
        <p:spPr>
          <a:xfrm>
            <a:off x="4751505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 dirty="0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6096000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4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7088513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36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Google Shape;193;p12"/>
          <p:cNvSpPr/>
          <p:nvPr/>
        </p:nvSpPr>
        <p:spPr>
          <a:xfrm>
            <a:off x="5422485" y="2662257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4786388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6130883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7123396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27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5457368" y="5390563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912409" y="19647"/>
            <a:ext cx="9589026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thích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hợp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vẽ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:</a:t>
            </a:r>
            <a:endParaRPr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44FAA-0C9F-742D-FC4A-A3841C446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173" b="86395"/>
          <a:stretch/>
        </p:blipFill>
        <p:spPr>
          <a:xfrm>
            <a:off x="141113" y="-152830"/>
            <a:ext cx="962637" cy="982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/>
          <p:cNvPicPr preferRelativeResize="0"/>
          <p:nvPr/>
        </p:nvPicPr>
        <p:blipFill rotWithShape="1">
          <a:blip r:embed="rId3">
            <a:alphaModFix/>
          </a:blip>
          <a:srcRect l="21455" t="26748" r="15860" b="10308"/>
          <a:stretch/>
        </p:blipFill>
        <p:spPr>
          <a:xfrm>
            <a:off x="991516" y="1713369"/>
            <a:ext cx="10208969" cy="428412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991516" y="250723"/>
            <a:ext cx="11219332" cy="108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Quay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kim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trên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vòng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tròn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hiện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đó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rồi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kết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</a:t>
            </a:r>
            <a:endParaRPr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8B4FE933-730F-F7F0-BDEB-A10CB0A37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0211" r="89201" b="43124"/>
          <a:stretch/>
        </p:blipFill>
        <p:spPr>
          <a:xfrm>
            <a:off x="192181" y="145793"/>
            <a:ext cx="799335" cy="79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389973" y="2069612"/>
              <a:ext cx="1335847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8" y="99121"/>
            <a:ext cx="5865016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967" y="913825"/>
            <a:ext cx="3967392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/>
        </p:nvSpPr>
        <p:spPr>
          <a:xfrm>
            <a:off x="786055" y="160978"/>
            <a:ext cx="11130120" cy="93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ngọt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bởi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Hỏi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10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như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thế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bao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nhiêu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?</a:t>
            </a:r>
            <a:endParaRPr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5" name="Google Shape;235;p15"/>
          <p:cNvCxnSpPr>
            <a:cxnSpLocks/>
          </p:cNvCxnSpPr>
          <p:nvPr/>
        </p:nvCxnSpPr>
        <p:spPr>
          <a:xfrm>
            <a:off x="8193376" y="636602"/>
            <a:ext cx="235528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8" name="Google Shape;238;p15"/>
          <p:cNvCxnSpPr>
            <a:cxnSpLocks/>
          </p:cNvCxnSpPr>
          <p:nvPr/>
        </p:nvCxnSpPr>
        <p:spPr>
          <a:xfrm>
            <a:off x="2382708" y="1071435"/>
            <a:ext cx="3527566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9" name="Google Shape;239;p15"/>
          <p:cNvCxnSpPr>
            <a:cxnSpLocks/>
          </p:cNvCxnSpPr>
          <p:nvPr/>
        </p:nvCxnSpPr>
        <p:spPr>
          <a:xfrm>
            <a:off x="6910019" y="1063632"/>
            <a:ext cx="3807948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0B0D0A9C-CFEE-559A-6638-E09F9342E1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0" y="40184"/>
            <a:ext cx="786055" cy="749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6F17BE-1010-1492-C731-201A0A317217}"/>
              </a:ext>
            </a:extLst>
          </p:cNvPr>
          <p:cNvSpPr txBox="1"/>
          <p:nvPr/>
        </p:nvSpPr>
        <p:spPr>
          <a:xfrm>
            <a:off x="1354733" y="3668922"/>
            <a:ext cx="101280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trang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trí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cần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tây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10 = 90 (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12E41-3CAC-0627-A7AC-E8D80EFFF3B5}"/>
              </a:ext>
            </a:extLst>
          </p:cNvPr>
          <p:cNvSpPr txBox="1"/>
          <p:nvPr/>
        </p:nvSpPr>
        <p:spPr>
          <a:xfrm>
            <a:off x="546084" y="1413686"/>
            <a:ext cx="53751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9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8" name="Google Shape;235;p15">
            <a:extLst>
              <a:ext uri="{FF2B5EF4-FFF2-40B4-BE49-F238E27FC236}">
                <a16:creationId xmlns:a16="http://schemas.microsoft.com/office/drawing/2014/main" id="{F962D9D4-A8CD-F60D-DFFC-81991B16BB36}"/>
              </a:ext>
            </a:extLst>
          </p:cNvPr>
          <p:cNvCxnSpPr>
            <a:cxnSpLocks/>
          </p:cNvCxnSpPr>
          <p:nvPr/>
        </p:nvCxnSpPr>
        <p:spPr>
          <a:xfrm>
            <a:off x="1150350" y="605964"/>
            <a:ext cx="360153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801149" y="3029457"/>
            <a:ext cx="4374177" cy="371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 descr="Ảnh có chứa văn bả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896" y="-223962"/>
            <a:ext cx="10216735" cy="530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 txBox="1"/>
          <p:nvPr/>
        </p:nvSpPr>
        <p:spPr>
          <a:xfrm>
            <a:off x="5096489" y="1697874"/>
            <a:ext cx="6122825" cy="173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b)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Kể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tình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huống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tế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sử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dụng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bảng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09757F1-F0B1-8D2B-1348-FFCA94CD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4280454" y="1680667"/>
            <a:ext cx="786055" cy="7494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755EC-BC59-43CC-8994-F0C46F59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5230055" y="2758765"/>
            <a:ext cx="651667" cy="644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3D8DE2-C132-4B9D-AB28-94CD3D6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7"/>
            <a:ext cx="12176542" cy="7454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AC854-AC25-429E-9D02-3A782448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186" y="1291832"/>
            <a:ext cx="8548673" cy="2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2D398-6C0F-433A-AE47-8BF9C36F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10437"/>
            <a:ext cx="12176542" cy="683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A3B23B-9F60-4CDF-8C40-B5E87B533068}"/>
              </a:ext>
            </a:extLst>
          </p:cNvPr>
          <p:cNvGrpSpPr/>
          <p:nvPr/>
        </p:nvGrpSpPr>
        <p:grpSpPr>
          <a:xfrm>
            <a:off x="766517" y="379146"/>
            <a:ext cx="10064424" cy="6474507"/>
            <a:chOff x="759751" y="375274"/>
            <a:chExt cx="10077201" cy="6482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78B5B6-B975-4BC4-BC65-8A7A05F3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86"/>
            <a:stretch/>
          </p:blipFill>
          <p:spPr>
            <a:xfrm>
              <a:off x="759751" y="375274"/>
              <a:ext cx="9596448" cy="64827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6A8C81-2D35-4B6B-B074-2BDCBD56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2109" y="1031949"/>
              <a:ext cx="3084843" cy="335918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1AB0D00B-BBFE-4773-94CA-2E1408413B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958315" y="5463902"/>
            <a:ext cx="902851" cy="913241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0350ED96-0F75-4A5B-B249-BCA4322184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241821" y="2735099"/>
            <a:ext cx="902851" cy="913241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045EB9DD-A870-47BB-842F-19435ED347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4942043" y="5723121"/>
            <a:ext cx="902851" cy="913241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5E8E64-449D-41B2-889D-DD6DD30244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680485" y="1676441"/>
            <a:ext cx="902851" cy="913241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id="{D45D872A-D509-4EAE-B0E3-302D7E2EF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0955205" y="2855204"/>
            <a:ext cx="902851" cy="913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A3A45-CEC3-4868-AB73-76A0A6334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2210" r="46255"/>
          <a:stretch/>
        </p:blipFill>
        <p:spPr>
          <a:xfrm>
            <a:off x="6356835" y="3865765"/>
            <a:ext cx="5827436" cy="3769189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rId14" action="ppaction://hlinksldjump"/>
            <a:extLst>
              <a:ext uri="{FF2B5EF4-FFF2-40B4-BE49-F238E27FC236}">
                <a16:creationId xmlns:a16="http://schemas.microsoft.com/office/drawing/2014/main" id="{BFEB34F3-ED1F-4B64-9352-8779A33B5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36" y="736136"/>
            <a:ext cx="5385729" cy="53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044 L -0.00274 -0.0044 C -0.00117 -0.00787 0.00026 -0.01157 0.00221 -0.01482 C 0.00364 -0.01713 0.00716 -0.0206 0.00716 -0.0206 C 0.00781 -0.02222 0.00807 -0.02384 0.00885 -0.025 C 0.01042 -0.02732 0.01393 -0.03102 0.01393 -0.03102 C 0.01693 -0.03912 0.01393 -0.03218 0.0181 -0.03843 C 0.02448 -0.04792 0.0168 -0.03843 0.02305 -0.04583 C 0.02357 -0.04722 0.02396 -0.04907 0.02474 -0.05023 C 0.02591 -0.05232 0.02917 -0.05509 0.0306 -0.05625 C 0.03112 -0.05764 0.03138 -0.05949 0.03216 -0.06065 C 0.04075 -0.07199 0.03424 -0.05995 0.03971 -0.06806 C 0.04062 -0.06944 0.04128 -0.0713 0.04219 -0.07245 C 0.04323 -0.07384 0.04453 -0.07431 0.04557 -0.07546 C 0.04726 -0.07732 0.04896 -0.07917 0.05052 -0.08125 C 0.05612 -0.08866 0.05156 -0.0831 0.05807 -0.09028 C 0.05885 -0.0912 0.05963 -0.09236 0.06055 -0.09329 C 0.06211 -0.09444 0.06393 -0.09468 0.06549 -0.09607 C 0.06667 -0.09722 0.06784 -0.09792 0.06888 -0.09907 C 0.06979 -0.1 0.07044 -0.10139 0.07135 -0.10208 C 0.07292 -0.10324 0.07474 -0.10394 0.07643 -0.10509 C 0.07747 -0.10579 0.07851 -0.10718 0.07969 -0.1081 C 0.08047 -0.10857 0.08138 -0.1088 0.08216 -0.10949 L 0.08971 -0.11829 C 0.09049 -0.11944 0.09128 -0.12083 0.09219 -0.1213 L 0.09557 -0.12292 C 0.09635 -0.12431 0.097 -0.12616 0.09805 -0.12732 C 0.09883 -0.12801 0.09974 -0.12801 0.10052 -0.1287 C 0.10143 -0.12963 0.10208 -0.13079 0.10299 -0.13171 C 0.10443 -0.13287 0.10586 -0.1338 0.10716 -0.13472 C 0.10807 -0.13519 0.10898 -0.13542 0.10976 -0.13611 C 0.11055 -0.13704 0.11133 -0.13843 0.11224 -0.13912 C 0.1138 -0.14028 0.11575 -0.14028 0.11719 -0.14213 C 0.1181 -0.14306 0.11875 -0.14421 0.11966 -0.14491 C 0.12135 -0.1463 0.12305 -0.14699 0.12474 -0.14792 C 0.12552 -0.14838 0.12643 -0.14884 0.12721 -0.14954 C 0.12825 -0.15046 0.12943 -0.15139 0.1306 -0.15232 C 0.13138 -0.15324 0.13216 -0.15463 0.13307 -0.15532 C 0.13463 -0.15671 0.13659 -0.15671 0.13802 -0.15833 C 0.13893 -0.15926 0.13958 -0.16065 0.14049 -0.16134 C 0.14427 -0.16412 0.1431 -0.16134 0.14635 -0.16435 C 0.14726 -0.16505 0.14792 -0.16667 0.14883 -0.16713 C 0.15026 -0.16806 0.15169 -0.16806 0.15299 -0.16875 C 0.15391 -0.16898 0.15469 -0.16968 0.1556 -0.17014 C 0.15664 -0.17083 0.15781 -0.17107 0.15885 -0.17176 C 0.16315 -0.17384 0.16797 -0.17755 0.17226 -0.17917 L 0.17643 -0.18056 C 0.18216 -0.1875 0.17552 -0.18056 0.18802 -0.18495 C 0.18932 -0.18542 0.19023 -0.18727 0.19141 -0.18796 C 0.19531 -0.19051 0.2026 -0.19051 0.2056 -0.19097 C 0.23112 -0.2 0.19922 -0.18912 0.22057 -0.19537 C 0.22161 -0.1956 0.22279 -0.19653 0.22383 -0.19676 C 0.22747 -0.19769 0.23112 -0.19792 0.23476 -0.19838 C 0.23607 -0.19884 0.2375 -0.19931 0.23893 -0.19977 C 0.23997 -0.20023 0.24101 -0.20093 0.24219 -0.20139 C 0.24466 -0.20185 0.24726 -0.20208 0.24974 -0.20278 C 0.25299 -0.2037 0.25638 -0.20509 0.25976 -0.20579 C 0.26575 -0.20694 0.27799 -0.2088 0.27799 -0.2088 C 0.28542 -0.21134 0.28255 -0.21065 0.29388 -0.21157 C 0.30078 -0.21227 0.30781 -0.21273 0.31471 -0.21319 C 0.32956 -0.21551 0.33099 -0.21597 0.35143 -0.21597 C 0.36549 -0.21597 0.37969 -0.21505 0.39388 -0.21458 C 0.40638 -0.20718 0.39648 -0.2125 0.42799 -0.21157 L 0.49557 -0.21019 C 0.49922 -0.20972 0.50273 -0.20926 0.50638 -0.2088 C 0.50807 -0.20833 0.50976 -0.20764 0.51133 -0.20718 C 0.51354 -0.20671 0.51588 -0.20625 0.5181 -0.20579 C 0.52005 -0.20532 0.52187 -0.2044 0.52383 -0.20417 C 0.52943 -0.20347 0.53503 -0.20324 0.54049 -0.20278 C 0.54479 -0.20116 0.54596 -0.20069 0.55052 -0.19977 C 0.55612 -0.19861 0.55963 -0.19884 0.56471 -0.19676 C 0.56562 -0.19653 0.56641 -0.19583 0.56719 -0.19537 L 0.56966 -0.18194 C 0.57005 -0.18056 0.57005 -0.17894 0.57057 -0.17755 L 0.57226 -0.17315 C 0.57253 -0.16782 0.57266 -0.16227 0.57305 -0.15694 C 0.57318 -0.1544 0.5737 -0.15185 0.57383 -0.14954 C 0.57422 -0.14444 0.57435 -0.13958 0.57474 -0.13472 C 0.57513 -0.1287 0.57539 -0.12778 0.57643 -0.12292 C 0.57669 -0.11875 0.57682 -0.11482 0.57721 -0.11088 C 0.57734 -0.10949 0.57799 -0.1081 0.57799 -0.10648 C 0.57799 -0.09514 0.57825 -0.07361 0.57643 -0.05903 C 0.57617 -0.05764 0.57578 -0.05625 0.57552 -0.05463 C 0.57474 -0.04861 0.57474 -0.04444 0.57383 -0.03843 C 0.57344 -0.03542 0.57318 -0.03218 0.57226 -0.02963 C 0.57161 -0.02801 0.57096 -0.02662 0.57057 -0.025 C 0.57018 -0.02361 0.57018 -0.02199 0.56966 -0.0206 C 0.56901 -0.01898 0.5681 -0.01759 0.56719 -0.0162 C 0.56693 -0.01482 0.56706 -0.01296 0.56641 -0.01181 C 0.56497 -0.00926 0.56276 -0.00833 0.56133 -0.00579 C 0.56055 -0.0044 0.55989 -0.00255 0.55885 -0.00139 C 0.5582 -0.00046 0.55716 -0.00046 0.55638 3.7037E-7 C 0.55586 0.00162 0.55547 0.00347 0.55469 0.00463 C 0.55378 0.00602 0.55247 0.00648 0.55143 0.00741 C 0.55052 0.00833 0.54974 0.00972 0.54883 0.01042 C 0.54805 0.01111 0.54713 0.01111 0.54635 0.01204 C 0.54466 0.01366 0.5431 0.01597 0.54141 0.01782 L 0.53633 0.02384 L 0.53385 0.02685 C 0.53138 0.03356 0.53073 0.03657 0.52474 0.04005 L 0.52226 0.04167 " pathEditMode="relative" ptsTypes="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139 L 0.00286 0.00139 C 0.00391 -0.00278 0.00495 -0.00672 0.00612 -0.01065 C 0.00716 -0.01366 0.00833 -0.01644 0.00951 -0.01945 C 0.01003 -0.02084 0.01068 -0.02222 0.0112 -0.02384 C 0.01172 -0.02593 0.01211 -0.02801 0.01276 -0.02986 C 0.0138 -0.03241 0.0151 -0.03472 0.01615 -0.03727 C 0.0207 -0.04838 0.01745 -0.04375 0.02201 -0.04908 C 0.02409 -0.06019 0.02096 -0.04699 0.02526 -0.05648 C 0.02852 -0.06366 0.02318 -0.05926 0.02865 -0.0625 C 0.03021 -0.07107 0.02826 -0.0632 0.03203 -0.06991 C 0.0375 -0.07963 0.02943 -0.06945 0.0362 -0.07732 C 0.03776 -0.08172 0.03789 -0.08264 0.04036 -0.08611 C 0.04102 -0.08727 0.04206 -0.08797 0.04284 -0.08912 C 0.04375 -0.09051 0.04453 -0.0919 0.04531 -0.09352 C 0.04596 -0.09491 0.04622 -0.09676 0.04701 -0.09792 C 0.04844 -0.10023 0.05195 -0.10394 0.05195 -0.10394 C 0.05677 -0.11667 0.05039 -0.10162 0.05612 -0.10972 C 0.0569 -0.11088 0.05716 -0.11297 0.05781 -0.11435 C 0.05846 -0.11551 0.05951 -0.11621 0.06029 -0.11713 C 0.06758 -0.12639 0.06029 -0.11759 0.06615 -0.12454 C 0.06667 -0.12616 0.06706 -0.12801 0.06784 -0.12917 C 0.06849 -0.13009 0.06953 -0.12986 0.07031 -0.13056 C 0.07122 -0.13125 0.07201 -0.13264 0.07279 -0.13357 C 0.07331 -0.13496 0.07383 -0.13658 0.07448 -0.13797 C 0.07682 -0.14283 0.07982 -0.1463 0.08281 -0.14977 C 0.08333 -0.15139 0.08372 -0.15301 0.08451 -0.15417 C 0.08594 -0.15672 0.08789 -0.1581 0.08945 -0.16019 C 0.09063 -0.16158 0.09167 -0.1632 0.09284 -0.16459 C 0.09362 -0.16574 0.09453 -0.16644 0.09531 -0.16759 C 0.09622 -0.16898 0.09688 -0.17084 0.09779 -0.17199 C 0.09935 -0.17431 0.10286 -0.17801 0.10286 -0.17801 C 0.10339 -0.1794 0.10378 -0.18125 0.10443 -0.18241 L 0.11198 -0.19121 C 0.11276 -0.19236 0.1138 -0.19306 0.11445 -0.19422 C 0.11536 -0.19584 0.11602 -0.19746 0.11693 -0.19861 C 0.1194 -0.20185 0.12448 -0.20764 0.12448 -0.20764 C 0.12826 -0.21759 0.12383 -0.20787 0.12865 -0.21343 C 0.12969 -0.21459 0.13021 -0.21667 0.13112 -0.21806 C 0.13268 -0.22014 0.13451 -0.22199 0.1362 -0.22384 L 0.13867 -0.22685 C 0.14193 -0.23542 0.13828 -0.22801 0.14362 -0.23287 C 0.14492 -0.2338 0.14583 -0.23588 0.14701 -0.23727 C 0.14948 -0.24028 0.15195 -0.24306 0.15443 -0.24607 C 0.15534 -0.24699 0.15599 -0.24861 0.15703 -0.24908 C 0.16328 -0.25278 0.15547 -0.24769 0.16198 -0.25347 C 0.16888 -0.25972 0.15977 -0.24954 0.16693 -0.25787 C 0.17096 -0.26852 0.16536 -0.25556 0.1737 -0.26528 C 0.18086 -0.27384 0.17174 -0.26366 0.17865 -0.26991 C 0.17956 -0.2706 0.18021 -0.27199 0.18112 -0.27269 C 0.18281 -0.27431 0.1862 -0.27523 0.18776 -0.2757 C 0.19258 -0.28148 0.18789 -0.27639 0.19531 -0.28172 C 0.19674 -0.28264 0.19805 -0.2838 0.19948 -0.28472 C 0.20117 -0.28565 0.20286 -0.28658 0.20443 -0.2875 C 0.20534 -0.28797 0.20612 -0.28843 0.20703 -0.28912 C 0.21224 -0.29283 0.20977 -0.29144 0.21445 -0.29352 C 0.21536 -0.29445 0.21602 -0.29584 0.21693 -0.29653 C 0.21823 -0.29746 0.22357 -0.29908 0.22448 -0.29954 C 0.22643 -0.30023 0.22839 -0.30139 0.23034 -0.30232 C 0.23359 -0.30394 0.23333 -0.30347 0.2362 -0.30533 C 0.24544 -0.31158 0.23477 -0.30509 0.24531 -0.31134 L 0.24779 -0.31273 C 0.2487 -0.3132 0.24948 -0.31389 0.25026 -0.31435 C 0.26667 -0.32153 0.24961 -0.31412 0.2612 -0.31875 C 0.26224 -0.31922 0.26341 -0.31968 0.26445 -0.32014 C 0.26536 -0.3206 0.26615 -0.3213 0.26706 -0.32176 C 0.27305 -0.32431 0.26953 -0.32199 0.27617 -0.32454 C 0.27695 -0.325 0.27786 -0.3257 0.27865 -0.32616 C 0.28255 -0.32778 0.28438 -0.32778 0.28867 -0.32917 C 0.29375 -0.33056 0.29167 -0.33033 0.29622 -0.33195 C 0.29753 -0.33264 0.29896 -0.3331 0.30039 -0.33357 C 0.30638 -0.33889 0.30117 -0.33472 0.31029 -0.33935 C 0.31198 -0.34028 0.31367 -0.34167 0.31536 -0.34236 C 0.3276 -0.34746 0.31615 -0.34121 0.32448 -0.34537 C 0.32539 -0.34584 0.32617 -0.3463 0.32695 -0.34676 C 0.32839 -0.34769 0.32969 -0.34908 0.33112 -0.34977 C 0.33698 -0.35255 0.33503 -0.35 0.34036 -0.35278 C 0.3418 -0.35347 0.3431 -0.35509 0.34453 -0.35579 C 0.34674 -0.35672 0.34896 -0.35648 0.35117 -0.35718 C 0.3526 -0.35764 0.35391 -0.35834 0.35534 -0.3588 C 0.35729 -0.35926 0.35924 -0.35949 0.3612 -0.36019 C 0.36419 -0.36111 0.36732 -0.36273 0.37031 -0.3632 C 0.37786 -0.36435 0.38529 -0.36551 0.39284 -0.36621 C 0.43906 -0.36922 0.38633 -0.36574 0.45195 -0.36898 C 0.49688 -0.3713 0.45742 -0.36945 0.48945 -0.37199 L 0.51289 -0.37361 C 0.53516 -0.37523 0.51784 -0.37408 0.53451 -0.37639 C 0.53893 -0.37709 0.54336 -0.37732 0.54792 -0.37801 C 0.5707 -0.38079 0.54505 -0.37824 0.57617 -0.38079 C 0.58477 -0.38033 0.59336 -0.38033 0.60208 -0.3794 C 0.60404 -0.37917 0.60586 -0.37824 0.60781 -0.37801 C 0.61198 -0.37732 0.61615 -0.37685 0.62031 -0.37639 C 0.62227 -0.37593 0.62422 -0.3757 0.62617 -0.375 C 0.62734 -0.37454 0.62839 -0.37384 0.62956 -0.37361 C 0.63385 -0.37222 0.64323 -0.37107 0.64701 -0.3706 C 0.64818 -0.37014 0.64922 -0.36945 0.65039 -0.36898 C 0.6599 -0.36597 0.6526 -0.36922 0.66042 -0.36621 C 0.66146 -0.36574 0.66263 -0.36528 0.66367 -0.36459 L 0.67122 -0.36019 C 0.67565 -0.35764 0.67292 -0.35949 0.67865 -0.35278 L 0.68125 -0.34977 C 0.68177 -0.34838 0.68216 -0.34653 0.68281 -0.34537 C 0.68451 -0.34259 0.68581 -0.34213 0.68789 -0.34097 C 0.6901 -0.32917 0.68672 -0.34283 0.69115 -0.33496 C 0.6918 -0.3338 0.69154 -0.33172 0.69206 -0.33056 C 0.69271 -0.32917 0.69375 -0.32847 0.69453 -0.32755 C 0.69844 -0.31713 0.69622 -0.3206 0.70039 -0.31574 C 0.70169 -0.30834 0.70052 -0.31343 0.70365 -0.30533 C 0.70833 -0.29352 0.70521 -0.29977 0.70951 -0.29213 C 0.70977 -0.29051 0.71003 -0.28889 0.71042 -0.2875 C 0.71081 -0.28588 0.71146 -0.28472 0.71198 -0.2831 C 0.71289 -0.28079 0.7138 -0.27824 0.71458 -0.2757 C 0.7151 -0.27384 0.71563 -0.27176 0.71615 -0.26991 C 0.71667 -0.26829 0.71745 -0.2669 0.71784 -0.26528 C 0.72188 -0.24954 0.71745 -0.26204 0.72122 -0.25209 C 0.72344 -0.23634 0.72044 -0.25486 0.7237 -0.24167 C 0.72448 -0.23889 0.72487 -0.23565 0.72539 -0.23287 C 0.72565 -0.23125 0.72578 -0.22963 0.72617 -0.22824 C 0.72786 -0.22384 0.72826 -0.22315 0.72956 -0.21806 C 0.72995 -0.21644 0.72995 -0.21482 0.73034 -0.21343 C 0.73099 -0.21181 0.73203 -0.21065 0.73281 -0.20903 C 0.73503 -0.19792 0.73216 -0.21158 0.73542 -0.20023 C 0.73607 -0.19792 0.73633 -0.19514 0.73698 -0.19283 C 0.7375 -0.19121 0.73828 -0.18982 0.73867 -0.18843 C 0.73906 -0.18704 0.73919 -0.18519 0.73958 -0.1838 C 0.73997 -0.18241 0.74076 -0.18102 0.74115 -0.1794 C 0.74154 -0.17801 0.74154 -0.17639 0.74206 -0.175 C 0.74271 -0.17315 0.74375 -0.17199 0.74453 -0.1706 C 0.74596 -0.16273 0.74492 -0.16736 0.7487 -0.15718 C 0.74922 -0.15579 0.75 -0.1544 0.75039 -0.15278 C 0.75182 -0.14491 0.75078 -0.14954 0.75456 -0.13935 L 0.75625 -0.13496 C 0.75807 -0.13009 0.75781 -0.13241 0.75781 -0.12917 " pathEditMode="relative" ptsTypes="AAAAAAAAAAAAAAAAAAAA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602 L -0.00182 0.00602 C 0.0017 0.00185 0.00508 -0.00301 0.00899 -0.00602 C 0.01094 -0.00741 0.01289 -0.00857 0.01472 -0.01042 C 0.02722 -0.02222 0.01459 -0.01088 0.02227 -0.02084 C 0.02331 -0.02199 0.02461 -0.02246 0.02566 -0.02361 C 0.02774 -0.02639 0.02943 -0.02986 0.03138 -0.03264 C 0.03308 -0.03472 0.03503 -0.03611 0.03646 -0.03843 C 0.03789 -0.04097 0.03933 -0.04329 0.04063 -0.04584 C 0.04128 -0.04722 0.04154 -0.04931 0.04232 -0.05047 C 0.04297 -0.05139 0.04388 -0.05139 0.0448 -0.05185 C 0.04506 -0.05324 0.04506 -0.0551 0.04558 -0.05625 C 0.04623 -0.05764 0.0474 -0.0581 0.04805 -0.05926 C 0.04896 -0.06065 0.04987 -0.06204 0.05066 -0.06366 C 0.05131 -0.06505 0.05157 -0.0669 0.05222 -0.06806 C 0.05391 -0.0713 0.0556 -0.07408 0.0573 -0.07709 L 0.05977 -0.08148 C 0.06055 -0.08287 0.06159 -0.08426 0.06224 -0.08588 C 0.06446 -0.0919 0.06316 -0.08935 0.06641 -0.09329 C 0.06758 -0.0963 0.06836 -0.09977 0.0698 -0.10232 C 0.07631 -0.11389 0.07331 -0.10996 0.07813 -0.11551 C 0.08217 -0.1301 0.07722 -0.11574 0.0823 -0.12292 C 0.08308 -0.12408 0.08321 -0.12616 0.08399 -0.12732 C 0.08464 -0.12871 0.08568 -0.12917 0.08646 -0.13033 C 0.08737 -0.13172 0.08803 -0.13357 0.08894 -0.13472 C 0.09024 -0.13681 0.09167 -0.13889 0.0931 -0.14074 C 0.0948 -0.14283 0.09675 -0.14422 0.09805 -0.14676 C 0.09948 -0.14908 0.10079 -0.15185 0.10222 -0.15417 C 0.103 -0.15533 0.10404 -0.15602 0.10482 -0.15695 C 0.10625 -0.15903 0.10756 -0.16111 0.10899 -0.16297 C 0.11055 -0.16505 0.1125 -0.16644 0.11394 -0.16898 C 0.11472 -0.17037 0.1155 -0.17222 0.11641 -0.17338 C 0.11719 -0.17431 0.1181 -0.17408 0.11888 -0.17477 C 0.1198 -0.1757 0.12058 -0.17685 0.12149 -0.17778 C 0.12201 -0.17917 0.1224 -0.18102 0.12305 -0.18218 C 0.12526 -0.18611 0.12709 -0.18727 0.12982 -0.18959 C 0.13034 -0.19121 0.13073 -0.19283 0.13138 -0.19398 C 0.13295 -0.19653 0.13646 -0.2 0.13646 -0.2 C 0.14089 -0.21181 0.13503 -0.19746 0.14063 -0.20741 C 0.14506 -0.21528 0.13868 -0.20903 0.14558 -0.21783 C 0.14636 -0.21875 0.14727 -0.21875 0.14805 -0.21922 C 0.15209 -0.22986 0.14688 -0.21713 0.15313 -0.22824 C 0.15378 -0.2294 0.15417 -0.23125 0.15482 -0.23264 C 0.15678 -0.23681 0.1573 -0.23704 0.15977 -0.24005 C 0.16667 -0.25834 0.15925 -0.24051 0.16732 -0.25486 C 0.17279 -0.26482 0.16472 -0.2544 0.17149 -0.26227 C 0.17305 -0.27084 0.17123 -0.26366 0.17644 -0.27408 C 0.17709 -0.27547 0.17748 -0.27709 0.17813 -0.27847 C 0.17891 -0.28056 0.17982 -0.28241 0.1806 -0.28449 C 0.18125 -0.28588 0.18164 -0.2875 0.1823 -0.28889 C 0.18334 -0.29097 0.18464 -0.2926 0.18555 -0.29491 C 0.18659 -0.29722 0.18724 -0.29977 0.18816 -0.30232 C 0.18868 -0.30371 0.18907 -0.30533 0.18972 -0.30672 C 0.1905 -0.30787 0.19141 -0.30857 0.19232 -0.30972 C 0.19388 -0.31829 0.1918 -0.31042 0.19558 -0.31713 C 0.19636 -0.31829 0.19662 -0.32014 0.19727 -0.32153 C 0.19909 -0.32547 0.20287 -0.33056 0.20482 -0.33334 C 0.20508 -0.33472 0.20508 -0.33658 0.2056 -0.33773 C 0.20743 -0.34236 0.20899 -0.34375 0.21146 -0.34676 C 0.21237 -0.34931 0.21459 -0.35533 0.21563 -0.35695 C 0.21628 -0.35834 0.21732 -0.35903 0.2181 -0.35996 C 0.21862 -0.36158 0.21901 -0.36343 0.2198 -0.36435 C 0.22045 -0.36551 0.22162 -0.36482 0.22227 -0.36597 C 0.22292 -0.36713 0.22253 -0.36922 0.22305 -0.37037 C 0.22396 -0.37222 0.22553 -0.37315 0.22644 -0.37477 C 0.23204 -0.38472 0.22396 -0.37431 0.2306 -0.38218 C 0.2323 -0.39144 0.22995 -0.38287 0.23399 -0.3882 C 0.24089 -0.39746 0.23568 -0.39283 0.24063 -0.40139 C 0.24128 -0.40278 0.24232 -0.40347 0.2431 -0.4044 C 0.24714 -0.41528 0.24219 -0.40394 0.24727 -0.41042 C 0.24857 -0.41204 0.24948 -0.41459 0.25066 -0.41621 C 0.25144 -0.4176 0.25235 -0.41806 0.25313 -0.41922 C 0.26133 -0.43148 0.25079 -0.41644 0.2573 -0.42824 C 0.25795 -0.4294 0.25899 -0.4301 0.25977 -0.43102 C 0.26198 -0.43704 0.26342 -0.44121 0.26732 -0.44584 C 0.2681 -0.44699 0.26901 -0.44769 0.2698 -0.44885 C 0.27149 -0.45162 0.27279 -0.45556 0.27474 -0.45787 C 0.27878 -0.4625 0.28151 -0.46528 0.28477 -0.47408 C 0.28829 -0.48357 0.28438 -0.47408 0.28894 -0.48148 C 0.29193 -0.48611 0.29454 -0.4926 0.29805 -0.4963 C 0.29883 -0.49699 0.29974 -0.49722 0.30066 -0.49769 L 0.3056 -0.50672 C 0.30678 -0.50857 0.30769 -0.51111 0.30899 -0.5125 L 0.31146 -0.51551 C 0.31472 -0.52431 0.31146 -0.51667 0.3181 -0.52732 C 0.3198 -0.53033 0.32149 -0.53334 0.32305 -0.53635 L 0.3323 -0.55255 C 0.33308 -0.55417 0.33412 -0.55533 0.33477 -0.55695 C 0.33529 -0.55857 0.33568 -0.56019 0.33646 -0.56158 C 0.3375 -0.56343 0.34089 -0.56713 0.34232 -0.56898 C 0.34675 -0.58079 0.34089 -0.56644 0.34649 -0.57639 C 0.34766 -0.57847 0.34857 -0.58148 0.34974 -0.5838 C 0.35183 -0.5875 0.3543 -0.59051 0.35638 -0.59398 C 0.35821 -0.59699 0.35977 -0.6 0.36146 -0.60301 C 0.36224 -0.6044 0.36303 -0.60625 0.36394 -0.60741 C 0.36589 -0.60996 0.36797 -0.61204 0.3698 -0.61482 C 0.38125 -0.63218 0.37149 -0.62037 0.37813 -0.62824 C 0.37865 -0.62963 0.37904 -0.63125 0.37982 -0.63264 C 0.38047 -0.6338 0.38151 -0.63449 0.3823 -0.63565 C 0.38347 -0.6375 0.38464 -0.63935 0.38555 -0.64144 C 0.3862 -0.64283 0.38659 -0.64468 0.38724 -0.64584 C 0.39232 -0.6551 0.39115 -0.65371 0.39558 -0.65625 C 0.39714 -0.66435 0.39519 -0.6581 0.39896 -0.66227 C 0.40183 -0.66551 0.40482 -0.66829 0.4073 -0.67269 C 0.40808 -0.67408 0.40886 -0.6757 0.40977 -0.67709 C 0.41133 -0.67917 0.41316 -0.68102 0.41472 -0.68287 C 0.41563 -0.68403 0.41654 -0.68472 0.41732 -0.68588 C 0.41836 -0.68797 0.41954 -0.68982 0.42058 -0.6919 C 0.42123 -0.69329 0.42149 -0.69514 0.42227 -0.6963 C 0.42292 -0.69722 0.42396 -0.69722 0.42474 -0.69769 C 0.42865 -0.70463 0.42592 -0.70047 0.43138 -0.70672 C 0.43516 -0.71088 0.43256 -0.7088 0.43646 -0.71111 C 0.43724 -0.7125 0.43803 -0.71435 0.43894 -0.71551 C 0.44024 -0.71736 0.44167 -0.71852 0.4431 -0.71991 C 0.44401 -0.72107 0.4448 -0.72199 0.44558 -0.72292 C 0.44675 -0.72431 0.44792 -0.72593 0.44896 -0.72732 C 0.44987 -0.72871 0.45053 -0.73079 0.45144 -0.73195 C 0.45222 -0.73264 0.45313 -0.73264 0.45391 -0.73334 C 0.45599 -0.73519 0.45782 -0.73727 0.45977 -0.73935 C 0.46029 -0.74074 0.46068 -0.7426 0.46146 -0.74375 C 0.46211 -0.74468 0.46316 -0.74468 0.46394 -0.74514 C 0.46511 -0.74607 0.46615 -0.74699 0.46732 -0.74815 C 0.46901 -0.75 0.47058 -0.75209 0.47227 -0.75417 C 0.47305 -0.7551 0.47383 -0.75648 0.47474 -0.75695 C 0.47566 -0.75764 0.47644 -0.75787 0.47722 -0.75857 C 0.47878 -0.75972 0.47995 -0.76181 0.48138 -0.76297 C 0.48217 -0.76366 0.48321 -0.76366 0.48399 -0.76435 C 0.4849 -0.76528 0.48555 -0.76667 0.48646 -0.76736 C 0.48724 -0.76806 0.48816 -0.76829 0.48894 -0.76898 C 0.49219 -0.7713 0.49961 -0.77732 0.50391 -0.77917 C 0.51211 -0.78287 0.50196 -0.77847 0.51146 -0.78218 C 0.5125 -0.78264 0.51368 -0.78334 0.51472 -0.7838 C 0.52644 -0.78727 0.51732 -0.78334 0.52474 -0.78658 L 0.56224 -0.78519 C 0.56485 -0.78496 0.56732 -0.78426 0.5698 -0.7838 C 0.57149 -0.78334 0.57865 -0.78148 0.5806 -0.78079 C 0.58282 -0.77986 0.58503 -0.77824 0.58724 -0.77778 C 0.603 -0.77431 0.58347 -0.77847 0.60313 -0.77477 C 0.61211 -0.77315 0.60691 -0.77431 0.61316 -0.77176 C 0.62019 -0.76898 0.61511 -0.77176 0.62474 -0.76736 C 0.62566 -0.76713 0.62644 -0.76644 0.62722 -0.76597 C 0.62839 -0.76528 0.62956 -0.76505 0.6306 -0.76435 C 0.6323 -0.76366 0.63555 -0.76158 0.63555 -0.76158 L 0.64063 -0.74815 C 0.64115 -0.74676 0.64193 -0.74537 0.64232 -0.74375 L 0.64388 -0.73472 C 0.64428 -0.73334 0.64467 -0.73195 0.6448 -0.73033 L 0.64649 -0.7125 C 0.64779 -0.67616 0.64779 -0.68635 0.64649 -0.63403 C 0.64636 -0.63148 0.64584 -0.62917 0.64558 -0.62662 C 0.64532 -0.62385 0.64506 -0.62084 0.6448 -0.61783 C 0.64454 -0.61435 0.64428 -0.61088 0.64388 -0.60741 C 0.64375 -0.60579 0.64336 -0.6044 0.6431 -0.60301 C 0.64219 -0.59653 0.64219 -0.59329 0.64141 -0.58658 C 0.63985 -0.57292 0.64141 -0.5875 0.63972 -0.57639 C 0.63946 -0.57385 0.63933 -0.5713 0.63894 -0.56898 C 0.63868 -0.56736 0.63829 -0.56597 0.63816 -0.56435 C 0.63776 -0.56204 0.63763 -0.55949 0.63724 -0.55695 C 0.63685 -0.55394 0.6362 -0.55116 0.63555 -0.54815 C 0.63529 -0.54676 0.6349 -0.54537 0.63477 -0.54375 C 0.63425 -0.53959 0.63386 -0.53449 0.63308 -0.53033 C 0.63256 -0.52732 0.63204 -0.52454 0.63138 -0.52153 C 0.63112 -0.51991 0.63086 -0.51852 0.6306 -0.51713 C 0.628 -0.49861 0.63138 -0.52153 0.62891 -0.50672 C 0.62865 -0.50463 0.62839 -0.50278 0.62813 -0.5007 C 0.62761 -0.49769 0.62696 -0.49491 0.62644 -0.4919 C 0.62618 -0.49028 0.62579 -0.48889 0.62566 -0.4875 C 0.62487 -0.48218 0.62448 -0.47963 0.62396 -0.47408 C 0.62357 -0.4706 0.62344 -0.46713 0.62305 -0.46366 C 0.62292 -0.46227 0.62253 -0.46088 0.62227 -0.45926 C 0.62201 -0.45741 0.62162 -0.45533 0.62149 -0.45324 C 0.62084 -0.44838 0.62032 -0.44352 0.6198 -0.43843 C 0.61954 -0.43611 0.61928 -0.43357 0.61888 -0.43102 C 0.61862 -0.42917 0.61836 -0.42732 0.6181 -0.42523 C 0.61758 -0.42107 0.61706 -0.4132 0.61641 -0.4088 C 0.61602 -0.40579 0.61511 -0.40301 0.61472 -0.4 C 0.61407 -0.3926 0.61368 -0.38658 0.61224 -0.37917 L 0.61055 -0.37037 C 0.61029 -0.36898 0.61029 -0.36736 0.60977 -0.36597 C 0.60717 -0.3588 0.60847 -0.3632 0.60638 -0.35255 L 0.6056 -0.34815 C 0.60534 -0.34676 0.60521 -0.34514 0.60482 -0.34375 C 0.603 -0.33889 0.60313 -0.34097 0.60313 -0.33773 " pathEditMode="relative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0.00046 L 0.03672 -0.00579 C 0.09531 -0.01667 0.03086 -0.00741 0.08359 -0.01458 C 0.08711 -0.01643 0.09049 -0.01806 0.09375 -0.02037 C 0.09557 -0.02176 0.09687 -0.02477 0.0987 -0.02639 C 0.10703 -0.03264 0.11562 -0.03727 0.12383 -0.04375 L 0.14232 -0.05833 C 0.14401 -0.06134 0.14531 -0.06481 0.14739 -0.0669 C 0.14883 -0.06875 0.15208 -0.0669 0.15247 -0.07014 C 0.15442 -0.08819 0.15325 -0.10694 0.15403 -0.12546 C 0.15429 -0.13241 0.15495 -0.14884 0.15742 -0.15741 C 0.15833 -0.16042 0.15911 -0.16412 0.16081 -0.1662 C 0.17057 -0.17824 0.1737 -0.17801 0.18411 -0.18056 C 0.18815 -0.18171 0.19206 -0.18264 0.19596 -0.1838 C 0.20208 -0.18495 0.2082 -0.18565 0.21445 -0.18657 C 0.2194 -0.18843 0.22448 -0.18981 0.22942 -0.19236 C 0.23724 -0.1963 0.23763 -0.19884 0.24466 -0.20393 C 0.24609 -0.20532 0.24804 -0.20556 0.24961 -0.20694 C 0.25403 -0.21088 0.26081 -0.21875 0.26471 -0.22431 C 0.26653 -0.22685 0.26758 -0.23102 0.26966 -0.2331 C 0.27174 -0.23495 0.27422 -0.23495 0.2763 -0.23611 C 0.2776 -0.23889 0.27825 -0.24259 0.27982 -0.24491 C 0.28164 -0.24768 0.28424 -0.24838 0.28646 -0.25069 C 0.28828 -0.25231 0.28997 -0.25417 0.29153 -0.25648 C 0.3095 -0.2838 0.28971 -0.25926 0.31002 -0.28264 C 0.31107 -0.28565 0.31263 -0.28796 0.31328 -0.29143 C 0.31549 -0.30278 0.31836 -0.32639 0.31836 -0.32616 C 0.32057 -0.40926 0.32122 -0.36366 0.31666 -0.44005 C 0.31601 -0.45069 0.31601 -0.46157 0.31497 -0.47222 C 0.31432 -0.47801 0.31159 -0.48935 0.31159 -0.48912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2361 L 0.00143 0.02361 C 0.00429 -0.02268 0.00286 0.00532 0.00143 -0.09329 C 0.0013 -0.0963 0.00091 -0.09931 0.00052 -0.10231 C -0.00065 -0.11273 -0.00104 -0.11366 -0.00274 -0.12292 L -0.00781 -0.14954 L -0.0086 -0.15417 C -0.00886 -0.15556 -0.00899 -0.15718 -0.00951 -0.15856 C -0.01003 -0.15995 -0.01068 -0.16134 -0.01107 -0.16296 C -0.01185 -0.16574 -0.01224 -0.16898 -0.01276 -0.17176 C -0.01485 -0.18241 -0.01237 -0.16921 -0.01446 -0.18218 C -0.01589 -0.19097 -0.01485 -0.18218 -0.01615 -0.19259 C -0.01641 -0.19514 -0.01654 -0.19745 -0.01693 -0.2 C -0.01745 -0.20301 -0.0181 -0.20602 -0.01862 -0.2088 C -0.01888 -0.21042 -0.01927 -0.21181 -0.0194 -0.21343 C -0.01979 -0.21574 -0.01992 -0.21829 -0.02031 -0.22083 C -0.02071 -0.22384 -0.02149 -0.22662 -0.02201 -0.22963 C -0.02227 -0.23148 -0.02253 -0.23356 -0.02279 -0.23565 C -0.02292 -0.23657 -0.02552 -0.25324 -0.02617 -0.25486 C -0.02669 -0.25625 -0.02735 -0.25764 -0.02774 -0.25926 C -0.02852 -0.26204 -0.02852 -0.26551 -0.02943 -0.26806 C -0.02995 -0.26968 -0.03073 -0.27106 -0.03112 -0.27268 C -0.03399 -0.28426 -0.03073 -0.27917 -0.03529 -0.28449 C -0.03594 -0.28796 -0.0362 -0.29051 -0.03776 -0.29329 C -0.03854 -0.29468 -0.03946 -0.29537 -0.04024 -0.2963 C -0.04479 -0.3081 -0.03893 -0.29375 -0.0444 -0.3037 C -0.04518 -0.30486 -0.04531 -0.30694 -0.0461 -0.3081 C -0.04766 -0.31042 -0.05117 -0.31412 -0.05117 -0.31412 C -0.05417 -0.32222 -0.05104 -0.31574 -0.05534 -0.31991 C -0.05703 -0.32176 -0.05834 -0.32477 -0.06029 -0.32593 C -0.06198 -0.32685 -0.0638 -0.32708 -0.06524 -0.32893 C -0.06615 -0.32986 -0.06693 -0.33102 -0.06784 -0.33194 C -0.06862 -0.33264 -0.06953 -0.33264 -0.07031 -0.33333 C -0.07227 -0.33472 -0.07422 -0.33611 -0.07617 -0.33773 C -0.07787 -0.33912 -0.07943 -0.34097 -0.08112 -0.34213 C -0.08646 -0.34606 -0.08516 -0.34444 -0.09024 -0.34676 C -0.0931 -0.34792 -0.09297 -0.34884 -0.0961 -0.34954 C -0.09948 -0.35023 -0.10287 -0.35046 -0.10612 -0.35116 C -0.10977 -0.35185 -0.1112 -0.35255 -0.11446 -0.35393 C -0.12474 -0.35347 -0.13503 -0.35347 -0.14531 -0.35255 C -0.14675 -0.35255 -0.153 -0.34838 -0.15365 -0.34815 L -0.15612 -0.34676 C -0.1569 -0.34606 -0.15781 -0.3456 -0.1586 -0.34514 C -0.16276 -0.34329 -0.16094 -0.34421 -0.16446 -0.34213 C -0.16563 -0.33935 -0.16719 -0.33681 -0.16784 -0.33333 L -0.1694 -0.32454 C -0.16979 -0.32292 -0.16979 -0.3213 -0.17031 -0.31991 C -0.17175 -0.31597 -0.17227 -0.31574 -0.17279 -0.31111 C -0.17318 -0.3081 -0.17318 -0.30509 -0.17357 -0.30231 C -0.17409 -0.29907 -0.17526 -0.29329 -0.17526 -0.29329 C -0.17709 -0.2706 -0.17604 -0.2794 -0.17774 -0.26667 C -0.17748 -0.24931 -0.17761 -0.23218 -0.17696 -0.21481 C -0.17669 -0.2088 -0.17643 -0.20278 -0.17526 -0.19699 L -0.17201 -0.17917 L -0.17031 -0.17037 C -0.17005 -0.16898 -0.16992 -0.16736 -0.1694 -0.16597 C -0.16406 -0.14977 -0.16888 -0.16528 -0.16615 -0.15417 C -0.16393 -0.14514 -0.16524 -0.15116 -0.16276 -0.14375 C -0.16224 -0.1419 -0.16172 -0.13958 -0.16107 -0.13773 C -0.16068 -0.13634 -0.16003 -0.13495 -0.15951 -0.13333 C -0.15886 -0.13148 -0.15847 -0.1294 -0.15781 -0.12731 C -0.15729 -0.12593 -0.15651 -0.12454 -0.15612 -0.12292 C -0.15547 -0.12014 -0.15521 -0.1169 -0.15443 -0.11412 C -0.15391 -0.11204 -0.15339 -0.10995 -0.15274 -0.1081 C -0.15183 -0.10509 -0.14948 -0.09931 -0.14948 -0.09931 C -0.14922 -0.09722 -0.14896 -0.09537 -0.14857 -0.09329 L -0.1461 -0.08009 L -0.14531 -0.07546 C -0.14505 -0.07407 -0.14466 -0.07268 -0.1444 -0.07106 C -0.14414 -0.06875 -0.14401 -0.0662 -0.14362 -0.06366 C -0.1431 -0.05972 -0.14219 -0.05602 -0.14193 -0.05185 C -0.14167 -0.04792 -0.14154 -0.04398 -0.14115 -0.04005 C -0.14076 -0.03611 -0.13985 -0.03218 -0.13946 -0.02824 C -0.13919 -0.02523 -0.13893 -0.02222 -0.13867 -0.01921 C -0.13841 -0.0169 -0.13802 -0.01435 -0.13776 -0.01181 C -0.13594 0.0162 -0.13607 0.01042 -0.13607 0.02824 " pathEditMode="relative" ptsTypes="AAAA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750330" y="-75046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5827" y="1238567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2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53461" y="4384111"/>
            <a:ext cx="6229683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59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97998" y="126164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14412" y="4305665"/>
            <a:ext cx="6229683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19705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9448" y="1250564"/>
            <a:ext cx="7488520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98617" y="4372775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8086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33946" y="127789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8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29"/>
            <a:ext cx="6229683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61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891970" y="1304596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6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30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659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224</Words>
  <Application>Microsoft Office PowerPoint</Application>
  <PresentationFormat>Widescreen</PresentationFormat>
  <Paragraphs>47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SVN-Poky's</vt:lpstr>
      <vt:lpstr>SVN-Ziclets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9</cp:revision>
  <dcterms:created xsi:type="dcterms:W3CDTF">2022-09-30T01:58:44Z</dcterms:created>
  <dcterms:modified xsi:type="dcterms:W3CDTF">2022-09-30T03:26:34Z</dcterms:modified>
</cp:coreProperties>
</file>