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tags/tag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21" r:id="rId2"/>
    <p:sldId id="553" r:id="rId3"/>
    <p:sldId id="522" r:id="rId4"/>
    <p:sldId id="515" r:id="rId5"/>
    <p:sldId id="523" r:id="rId6"/>
    <p:sldId id="524" r:id="rId7"/>
    <p:sldId id="539" r:id="rId8"/>
    <p:sldId id="306" r:id="rId9"/>
    <p:sldId id="540" r:id="rId10"/>
    <p:sldId id="530" r:id="rId11"/>
    <p:sldId id="541" r:id="rId12"/>
    <p:sldId id="548" r:id="rId13"/>
    <p:sldId id="542" r:id="rId14"/>
    <p:sldId id="516" r:id="rId15"/>
    <p:sldId id="543" r:id="rId16"/>
    <p:sldId id="544" r:id="rId17"/>
    <p:sldId id="545" r:id="rId18"/>
    <p:sldId id="526" r:id="rId19"/>
    <p:sldId id="532" r:id="rId20"/>
    <p:sldId id="534" r:id="rId21"/>
    <p:sldId id="549" r:id="rId22"/>
    <p:sldId id="550" r:id="rId23"/>
    <p:sldId id="551" r:id="rId24"/>
    <p:sldId id="552" r:id="rId25"/>
    <p:sldId id="537" r:id="rId26"/>
    <p:sldId id="538" r:id="rId27"/>
    <p:sldId id="535" r:id="rId28"/>
    <p:sldId id="554" r:id="rId29"/>
    <p:sldId id="555" r:id="rId30"/>
    <p:sldId id="260" r:id="rId31"/>
    <p:sldId id="268" r:id="rId32"/>
    <p:sldId id="294" r:id="rId33"/>
    <p:sldId id="297" r:id="rId34"/>
    <p:sldId id="520" r:id="rId3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3C934-BB16-4CBC-B046-BDD51DB9F608}" type="datetimeFigureOut">
              <a:rPr lang="vi-VN" smtClean="0"/>
              <a:t>05/10/2022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7A55F-A5D4-4CFC-9AAC-43BCD0344F98}" type="slidenum">
              <a:rPr lang="vi-VN" smtClean="0"/>
              <a:t>‹#›</a:t>
            </a:fld>
            <a:endParaRPr lang="vi-VN"/>
          </a:p>
        </p:txBody>
      </p:sp>
    </p:spTree>
    <p:extLst>
      <p:ext uri="{BB962C8B-B14F-4D97-AF65-F5344CB8AC3E}">
        <p14:creationId xmlns:p14="http://schemas.microsoft.com/office/powerpoint/2010/main" val="51170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5AA0-FE20-5EA7-D30D-8AC39FA77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220CDB1-314D-55AF-9E49-305ABB414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D822A1A-8677-BC87-4940-02C52D853984}"/>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87E3CC67-6BAE-1DFF-64C5-B400157696C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40BCDA-13BA-D815-497E-3F37AF63F18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1880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D268-D642-AA49-3F8D-87C7586F71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CEB15C-5BDD-ADC9-5E1D-969470189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9CB02A-BC69-A16D-5287-A48BB080504E}"/>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E444EBA8-E4D1-36F0-CBA8-E8A8052C66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C7ACB0-202A-0662-46C8-6FF91C70007F}"/>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83551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CE6CB6-846C-C8BE-697A-FDC45CCBC5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015D07A-D215-1EDF-C4A2-F64224916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E1DA976-2085-DCB1-F389-B8CFB073FFBD}"/>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3D7B9BAD-1520-5EEA-AEDA-BBAAC86489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080829-481E-61AC-44A1-72E7DFA58F62}"/>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395591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5414252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08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310F-3CC1-B6C3-D6E8-BF9BA16175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F3C335-99BD-DA75-281E-DBB006D4A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6CD0EB-D958-DEB5-CA2E-D0AD242C7BE0}"/>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3BF1BD13-C300-FBDD-B5CE-4742500551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474939C-4955-F3CE-7984-32A143D56642}"/>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70533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C405-2D9E-6EBD-3006-E5553101C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9B292CF-C7AA-3E46-FBA7-26870E1CB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32C9F-12F9-05B0-BC2D-527554E3250E}"/>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8303BE8C-C390-7DC2-7C6A-20BCEF5B36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856EB4A-D80C-9BDD-73AA-D7CC01552086}"/>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3536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9E90-8196-39EC-EA5D-A5AFF637005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F18E3E6-3DBD-058C-3A96-42FD9A1BA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E65AD14-2E41-F714-13DC-BC752F3B8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8F8E0AD-BD4B-76BD-C9EC-B31F49CB7959}"/>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6" name="Footer Placeholder 5">
            <a:extLst>
              <a:ext uri="{FF2B5EF4-FFF2-40B4-BE49-F238E27FC236}">
                <a16:creationId xmlns:a16="http://schemas.microsoft.com/office/drawing/2014/main" id="{1F55AFB3-C190-BBDD-3E25-3E06A75384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12C38DF-D3A2-0748-2054-83BE1E72747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238707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57F4-FF61-B108-DA4C-D77578A7C3F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2C42A7-C4A5-D42B-FE62-6B5AEF271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E03222-2C15-CE9F-FC0B-4803C4BC4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9A16B8F-A58B-8856-FB28-E01386C31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9C6FA5-226A-FA48-7BBC-E4D271241E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B17413B-98EC-BA8F-65D0-2E4BCCD7E2E6}"/>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8" name="Footer Placeholder 7">
            <a:extLst>
              <a:ext uri="{FF2B5EF4-FFF2-40B4-BE49-F238E27FC236}">
                <a16:creationId xmlns:a16="http://schemas.microsoft.com/office/drawing/2014/main" id="{6ACC1A27-DF07-C460-2E9B-5B7F2996245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2284B90-41EB-FF94-D59F-4D51E57AEB8B}"/>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4117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4F64-0829-D0DC-D8AC-E6DCC298D79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20E1610-AADC-5358-1E49-CD7A7D18DFEA}"/>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4" name="Footer Placeholder 3">
            <a:extLst>
              <a:ext uri="{FF2B5EF4-FFF2-40B4-BE49-F238E27FC236}">
                <a16:creationId xmlns:a16="http://schemas.microsoft.com/office/drawing/2014/main" id="{D85196E8-85E1-D9B9-F717-29766AFDF0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3D08930-3EA8-7794-A77C-E3AA4E671EDC}"/>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43167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76EB-CD76-5E9C-6525-1A2B268D2FDE}"/>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3" name="Footer Placeholder 2">
            <a:extLst>
              <a:ext uri="{FF2B5EF4-FFF2-40B4-BE49-F238E27FC236}">
                <a16:creationId xmlns:a16="http://schemas.microsoft.com/office/drawing/2014/main" id="{1D678E8B-0BBA-A433-292C-5BE03444D9D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63814AC-F991-255E-3AC8-A3317342AF49}"/>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83382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1F71-517B-9ECB-589D-EE3CAE52B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473946D-905A-B2E5-F21C-A324A4EAB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E50C33B-F5C5-BF7C-FDE9-750FC0E10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B6ADF-D612-7776-EB36-47D3F51FC263}"/>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6" name="Footer Placeholder 5">
            <a:extLst>
              <a:ext uri="{FF2B5EF4-FFF2-40B4-BE49-F238E27FC236}">
                <a16:creationId xmlns:a16="http://schemas.microsoft.com/office/drawing/2014/main" id="{E9783F80-3F19-2133-046D-494F636B25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41F1B-1C79-B11B-FF15-D19C5A24657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394614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D5EB-0EB7-1899-28F9-D340BD014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0DA0595-0A74-7351-00BA-40971A337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96A667F-69C1-0B65-6A18-7E2D74C1C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D10E6-B982-1868-D61D-EC3990B89059}"/>
              </a:ext>
            </a:extLst>
          </p:cNvPr>
          <p:cNvSpPr>
            <a:spLocks noGrp="1"/>
          </p:cNvSpPr>
          <p:nvPr>
            <p:ph type="dt" sz="half" idx="10"/>
          </p:nvPr>
        </p:nvSpPr>
        <p:spPr/>
        <p:txBody>
          <a:bodyPr/>
          <a:lstStyle/>
          <a:p>
            <a:fld id="{56767602-E229-40CE-A216-D129BC879628}" type="datetimeFigureOut">
              <a:rPr lang="vi-VN" smtClean="0"/>
              <a:t>05/10/2022</a:t>
            </a:fld>
            <a:endParaRPr lang="vi-VN"/>
          </a:p>
        </p:txBody>
      </p:sp>
      <p:sp>
        <p:nvSpPr>
          <p:cNvPr id="6" name="Footer Placeholder 5">
            <a:extLst>
              <a:ext uri="{FF2B5EF4-FFF2-40B4-BE49-F238E27FC236}">
                <a16:creationId xmlns:a16="http://schemas.microsoft.com/office/drawing/2014/main" id="{84738816-6395-7020-CA03-1628CFEA91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9EB473-3CBC-FDD9-844E-796F55BA75FD}"/>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29157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90EB8-783C-1FA1-026F-6786AC1F1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AD74DB1-E3E1-96D7-C041-ADC140F13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39E6A8E-C34D-1DC8-21F3-4D3BE6DC9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67602-E229-40CE-A216-D129BC879628}" type="datetimeFigureOut">
              <a:rPr lang="vi-VN" smtClean="0"/>
              <a:t>05/10/2022</a:t>
            </a:fld>
            <a:endParaRPr lang="vi-VN"/>
          </a:p>
        </p:txBody>
      </p:sp>
      <p:sp>
        <p:nvSpPr>
          <p:cNvPr id="5" name="Footer Placeholder 4">
            <a:extLst>
              <a:ext uri="{FF2B5EF4-FFF2-40B4-BE49-F238E27FC236}">
                <a16:creationId xmlns:a16="http://schemas.microsoft.com/office/drawing/2014/main" id="{515E76E2-DF33-2113-AC1E-E9C0B3C80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52C5DA8-0426-A911-5A52-64CBD3CCD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F762-9693-4D62-A2EF-AF8C0CBFF1D5}" type="slidenum">
              <a:rPr lang="vi-VN" smtClean="0"/>
              <a:t>‹#›</a:t>
            </a:fld>
            <a:endParaRPr lang="vi-VN"/>
          </a:p>
        </p:txBody>
      </p:sp>
    </p:spTree>
    <p:extLst>
      <p:ext uri="{BB962C8B-B14F-4D97-AF65-F5344CB8AC3E}">
        <p14:creationId xmlns:p14="http://schemas.microsoft.com/office/powerpoint/2010/main" val="383632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ustomXml" Target="../ink/ink1.xml"/><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a:solidFill>
            <a:schemeClr val="accent5">
              <a:lumMod val="20000"/>
              <a:lumOff val="80000"/>
            </a:schemeClr>
          </a:solidFill>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a:grpFill/>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1.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về</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từng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làm</a:t>
              </a:r>
              <a:r>
                <a:rPr lang="en-US" sz="3200" b="0" i="0" dirty="0">
                  <a:solidFill>
                    <a:srgbClr val="002060"/>
                  </a:solidFill>
                  <a:effectLst/>
                  <a:latin typeface="Times New Roman" panose="02020603050405020304" pitchFamily="18" charset="0"/>
                  <a:cs typeface="Times New Roman" panose="02020603050405020304" pitchFamily="18" charset="0"/>
                </a:rPr>
                <a:t> ở </a:t>
              </a:r>
              <a:r>
                <a:rPr lang="en-US" sz="3200" b="0" i="0" dirty="0" err="1">
                  <a:solidFill>
                    <a:srgbClr val="002060"/>
                  </a:solidFill>
                  <a:effectLst/>
                  <a:latin typeface="Times New Roman" panose="02020603050405020304" pitchFamily="18" charset="0"/>
                  <a:cs typeface="Times New Roman" panose="02020603050405020304" pitchFamily="18" charset="0"/>
                </a:rPr>
                <a:t>nhà</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a:solidFill>
            <a:schemeClr val="accent5">
              <a:lumMod val="20000"/>
              <a:lumOff val="80000"/>
            </a:schemeClr>
          </a:solidFill>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a:grpFill/>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2.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theo</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tưởng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tượng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của</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16160" y="2232508"/>
            <a:ext cx="2171629" cy="748988"/>
          </a:xfrm>
          <a:prstGeom prst="rect">
            <a:avLst/>
          </a:prstGeom>
        </p:spPr>
        <p:txBody>
          <a:bodyPr wrap="square">
            <a:spAutoFit/>
          </a:bodyPr>
          <a:lstStyle/>
          <a:p>
            <a:pPr algn="ctr" defTabSz="1219170" fontAlgn="base">
              <a:spcBef>
                <a:spcPct val="0"/>
              </a:spcBef>
              <a:spcAft>
                <a:spcPct val="0"/>
              </a:spcAft>
              <a:defRPr/>
            </a:pPr>
            <a:r>
              <a:rPr lang="en-US" sz="4267" b="1" dirty="0" err="1">
                <a:solidFill>
                  <a:srgbClr val="C00000"/>
                </a:solidFill>
                <a:latin typeface="Times New Roman" panose="02020603050405020304" pitchFamily="18" charset="0"/>
                <a:ea typeface="宋体" pitchFamily="2" charset="-122"/>
                <a:cs typeface="Times New Roman" panose="02020603050405020304" pitchFamily="18" charset="0"/>
              </a:rPr>
              <a:t>Mùi</a:t>
            </a:r>
            <a:r>
              <a:rPr lang="en-US" sz="4267" b="1" dirty="0">
                <a:solidFill>
                  <a:srgbClr val="C0000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C00000"/>
                </a:solidFill>
                <a:latin typeface="Times New Roman" panose="02020603050405020304" pitchFamily="18" charset="0"/>
                <a:ea typeface="宋体" pitchFamily="2" charset="-122"/>
                <a:cs typeface="Times New Roman" panose="02020603050405020304" pitchFamily="18" charset="0"/>
              </a:rPr>
              <a:t>soa</a:t>
            </a:r>
            <a:endParaRPr lang="en-US" sz="4267" b="1" kern="0" dirty="0">
              <a:solidFill>
                <a:srgbClr val="C0000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366944" cy="1373284"/>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K</a:t>
            </a:r>
            <a:r>
              <a:rPr lang="vi-VN" sz="3733" dirty="0">
                <a:solidFill>
                  <a:srgbClr val="000000"/>
                </a:solidFill>
                <a:latin typeface="Times New Roman" panose="02020603050405020304" pitchFamily="18" charset="0"/>
                <a:ea typeface="宋体" pitchFamily="2" charset="-122"/>
                <a:cs typeface="Times New Roman" panose="02020603050405020304" pitchFamily="18" charset="0"/>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619533" y="284038"/>
            <a:ext cx="11401617"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3760797" y="2467942"/>
            <a:ext cx="4440722" cy="1542928"/>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361179" y="57133"/>
            <a:ext cx="11760261" cy="2010206"/>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105725"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85242" y="3973734"/>
            <a:ext cx="11936198" cy="1849159"/>
            <a:chOff x="961241" y="2412258"/>
            <a:chExt cx="2285536" cy="1162223"/>
          </a:xfrm>
        </p:grpSpPr>
        <p:sp>
          <p:nvSpPr>
            <p:cNvPr id="11" name="Rectangle 10">
              <a:extLst>
                <a:ext uri="{FF2B5EF4-FFF2-40B4-BE49-F238E27FC236}">
                  <a16:creationId xmlns:a16="http://schemas.microsoft.com/office/drawing/2014/main" id="{ADBA69AA-EE08-418A-9F15-311EAA78DD16}"/>
                </a:ext>
              </a:extLst>
            </p:cNvPr>
            <p:cNvSpPr/>
            <p:nvPr/>
          </p:nvSpPr>
          <p:spPr>
            <a:xfrm>
              <a:off x="1022783" y="2590830"/>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12258"/>
              <a:ext cx="105931" cy="365714"/>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298103" y="2232508"/>
            <a:ext cx="1691489"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Lia </a:t>
            </a:r>
            <a:r>
              <a:rPr kumimoji="0" lang="en-US" sz="4267" b="1" i="0" u="none" strike="noStrike" kern="1200" cap="none" spc="0" normalizeH="0" baseline="0" noProof="0" dirty="0" err="1">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lịa</a:t>
            </a:r>
            <a:endParaRPr kumimoji="0" lang="en-US" sz="4267" b="1" i="0" u="none" strike="noStrike" kern="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4879254" y="1816108"/>
            <a:ext cx="6667700" cy="1373284"/>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Nhanh</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và</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liên</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tiếp</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không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ngừng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trong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một</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thời</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gian</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ngắn</a:t>
            </a:r>
            <a:endParaRPr lang="en-US" sz="3733" dirty="0">
              <a:solidFill>
                <a:srgbClr val="000000"/>
              </a:solidFill>
              <a:latin typeface="Times New Roman" panose="02020603050405020304" pitchFamily="18" charset="0"/>
              <a:ea typeface="宋体" pitchFamily="2" charset="-122"/>
              <a:cs typeface="Times New Roman" panose="02020603050405020304" pitchFamily="18" charset="0"/>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113855" y="382428"/>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 name="Rectangle 39">
            <a:extLst>
              <a:ext uri="{FF2B5EF4-FFF2-40B4-BE49-F238E27FC236}">
                <a16:creationId xmlns:a16="http://schemas.microsoft.com/office/drawing/2014/main" id="{CBB1E51F-5C78-4519-ABD0-036FA6AD093A}"/>
              </a:ext>
            </a:extLst>
          </p:cNvPr>
          <p:cNvSpPr/>
          <p:nvPr/>
        </p:nvSpPr>
        <p:spPr>
          <a:xfrm>
            <a:off x="985571" y="2611274"/>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p>
        </p:txBody>
      </p: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10420309" y="28016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633376"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104347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317788" y="3076467"/>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598841" y="363915"/>
            <a:ext cx="11401617"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68354" y="2374912"/>
            <a:ext cx="4447239" cy="1691588"/>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487879" y="299967"/>
            <a:ext cx="41076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487879" y="4241410"/>
            <a:ext cx="387707"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grpFill/>
          </p:spPr>
          <p:txBody>
            <a:bodyPr wrap="none" rtlCol="0">
              <a:spAutoFit/>
            </a:bodyPr>
            <a:lstStyle/>
            <a:p>
              <a:pPr marL="0" lvl="1" defTabSz="1219170">
                <a:defRPr/>
              </a:pPr>
              <a:r>
                <a:rPr lang="en-US" altLang="zh-CN" sz="7200" spc="300" dirty="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sp>
        <p:nvSpPr>
          <p:cNvPr id="3" name="TextBox 2">
            <a:extLst>
              <a:ext uri="{FF2B5EF4-FFF2-40B4-BE49-F238E27FC236}">
                <a16:creationId xmlns:a16="http://schemas.microsoft.com/office/drawing/2014/main" id="{B0B99F62-9869-4D8D-608E-3571EEDCDA5C}"/>
              </a:ext>
            </a:extLst>
          </p:cNvPr>
          <p:cNvSpPr txBox="1"/>
          <p:nvPr/>
        </p:nvSpPr>
        <p:spPr>
          <a:xfrm>
            <a:off x="4181776" y="3182473"/>
            <a:ext cx="5965095"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TÌM HIỂU BÀI</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331304"/>
            <a:ext cx="4063893" cy="965716"/>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043" y="-60814"/>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2" y="2420261"/>
            <a:ext cx="9504993" cy="779700"/>
            <a:chOff x="1525722" y="4433135"/>
            <a:chExt cx="8382007"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custGeom>
                      <a:avLst/>
                      <a:gdLst>
                        <a:gd name="connsiteX0" fmla="*/ 0 w 9268414"/>
                        <a:gd name="connsiteY0" fmla="*/ 129953 h 779700"/>
                        <a:gd name="connsiteX1" fmla="*/ 129953 w 9268414"/>
                        <a:gd name="connsiteY1" fmla="*/ 0 h 779700"/>
                        <a:gd name="connsiteX2" fmla="*/ 783070 w 9268414"/>
                        <a:gd name="connsiteY2" fmla="*/ 0 h 779700"/>
                        <a:gd name="connsiteX3" fmla="*/ 1075846 w 9268414"/>
                        <a:gd name="connsiteY3" fmla="*/ 0 h 779700"/>
                        <a:gd name="connsiteX4" fmla="*/ 1368623 w 9268414"/>
                        <a:gd name="connsiteY4" fmla="*/ 0 h 779700"/>
                        <a:gd name="connsiteX5" fmla="*/ 1751484 w 9268414"/>
                        <a:gd name="connsiteY5" fmla="*/ 0 h 779700"/>
                        <a:gd name="connsiteX6" fmla="*/ 2404601 w 9268414"/>
                        <a:gd name="connsiteY6" fmla="*/ 0 h 779700"/>
                        <a:gd name="connsiteX7" fmla="*/ 2697378 w 9268414"/>
                        <a:gd name="connsiteY7" fmla="*/ 0 h 779700"/>
                        <a:gd name="connsiteX8" fmla="*/ 3170324 w 9268414"/>
                        <a:gd name="connsiteY8" fmla="*/ 0 h 779700"/>
                        <a:gd name="connsiteX9" fmla="*/ 3553186 w 9268414"/>
                        <a:gd name="connsiteY9" fmla="*/ 0 h 779700"/>
                        <a:gd name="connsiteX10" fmla="*/ 4026133 w 9268414"/>
                        <a:gd name="connsiteY10" fmla="*/ 0 h 779700"/>
                        <a:gd name="connsiteX11" fmla="*/ 4408994 w 9268414"/>
                        <a:gd name="connsiteY11" fmla="*/ 0 h 779700"/>
                        <a:gd name="connsiteX12" fmla="*/ 4972026 w 9268414"/>
                        <a:gd name="connsiteY12" fmla="*/ 0 h 779700"/>
                        <a:gd name="connsiteX13" fmla="*/ 5354888 w 9268414"/>
                        <a:gd name="connsiteY13" fmla="*/ 0 h 779700"/>
                        <a:gd name="connsiteX14" fmla="*/ 5827834 w 9268414"/>
                        <a:gd name="connsiteY14" fmla="*/ 0 h 779700"/>
                        <a:gd name="connsiteX15" fmla="*/ 6390866 w 9268414"/>
                        <a:gd name="connsiteY15" fmla="*/ 0 h 779700"/>
                        <a:gd name="connsiteX16" fmla="*/ 6953898 w 9268414"/>
                        <a:gd name="connsiteY16" fmla="*/ 0 h 779700"/>
                        <a:gd name="connsiteX17" fmla="*/ 7697100 w 9268414"/>
                        <a:gd name="connsiteY17" fmla="*/ 0 h 779700"/>
                        <a:gd name="connsiteX18" fmla="*/ 8350217 w 9268414"/>
                        <a:gd name="connsiteY18" fmla="*/ 0 h 779700"/>
                        <a:gd name="connsiteX19" fmla="*/ 8642993 w 9268414"/>
                        <a:gd name="connsiteY19" fmla="*/ 0 h 779700"/>
                        <a:gd name="connsiteX20" fmla="*/ 9138461 w 9268414"/>
                        <a:gd name="connsiteY20" fmla="*/ 0 h 779700"/>
                        <a:gd name="connsiteX21" fmla="*/ 9268414 w 9268414"/>
                        <a:gd name="connsiteY21" fmla="*/ 129953 h 779700"/>
                        <a:gd name="connsiteX22" fmla="*/ 9268414 w 9268414"/>
                        <a:gd name="connsiteY22" fmla="*/ 649747 h 779700"/>
                        <a:gd name="connsiteX23" fmla="*/ 9138461 w 9268414"/>
                        <a:gd name="connsiteY23" fmla="*/ 779700 h 779700"/>
                        <a:gd name="connsiteX24" fmla="*/ 8485344 w 9268414"/>
                        <a:gd name="connsiteY24" fmla="*/ 779700 h 779700"/>
                        <a:gd name="connsiteX25" fmla="*/ 7742142 w 9268414"/>
                        <a:gd name="connsiteY25" fmla="*/ 779700 h 779700"/>
                        <a:gd name="connsiteX26" fmla="*/ 7089025 w 9268414"/>
                        <a:gd name="connsiteY26" fmla="*/ 779700 h 779700"/>
                        <a:gd name="connsiteX27" fmla="*/ 6345824 w 9268414"/>
                        <a:gd name="connsiteY27" fmla="*/ 779700 h 779700"/>
                        <a:gd name="connsiteX28" fmla="*/ 5782792 w 9268414"/>
                        <a:gd name="connsiteY28" fmla="*/ 779700 h 779700"/>
                        <a:gd name="connsiteX29" fmla="*/ 5129675 w 9268414"/>
                        <a:gd name="connsiteY29" fmla="*/ 779700 h 779700"/>
                        <a:gd name="connsiteX30" fmla="*/ 4656728 w 9268414"/>
                        <a:gd name="connsiteY30" fmla="*/ 779700 h 779700"/>
                        <a:gd name="connsiteX31" fmla="*/ 4363952 w 9268414"/>
                        <a:gd name="connsiteY31" fmla="*/ 779700 h 779700"/>
                        <a:gd name="connsiteX32" fmla="*/ 4071175 w 9268414"/>
                        <a:gd name="connsiteY32" fmla="*/ 779700 h 779700"/>
                        <a:gd name="connsiteX33" fmla="*/ 3688314 w 9268414"/>
                        <a:gd name="connsiteY33" fmla="*/ 779700 h 779700"/>
                        <a:gd name="connsiteX34" fmla="*/ 3305452 w 9268414"/>
                        <a:gd name="connsiteY34" fmla="*/ 779700 h 779700"/>
                        <a:gd name="connsiteX35" fmla="*/ 2922590 w 9268414"/>
                        <a:gd name="connsiteY35" fmla="*/ 779700 h 779700"/>
                        <a:gd name="connsiteX36" fmla="*/ 2179389 w 9268414"/>
                        <a:gd name="connsiteY36" fmla="*/ 779700 h 779700"/>
                        <a:gd name="connsiteX37" fmla="*/ 1526272 w 9268414"/>
                        <a:gd name="connsiteY37" fmla="*/ 779700 h 779700"/>
                        <a:gd name="connsiteX38" fmla="*/ 1053325 w 9268414"/>
                        <a:gd name="connsiteY38" fmla="*/ 779700 h 779700"/>
                        <a:gd name="connsiteX39" fmla="*/ 129953 w 9268414"/>
                        <a:gd name="connsiteY39" fmla="*/ 779700 h 779700"/>
                        <a:gd name="connsiteX40" fmla="*/ 0 w 9268414"/>
                        <a:gd name="connsiteY40" fmla="*/ 649747 h 779700"/>
                        <a:gd name="connsiteX41" fmla="*/ 0 w 9268414"/>
                        <a:gd name="connsiteY41"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68414" h="779700" fill="none" extrusionOk="0">
                          <a:moveTo>
                            <a:pt x="0" y="129953"/>
                          </a:moveTo>
                          <a:cubicBezTo>
                            <a:pt x="3195" y="70412"/>
                            <a:pt x="60456" y="12814"/>
                            <a:pt x="129953" y="0"/>
                          </a:cubicBezTo>
                          <a:cubicBezTo>
                            <a:pt x="439204" y="-12778"/>
                            <a:pt x="600665" y="2562"/>
                            <a:pt x="783070" y="0"/>
                          </a:cubicBezTo>
                          <a:cubicBezTo>
                            <a:pt x="965475" y="-2562"/>
                            <a:pt x="993308" y="1571"/>
                            <a:pt x="1075846" y="0"/>
                          </a:cubicBezTo>
                          <a:cubicBezTo>
                            <a:pt x="1158384" y="-1571"/>
                            <a:pt x="1293973" y="32528"/>
                            <a:pt x="1368623" y="0"/>
                          </a:cubicBezTo>
                          <a:cubicBezTo>
                            <a:pt x="1443273" y="-32528"/>
                            <a:pt x="1592493" y="35073"/>
                            <a:pt x="1751484" y="0"/>
                          </a:cubicBezTo>
                          <a:cubicBezTo>
                            <a:pt x="1910475" y="-35073"/>
                            <a:pt x="2109007" y="77864"/>
                            <a:pt x="2404601" y="0"/>
                          </a:cubicBezTo>
                          <a:cubicBezTo>
                            <a:pt x="2700195" y="-77864"/>
                            <a:pt x="2624196" y="30591"/>
                            <a:pt x="2697378" y="0"/>
                          </a:cubicBezTo>
                          <a:cubicBezTo>
                            <a:pt x="2770560" y="-30591"/>
                            <a:pt x="2941567" y="37449"/>
                            <a:pt x="3170324" y="0"/>
                          </a:cubicBezTo>
                          <a:cubicBezTo>
                            <a:pt x="3399081" y="-37449"/>
                            <a:pt x="3461326" y="27440"/>
                            <a:pt x="3553186" y="0"/>
                          </a:cubicBezTo>
                          <a:cubicBezTo>
                            <a:pt x="3645046" y="-27440"/>
                            <a:pt x="3838622" y="6676"/>
                            <a:pt x="4026133" y="0"/>
                          </a:cubicBezTo>
                          <a:cubicBezTo>
                            <a:pt x="4213644" y="-6676"/>
                            <a:pt x="4254087" y="6015"/>
                            <a:pt x="4408994" y="0"/>
                          </a:cubicBezTo>
                          <a:cubicBezTo>
                            <a:pt x="4563901" y="-6015"/>
                            <a:pt x="4782434" y="45493"/>
                            <a:pt x="4972026" y="0"/>
                          </a:cubicBezTo>
                          <a:cubicBezTo>
                            <a:pt x="5161618" y="-45493"/>
                            <a:pt x="5255486" y="26050"/>
                            <a:pt x="5354888" y="0"/>
                          </a:cubicBezTo>
                          <a:cubicBezTo>
                            <a:pt x="5454290" y="-26050"/>
                            <a:pt x="5643742" y="6925"/>
                            <a:pt x="5827834" y="0"/>
                          </a:cubicBezTo>
                          <a:cubicBezTo>
                            <a:pt x="6011926" y="-6925"/>
                            <a:pt x="6129353" y="31166"/>
                            <a:pt x="6390866" y="0"/>
                          </a:cubicBezTo>
                          <a:cubicBezTo>
                            <a:pt x="6652379" y="-31166"/>
                            <a:pt x="6711857" y="1873"/>
                            <a:pt x="6953898" y="0"/>
                          </a:cubicBezTo>
                          <a:cubicBezTo>
                            <a:pt x="7195939" y="-1873"/>
                            <a:pt x="7501030" y="39146"/>
                            <a:pt x="7697100" y="0"/>
                          </a:cubicBezTo>
                          <a:cubicBezTo>
                            <a:pt x="7893170" y="-39146"/>
                            <a:pt x="8121326" y="47154"/>
                            <a:pt x="8350217" y="0"/>
                          </a:cubicBezTo>
                          <a:cubicBezTo>
                            <a:pt x="8579108" y="-47154"/>
                            <a:pt x="8509946" y="28159"/>
                            <a:pt x="8642993" y="0"/>
                          </a:cubicBezTo>
                          <a:cubicBezTo>
                            <a:pt x="8776040" y="-28159"/>
                            <a:pt x="8914111" y="14646"/>
                            <a:pt x="9138461" y="0"/>
                          </a:cubicBezTo>
                          <a:cubicBezTo>
                            <a:pt x="9208814" y="-14743"/>
                            <a:pt x="9266955" y="50476"/>
                            <a:pt x="9268414" y="129953"/>
                          </a:cubicBezTo>
                          <a:cubicBezTo>
                            <a:pt x="9306714" y="367191"/>
                            <a:pt x="9254683" y="417449"/>
                            <a:pt x="9268414" y="649747"/>
                          </a:cubicBezTo>
                          <a:cubicBezTo>
                            <a:pt x="9274693" y="735287"/>
                            <a:pt x="9194626" y="790049"/>
                            <a:pt x="9138461" y="779700"/>
                          </a:cubicBezTo>
                          <a:cubicBezTo>
                            <a:pt x="8929188" y="820005"/>
                            <a:pt x="8806284" y="726218"/>
                            <a:pt x="8485344" y="779700"/>
                          </a:cubicBezTo>
                          <a:cubicBezTo>
                            <a:pt x="8164404" y="833182"/>
                            <a:pt x="7911198" y="768492"/>
                            <a:pt x="7742142" y="779700"/>
                          </a:cubicBezTo>
                          <a:cubicBezTo>
                            <a:pt x="7573086" y="790908"/>
                            <a:pt x="7359530" y="725241"/>
                            <a:pt x="7089025" y="779700"/>
                          </a:cubicBezTo>
                          <a:cubicBezTo>
                            <a:pt x="6818520" y="834159"/>
                            <a:pt x="6698131" y="742073"/>
                            <a:pt x="6345824" y="779700"/>
                          </a:cubicBezTo>
                          <a:cubicBezTo>
                            <a:pt x="5993517" y="817327"/>
                            <a:pt x="5986679" y="767398"/>
                            <a:pt x="5782792" y="779700"/>
                          </a:cubicBezTo>
                          <a:cubicBezTo>
                            <a:pt x="5578905" y="792002"/>
                            <a:pt x="5283116" y="752683"/>
                            <a:pt x="5129675" y="779700"/>
                          </a:cubicBezTo>
                          <a:cubicBezTo>
                            <a:pt x="4976234" y="806717"/>
                            <a:pt x="4803828" y="731602"/>
                            <a:pt x="4656728" y="779700"/>
                          </a:cubicBezTo>
                          <a:cubicBezTo>
                            <a:pt x="4509628" y="827798"/>
                            <a:pt x="4431514" y="779092"/>
                            <a:pt x="4363952" y="779700"/>
                          </a:cubicBezTo>
                          <a:cubicBezTo>
                            <a:pt x="4296390" y="780308"/>
                            <a:pt x="4180213" y="768743"/>
                            <a:pt x="4071175" y="779700"/>
                          </a:cubicBezTo>
                          <a:cubicBezTo>
                            <a:pt x="3962137" y="790657"/>
                            <a:pt x="3872989" y="744860"/>
                            <a:pt x="3688314" y="779700"/>
                          </a:cubicBezTo>
                          <a:cubicBezTo>
                            <a:pt x="3503639" y="814540"/>
                            <a:pt x="3486432" y="769205"/>
                            <a:pt x="3305452" y="779700"/>
                          </a:cubicBezTo>
                          <a:cubicBezTo>
                            <a:pt x="3124472" y="790195"/>
                            <a:pt x="3058170" y="762929"/>
                            <a:pt x="2922590" y="779700"/>
                          </a:cubicBezTo>
                          <a:cubicBezTo>
                            <a:pt x="2787010" y="796471"/>
                            <a:pt x="2477839" y="708947"/>
                            <a:pt x="2179389" y="779700"/>
                          </a:cubicBezTo>
                          <a:cubicBezTo>
                            <a:pt x="1880939" y="850453"/>
                            <a:pt x="1815469" y="703361"/>
                            <a:pt x="1526272" y="779700"/>
                          </a:cubicBezTo>
                          <a:cubicBezTo>
                            <a:pt x="1237075" y="856039"/>
                            <a:pt x="1266360" y="758245"/>
                            <a:pt x="1053325" y="779700"/>
                          </a:cubicBezTo>
                          <a:cubicBezTo>
                            <a:pt x="840290" y="801155"/>
                            <a:pt x="330372" y="675427"/>
                            <a:pt x="129953" y="779700"/>
                          </a:cubicBezTo>
                          <a:cubicBezTo>
                            <a:pt x="67503" y="785172"/>
                            <a:pt x="-10304" y="721250"/>
                            <a:pt x="0" y="649747"/>
                          </a:cubicBezTo>
                          <a:cubicBezTo>
                            <a:pt x="-25846" y="519027"/>
                            <a:pt x="54720" y="250013"/>
                            <a:pt x="0" y="129953"/>
                          </a:cubicBezTo>
                          <a:close/>
                        </a:path>
                        <a:path w="9268414" h="779700" stroke="0" extrusionOk="0">
                          <a:moveTo>
                            <a:pt x="0" y="129953"/>
                          </a:moveTo>
                          <a:cubicBezTo>
                            <a:pt x="-7662" y="55918"/>
                            <a:pt x="60517" y="1778"/>
                            <a:pt x="129953" y="0"/>
                          </a:cubicBezTo>
                          <a:cubicBezTo>
                            <a:pt x="333598" y="-58113"/>
                            <a:pt x="551585" y="69553"/>
                            <a:pt x="783070" y="0"/>
                          </a:cubicBezTo>
                          <a:cubicBezTo>
                            <a:pt x="1014555" y="-69553"/>
                            <a:pt x="1230199" y="36757"/>
                            <a:pt x="1436187" y="0"/>
                          </a:cubicBezTo>
                          <a:cubicBezTo>
                            <a:pt x="1642175" y="-36757"/>
                            <a:pt x="1925151" y="32840"/>
                            <a:pt x="2089303" y="0"/>
                          </a:cubicBezTo>
                          <a:cubicBezTo>
                            <a:pt x="2253455" y="-32840"/>
                            <a:pt x="2572893" y="68129"/>
                            <a:pt x="2832505" y="0"/>
                          </a:cubicBezTo>
                          <a:cubicBezTo>
                            <a:pt x="3092117" y="-68129"/>
                            <a:pt x="3119081" y="22461"/>
                            <a:pt x="3215367" y="0"/>
                          </a:cubicBezTo>
                          <a:cubicBezTo>
                            <a:pt x="3311653" y="-22461"/>
                            <a:pt x="3663355" y="49475"/>
                            <a:pt x="3778399" y="0"/>
                          </a:cubicBezTo>
                          <a:cubicBezTo>
                            <a:pt x="3893443" y="-49475"/>
                            <a:pt x="4044435" y="27599"/>
                            <a:pt x="4251345" y="0"/>
                          </a:cubicBezTo>
                          <a:cubicBezTo>
                            <a:pt x="4458255" y="-27599"/>
                            <a:pt x="4444982" y="33201"/>
                            <a:pt x="4634207" y="0"/>
                          </a:cubicBezTo>
                          <a:cubicBezTo>
                            <a:pt x="4823432" y="-33201"/>
                            <a:pt x="5145070" y="6668"/>
                            <a:pt x="5287324" y="0"/>
                          </a:cubicBezTo>
                          <a:cubicBezTo>
                            <a:pt x="5429578" y="-6668"/>
                            <a:pt x="5458046" y="17015"/>
                            <a:pt x="5580100" y="0"/>
                          </a:cubicBezTo>
                          <a:cubicBezTo>
                            <a:pt x="5702154" y="-17015"/>
                            <a:pt x="5751324" y="17492"/>
                            <a:pt x="5872877" y="0"/>
                          </a:cubicBezTo>
                          <a:cubicBezTo>
                            <a:pt x="5994430" y="-17492"/>
                            <a:pt x="6316966" y="43415"/>
                            <a:pt x="6525994" y="0"/>
                          </a:cubicBezTo>
                          <a:cubicBezTo>
                            <a:pt x="6735022" y="-43415"/>
                            <a:pt x="6775615" y="45326"/>
                            <a:pt x="6908855" y="0"/>
                          </a:cubicBezTo>
                          <a:cubicBezTo>
                            <a:pt x="7042095" y="-45326"/>
                            <a:pt x="7208983" y="12064"/>
                            <a:pt x="7291717" y="0"/>
                          </a:cubicBezTo>
                          <a:cubicBezTo>
                            <a:pt x="7374451" y="-12064"/>
                            <a:pt x="7692480" y="9356"/>
                            <a:pt x="8034919" y="0"/>
                          </a:cubicBezTo>
                          <a:cubicBezTo>
                            <a:pt x="8377358" y="-9356"/>
                            <a:pt x="8695663" y="69213"/>
                            <a:pt x="9138461" y="0"/>
                          </a:cubicBezTo>
                          <a:cubicBezTo>
                            <a:pt x="9218707" y="17408"/>
                            <a:pt x="9251945" y="46813"/>
                            <a:pt x="9268414" y="129953"/>
                          </a:cubicBezTo>
                          <a:cubicBezTo>
                            <a:pt x="9298427" y="359779"/>
                            <a:pt x="9234576" y="399018"/>
                            <a:pt x="9268414" y="649747"/>
                          </a:cubicBezTo>
                          <a:cubicBezTo>
                            <a:pt x="9271770" y="724934"/>
                            <a:pt x="9219777" y="789508"/>
                            <a:pt x="9138461" y="779700"/>
                          </a:cubicBezTo>
                          <a:cubicBezTo>
                            <a:pt x="8969174" y="857389"/>
                            <a:pt x="8759198" y="736044"/>
                            <a:pt x="8395259" y="779700"/>
                          </a:cubicBezTo>
                          <a:cubicBezTo>
                            <a:pt x="8031320" y="823356"/>
                            <a:pt x="8048688" y="732133"/>
                            <a:pt x="7832227" y="779700"/>
                          </a:cubicBezTo>
                          <a:cubicBezTo>
                            <a:pt x="7615766" y="827267"/>
                            <a:pt x="7529961" y="718775"/>
                            <a:pt x="7269196" y="779700"/>
                          </a:cubicBezTo>
                          <a:cubicBezTo>
                            <a:pt x="7008431" y="840625"/>
                            <a:pt x="7065598" y="759722"/>
                            <a:pt x="6976419" y="779700"/>
                          </a:cubicBezTo>
                          <a:cubicBezTo>
                            <a:pt x="6887240" y="799678"/>
                            <a:pt x="6670339" y="749075"/>
                            <a:pt x="6593557" y="779700"/>
                          </a:cubicBezTo>
                          <a:cubicBezTo>
                            <a:pt x="6516775" y="810325"/>
                            <a:pt x="6364215" y="754678"/>
                            <a:pt x="6300781" y="779700"/>
                          </a:cubicBezTo>
                          <a:cubicBezTo>
                            <a:pt x="6237347" y="804722"/>
                            <a:pt x="6036386" y="763367"/>
                            <a:pt x="5917919" y="779700"/>
                          </a:cubicBezTo>
                          <a:cubicBezTo>
                            <a:pt x="5799452" y="796033"/>
                            <a:pt x="5463151" y="715176"/>
                            <a:pt x="5264803" y="779700"/>
                          </a:cubicBezTo>
                          <a:cubicBezTo>
                            <a:pt x="5066455" y="844224"/>
                            <a:pt x="4981259" y="763198"/>
                            <a:pt x="4881941" y="779700"/>
                          </a:cubicBezTo>
                          <a:cubicBezTo>
                            <a:pt x="4782623" y="796202"/>
                            <a:pt x="4474344" y="725407"/>
                            <a:pt x="4318909" y="779700"/>
                          </a:cubicBezTo>
                          <a:cubicBezTo>
                            <a:pt x="4163474" y="833993"/>
                            <a:pt x="4035675" y="729508"/>
                            <a:pt x="3845963" y="779700"/>
                          </a:cubicBezTo>
                          <a:cubicBezTo>
                            <a:pt x="3656251" y="829892"/>
                            <a:pt x="3618770" y="747199"/>
                            <a:pt x="3463101" y="779700"/>
                          </a:cubicBezTo>
                          <a:cubicBezTo>
                            <a:pt x="3307432" y="812201"/>
                            <a:pt x="2923903" y="775318"/>
                            <a:pt x="2719899" y="779700"/>
                          </a:cubicBezTo>
                          <a:cubicBezTo>
                            <a:pt x="2515895" y="784082"/>
                            <a:pt x="2516109" y="746101"/>
                            <a:pt x="2337037" y="779700"/>
                          </a:cubicBezTo>
                          <a:cubicBezTo>
                            <a:pt x="2157965" y="813299"/>
                            <a:pt x="1904765" y="717666"/>
                            <a:pt x="1683921" y="779700"/>
                          </a:cubicBezTo>
                          <a:cubicBezTo>
                            <a:pt x="1463077" y="841734"/>
                            <a:pt x="1387675" y="756424"/>
                            <a:pt x="1301059" y="779700"/>
                          </a:cubicBezTo>
                          <a:cubicBezTo>
                            <a:pt x="1214443" y="802976"/>
                            <a:pt x="1092232" y="742943"/>
                            <a:pt x="918197" y="779700"/>
                          </a:cubicBezTo>
                          <a:cubicBezTo>
                            <a:pt x="744162" y="816457"/>
                            <a:pt x="492071" y="724717"/>
                            <a:pt x="129953" y="779700"/>
                          </a:cubicBezTo>
                          <a:cubicBezTo>
                            <a:pt x="58947" y="787016"/>
                            <a:pt x="-492" y="705574"/>
                            <a:pt x="0" y="649747"/>
                          </a:cubicBezTo>
                          <a:cubicBezTo>
                            <a:pt x="-58089" y="419803"/>
                            <a:pt x="4593" y="261788"/>
                            <a:pt x="0" y="129953"/>
                          </a:cubicBezTo>
                          <a:close/>
                        </a:path>
                      </a:pathLst>
                    </a:custGeom>
                    <ask:type>
                      <ask:lineSketchScribble/>
                    </ask:type>
                  </ask:lineSketchStyleProps>
                </a:ext>
              </a:extLst>
            </a:ln>
            <a:effectLst/>
          </p:spPr>
          <p:txBody>
            <a:bodyPr rtlCol="0" anchor="ctr"/>
            <a:lstStyle/>
            <a:p>
              <a:pPr algn="ctr" defTabSz="1219170">
                <a:defRPr/>
              </a:pPr>
              <a:endParaRPr lang="en-US" sz="3200" b="1" kern="0">
                <a:solidFill>
                  <a:srgbClr val="B2B2B2">
                    <a:lumMod val="50000"/>
                  </a:srgbClr>
                </a:solidFill>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2" y="4495491"/>
              <a:ext cx="8382007" cy="650389"/>
            </a:xfrm>
            <a:prstGeom prst="rect">
              <a:avLst/>
            </a:prstGeom>
          </p:spPr>
          <p:txBody>
            <a:bodyPr wrap="square">
              <a:spAutoFit/>
            </a:bodyPr>
            <a:lstStyle/>
            <a:p>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gr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defRPr/>
              </a:pPr>
              <a:r>
                <a:rPr lang="vi-VN"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Em hãy giải thích vì sao Cô-li-a vui vẻ nhận lời mẹ làm việc nhà.</a:t>
              </a:r>
            </a:p>
          </p:txBody>
        </p:sp>
      </p:gr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1"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2235468" y="1990799"/>
            <a:ext cx="9222652" cy="983256"/>
            <a:chOff x="1896281" y="755776"/>
            <a:chExt cx="7597511"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5624075"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custGeom>
                      <a:avLst/>
                      <a:gdLst>
                        <a:gd name="connsiteX0" fmla="*/ 0 w 6827089"/>
                        <a:gd name="connsiteY0" fmla="*/ 163879 h 983256"/>
                        <a:gd name="connsiteX1" fmla="*/ 163879 w 6827089"/>
                        <a:gd name="connsiteY1" fmla="*/ 0 h 983256"/>
                        <a:gd name="connsiteX2" fmla="*/ 819721 w 6827089"/>
                        <a:gd name="connsiteY2" fmla="*/ 0 h 983256"/>
                        <a:gd name="connsiteX3" fmla="*/ 1280582 w 6827089"/>
                        <a:gd name="connsiteY3" fmla="*/ 0 h 983256"/>
                        <a:gd name="connsiteX4" fmla="*/ 1741444 w 6827089"/>
                        <a:gd name="connsiteY4" fmla="*/ 0 h 983256"/>
                        <a:gd name="connsiteX5" fmla="*/ 2462279 w 6827089"/>
                        <a:gd name="connsiteY5" fmla="*/ 0 h 983256"/>
                        <a:gd name="connsiteX6" fmla="*/ 3118120 w 6827089"/>
                        <a:gd name="connsiteY6" fmla="*/ 0 h 983256"/>
                        <a:gd name="connsiteX7" fmla="*/ 3513989 w 6827089"/>
                        <a:gd name="connsiteY7" fmla="*/ 0 h 983256"/>
                        <a:gd name="connsiteX8" fmla="*/ 4039844 w 6827089"/>
                        <a:gd name="connsiteY8" fmla="*/ 0 h 983256"/>
                        <a:gd name="connsiteX9" fmla="*/ 4695685 w 6827089"/>
                        <a:gd name="connsiteY9" fmla="*/ 0 h 983256"/>
                        <a:gd name="connsiteX10" fmla="*/ 5351527 w 6827089"/>
                        <a:gd name="connsiteY10" fmla="*/ 0 h 983256"/>
                        <a:gd name="connsiteX11" fmla="*/ 5747395 w 6827089"/>
                        <a:gd name="connsiteY11" fmla="*/ 0 h 983256"/>
                        <a:gd name="connsiteX12" fmla="*/ 6143264 w 6827089"/>
                        <a:gd name="connsiteY12" fmla="*/ 0 h 983256"/>
                        <a:gd name="connsiteX13" fmla="*/ 6663210 w 6827089"/>
                        <a:gd name="connsiteY13" fmla="*/ 0 h 983256"/>
                        <a:gd name="connsiteX14" fmla="*/ 6827089 w 6827089"/>
                        <a:gd name="connsiteY14" fmla="*/ 163879 h 983256"/>
                        <a:gd name="connsiteX15" fmla="*/ 6827089 w 6827089"/>
                        <a:gd name="connsiteY15" fmla="*/ 471963 h 983256"/>
                        <a:gd name="connsiteX16" fmla="*/ 6827089 w 6827089"/>
                        <a:gd name="connsiteY16" fmla="*/ 819377 h 983256"/>
                        <a:gd name="connsiteX17" fmla="*/ 6663210 w 6827089"/>
                        <a:gd name="connsiteY17" fmla="*/ 983256 h 983256"/>
                        <a:gd name="connsiteX18" fmla="*/ 6202348 w 6827089"/>
                        <a:gd name="connsiteY18" fmla="*/ 983256 h 983256"/>
                        <a:gd name="connsiteX19" fmla="*/ 5611500 w 6827089"/>
                        <a:gd name="connsiteY19" fmla="*/ 983256 h 983256"/>
                        <a:gd name="connsiteX20" fmla="*/ 5150638 w 6827089"/>
                        <a:gd name="connsiteY20" fmla="*/ 983256 h 983256"/>
                        <a:gd name="connsiteX21" fmla="*/ 4624783 w 6827089"/>
                        <a:gd name="connsiteY21" fmla="*/ 983256 h 983256"/>
                        <a:gd name="connsiteX22" fmla="*/ 4033935 w 6827089"/>
                        <a:gd name="connsiteY22" fmla="*/ 983256 h 983256"/>
                        <a:gd name="connsiteX23" fmla="*/ 3443087 w 6827089"/>
                        <a:gd name="connsiteY23" fmla="*/ 983256 h 983256"/>
                        <a:gd name="connsiteX24" fmla="*/ 2722252 w 6827089"/>
                        <a:gd name="connsiteY24" fmla="*/ 983256 h 983256"/>
                        <a:gd name="connsiteX25" fmla="*/ 2066410 w 6827089"/>
                        <a:gd name="connsiteY25" fmla="*/ 983256 h 983256"/>
                        <a:gd name="connsiteX26" fmla="*/ 1670542 w 6827089"/>
                        <a:gd name="connsiteY26" fmla="*/ 983256 h 983256"/>
                        <a:gd name="connsiteX27" fmla="*/ 949707 w 6827089"/>
                        <a:gd name="connsiteY27" fmla="*/ 983256 h 983256"/>
                        <a:gd name="connsiteX28" fmla="*/ 163879 w 6827089"/>
                        <a:gd name="connsiteY28" fmla="*/ 983256 h 983256"/>
                        <a:gd name="connsiteX29" fmla="*/ 0 w 6827089"/>
                        <a:gd name="connsiteY29" fmla="*/ 819377 h 983256"/>
                        <a:gd name="connsiteX30" fmla="*/ 0 w 6827089"/>
                        <a:gd name="connsiteY30" fmla="*/ 504738 h 983256"/>
                        <a:gd name="connsiteX31" fmla="*/ 0 w 6827089"/>
                        <a:gd name="connsiteY31" fmla="*/ 163879 h 9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27089" h="983256" fill="none" extrusionOk="0">
                          <a:moveTo>
                            <a:pt x="0" y="163879"/>
                          </a:moveTo>
                          <a:cubicBezTo>
                            <a:pt x="16355" y="80718"/>
                            <a:pt x="99055" y="-839"/>
                            <a:pt x="163879" y="0"/>
                          </a:cubicBezTo>
                          <a:cubicBezTo>
                            <a:pt x="464940" y="-68418"/>
                            <a:pt x="582158" y="70916"/>
                            <a:pt x="819721" y="0"/>
                          </a:cubicBezTo>
                          <a:cubicBezTo>
                            <a:pt x="1057284" y="-70916"/>
                            <a:pt x="1140919" y="54833"/>
                            <a:pt x="1280582" y="0"/>
                          </a:cubicBezTo>
                          <a:cubicBezTo>
                            <a:pt x="1420245" y="-54833"/>
                            <a:pt x="1571206" y="253"/>
                            <a:pt x="1741444" y="0"/>
                          </a:cubicBezTo>
                          <a:cubicBezTo>
                            <a:pt x="1911682" y="-253"/>
                            <a:pt x="2115042" y="85861"/>
                            <a:pt x="2462279" y="0"/>
                          </a:cubicBezTo>
                          <a:cubicBezTo>
                            <a:pt x="2809516" y="-85861"/>
                            <a:pt x="2868514" y="6201"/>
                            <a:pt x="3118120" y="0"/>
                          </a:cubicBezTo>
                          <a:cubicBezTo>
                            <a:pt x="3367726" y="-6201"/>
                            <a:pt x="3361804" y="36496"/>
                            <a:pt x="3513989" y="0"/>
                          </a:cubicBezTo>
                          <a:cubicBezTo>
                            <a:pt x="3666174" y="-36496"/>
                            <a:pt x="3900851" y="27432"/>
                            <a:pt x="4039844" y="0"/>
                          </a:cubicBezTo>
                          <a:cubicBezTo>
                            <a:pt x="4178838" y="-27432"/>
                            <a:pt x="4535246" y="12747"/>
                            <a:pt x="4695685" y="0"/>
                          </a:cubicBezTo>
                          <a:cubicBezTo>
                            <a:pt x="4856124" y="-12747"/>
                            <a:pt x="5033545" y="77023"/>
                            <a:pt x="5351527" y="0"/>
                          </a:cubicBezTo>
                          <a:cubicBezTo>
                            <a:pt x="5669509" y="-77023"/>
                            <a:pt x="5651027" y="10976"/>
                            <a:pt x="5747395" y="0"/>
                          </a:cubicBezTo>
                          <a:cubicBezTo>
                            <a:pt x="5843763" y="-10976"/>
                            <a:pt x="5973512" y="37110"/>
                            <a:pt x="6143264" y="0"/>
                          </a:cubicBezTo>
                          <a:cubicBezTo>
                            <a:pt x="6313016" y="-37110"/>
                            <a:pt x="6450402" y="35703"/>
                            <a:pt x="6663210" y="0"/>
                          </a:cubicBezTo>
                          <a:cubicBezTo>
                            <a:pt x="6771184" y="-8295"/>
                            <a:pt x="6831912" y="99663"/>
                            <a:pt x="6827089" y="163879"/>
                          </a:cubicBezTo>
                          <a:cubicBezTo>
                            <a:pt x="6845796" y="272912"/>
                            <a:pt x="6809886" y="370679"/>
                            <a:pt x="6827089" y="471963"/>
                          </a:cubicBezTo>
                          <a:cubicBezTo>
                            <a:pt x="6844292" y="573247"/>
                            <a:pt x="6817116" y="720837"/>
                            <a:pt x="6827089" y="819377"/>
                          </a:cubicBezTo>
                          <a:cubicBezTo>
                            <a:pt x="6829139" y="909745"/>
                            <a:pt x="6752968" y="977377"/>
                            <a:pt x="6663210" y="983256"/>
                          </a:cubicBezTo>
                          <a:cubicBezTo>
                            <a:pt x="6478341" y="998716"/>
                            <a:pt x="6384515" y="970255"/>
                            <a:pt x="6202348" y="983256"/>
                          </a:cubicBezTo>
                          <a:cubicBezTo>
                            <a:pt x="6020181" y="996257"/>
                            <a:pt x="5828155" y="971985"/>
                            <a:pt x="5611500" y="983256"/>
                          </a:cubicBezTo>
                          <a:cubicBezTo>
                            <a:pt x="5394845" y="994527"/>
                            <a:pt x="5315772" y="962200"/>
                            <a:pt x="5150638" y="983256"/>
                          </a:cubicBezTo>
                          <a:cubicBezTo>
                            <a:pt x="4985504" y="1004312"/>
                            <a:pt x="4746725" y="926434"/>
                            <a:pt x="4624783" y="983256"/>
                          </a:cubicBezTo>
                          <a:cubicBezTo>
                            <a:pt x="4502841" y="1040078"/>
                            <a:pt x="4251270" y="965963"/>
                            <a:pt x="4033935" y="983256"/>
                          </a:cubicBezTo>
                          <a:cubicBezTo>
                            <a:pt x="3816600" y="1000549"/>
                            <a:pt x="3681421" y="918257"/>
                            <a:pt x="3443087" y="983256"/>
                          </a:cubicBezTo>
                          <a:cubicBezTo>
                            <a:pt x="3204753" y="1048255"/>
                            <a:pt x="2983848" y="968867"/>
                            <a:pt x="2722252" y="983256"/>
                          </a:cubicBezTo>
                          <a:cubicBezTo>
                            <a:pt x="2460656" y="997645"/>
                            <a:pt x="2351319" y="954188"/>
                            <a:pt x="2066410" y="983256"/>
                          </a:cubicBezTo>
                          <a:cubicBezTo>
                            <a:pt x="1781501" y="1012324"/>
                            <a:pt x="1856952" y="967151"/>
                            <a:pt x="1670542" y="983256"/>
                          </a:cubicBezTo>
                          <a:cubicBezTo>
                            <a:pt x="1484132" y="999361"/>
                            <a:pt x="1306930" y="962432"/>
                            <a:pt x="949707" y="983256"/>
                          </a:cubicBezTo>
                          <a:cubicBezTo>
                            <a:pt x="592484" y="1004080"/>
                            <a:pt x="534551" y="958681"/>
                            <a:pt x="163879" y="983256"/>
                          </a:cubicBezTo>
                          <a:cubicBezTo>
                            <a:pt x="63085" y="989028"/>
                            <a:pt x="-23355" y="923072"/>
                            <a:pt x="0" y="819377"/>
                          </a:cubicBezTo>
                          <a:cubicBezTo>
                            <a:pt x="-30315" y="721690"/>
                            <a:pt x="29885" y="594964"/>
                            <a:pt x="0" y="504738"/>
                          </a:cubicBezTo>
                          <a:cubicBezTo>
                            <a:pt x="-29885" y="414512"/>
                            <a:pt x="25520" y="294245"/>
                            <a:pt x="0" y="163879"/>
                          </a:cubicBezTo>
                          <a:close/>
                        </a:path>
                        <a:path w="6827089" h="983256" stroke="0" extrusionOk="0">
                          <a:moveTo>
                            <a:pt x="0" y="163879"/>
                          </a:moveTo>
                          <a:cubicBezTo>
                            <a:pt x="-18313" y="67961"/>
                            <a:pt x="86314" y="9854"/>
                            <a:pt x="163879" y="0"/>
                          </a:cubicBezTo>
                          <a:cubicBezTo>
                            <a:pt x="438890" y="-27417"/>
                            <a:pt x="542530" y="74488"/>
                            <a:pt x="819721" y="0"/>
                          </a:cubicBezTo>
                          <a:cubicBezTo>
                            <a:pt x="1096912" y="-74488"/>
                            <a:pt x="1323255" y="27"/>
                            <a:pt x="1475562" y="0"/>
                          </a:cubicBezTo>
                          <a:cubicBezTo>
                            <a:pt x="1627869" y="-27"/>
                            <a:pt x="1950260" y="60130"/>
                            <a:pt x="2131404" y="0"/>
                          </a:cubicBezTo>
                          <a:cubicBezTo>
                            <a:pt x="2312548" y="-60130"/>
                            <a:pt x="2660825" y="22780"/>
                            <a:pt x="2852239" y="0"/>
                          </a:cubicBezTo>
                          <a:cubicBezTo>
                            <a:pt x="3043654" y="-22780"/>
                            <a:pt x="3138052" y="40901"/>
                            <a:pt x="3313100" y="0"/>
                          </a:cubicBezTo>
                          <a:cubicBezTo>
                            <a:pt x="3488148" y="-40901"/>
                            <a:pt x="3678929" y="31414"/>
                            <a:pt x="3903949" y="0"/>
                          </a:cubicBezTo>
                          <a:cubicBezTo>
                            <a:pt x="4128969" y="-31414"/>
                            <a:pt x="4257940" y="4156"/>
                            <a:pt x="4429804" y="0"/>
                          </a:cubicBezTo>
                          <a:cubicBezTo>
                            <a:pt x="4601668" y="-4156"/>
                            <a:pt x="4739879" y="52796"/>
                            <a:pt x="4890665" y="0"/>
                          </a:cubicBezTo>
                          <a:cubicBezTo>
                            <a:pt x="5041451" y="-52796"/>
                            <a:pt x="5324932" y="14936"/>
                            <a:pt x="5546507" y="0"/>
                          </a:cubicBezTo>
                          <a:cubicBezTo>
                            <a:pt x="5768082" y="-14936"/>
                            <a:pt x="5753110" y="21767"/>
                            <a:pt x="5942375" y="0"/>
                          </a:cubicBezTo>
                          <a:cubicBezTo>
                            <a:pt x="6131640" y="-21767"/>
                            <a:pt x="6322496" y="26495"/>
                            <a:pt x="6663210" y="0"/>
                          </a:cubicBezTo>
                          <a:cubicBezTo>
                            <a:pt x="6757118" y="-11283"/>
                            <a:pt x="6829202" y="69127"/>
                            <a:pt x="6827089" y="163879"/>
                          </a:cubicBezTo>
                          <a:cubicBezTo>
                            <a:pt x="6851059" y="240178"/>
                            <a:pt x="6788182" y="408398"/>
                            <a:pt x="6827089" y="491628"/>
                          </a:cubicBezTo>
                          <a:cubicBezTo>
                            <a:pt x="6865996" y="574858"/>
                            <a:pt x="6794272" y="730335"/>
                            <a:pt x="6827089" y="819377"/>
                          </a:cubicBezTo>
                          <a:cubicBezTo>
                            <a:pt x="6808325" y="922733"/>
                            <a:pt x="6760276" y="969455"/>
                            <a:pt x="6663210" y="983256"/>
                          </a:cubicBezTo>
                          <a:cubicBezTo>
                            <a:pt x="6515937" y="1022685"/>
                            <a:pt x="6285881" y="981378"/>
                            <a:pt x="6072362" y="983256"/>
                          </a:cubicBezTo>
                          <a:cubicBezTo>
                            <a:pt x="5858843" y="985134"/>
                            <a:pt x="5705532" y="925663"/>
                            <a:pt x="5546507" y="983256"/>
                          </a:cubicBezTo>
                          <a:cubicBezTo>
                            <a:pt x="5387482" y="1040849"/>
                            <a:pt x="5163269" y="924276"/>
                            <a:pt x="4890665" y="983256"/>
                          </a:cubicBezTo>
                          <a:cubicBezTo>
                            <a:pt x="4618061" y="1042236"/>
                            <a:pt x="4640180" y="981169"/>
                            <a:pt x="4429804" y="983256"/>
                          </a:cubicBezTo>
                          <a:cubicBezTo>
                            <a:pt x="4219428" y="985343"/>
                            <a:pt x="4111176" y="936172"/>
                            <a:pt x="3968942" y="983256"/>
                          </a:cubicBezTo>
                          <a:cubicBezTo>
                            <a:pt x="3826708" y="1030340"/>
                            <a:pt x="3502204" y="975670"/>
                            <a:pt x="3378094" y="983256"/>
                          </a:cubicBezTo>
                          <a:cubicBezTo>
                            <a:pt x="3253984" y="990842"/>
                            <a:pt x="3014677" y="964939"/>
                            <a:pt x="2787245" y="983256"/>
                          </a:cubicBezTo>
                          <a:cubicBezTo>
                            <a:pt x="2559813" y="1001573"/>
                            <a:pt x="2532074" y="959102"/>
                            <a:pt x="2391377" y="983256"/>
                          </a:cubicBezTo>
                          <a:cubicBezTo>
                            <a:pt x="2250680" y="1007410"/>
                            <a:pt x="2119983" y="974486"/>
                            <a:pt x="1930515" y="983256"/>
                          </a:cubicBezTo>
                          <a:cubicBezTo>
                            <a:pt x="1741047" y="992026"/>
                            <a:pt x="1705299" y="959137"/>
                            <a:pt x="1534647" y="983256"/>
                          </a:cubicBezTo>
                          <a:cubicBezTo>
                            <a:pt x="1363995" y="1007375"/>
                            <a:pt x="1263486" y="948150"/>
                            <a:pt x="1073785" y="983256"/>
                          </a:cubicBezTo>
                          <a:cubicBezTo>
                            <a:pt x="884084" y="1018362"/>
                            <a:pt x="371233" y="907591"/>
                            <a:pt x="163879" y="983256"/>
                          </a:cubicBezTo>
                          <a:cubicBezTo>
                            <a:pt x="70005" y="988346"/>
                            <a:pt x="-5275" y="911564"/>
                            <a:pt x="0" y="819377"/>
                          </a:cubicBezTo>
                          <a:cubicBezTo>
                            <a:pt x="-9189" y="660212"/>
                            <a:pt x="19474" y="571579"/>
                            <a:pt x="0" y="485073"/>
                          </a:cubicBezTo>
                          <a:cubicBezTo>
                            <a:pt x="-19474" y="398567"/>
                            <a:pt x="3190" y="284341"/>
                            <a:pt x="0" y="163879"/>
                          </a:cubicBezTo>
                          <a:close/>
                        </a:path>
                      </a:pathLst>
                    </a:cu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7597511" cy="581496"/>
            </a:xfrm>
            <a:prstGeom prst="rect">
              <a:avLst/>
            </a:prstGeom>
          </p:spPr>
          <p:txBody>
            <a:bodyPr wrap="square">
              <a:spAutoFit/>
            </a:bodyPr>
            <a:lstStyle/>
            <a:p>
              <a:pPr defTabSz="1219170" fontAlgn="base">
                <a:spcBef>
                  <a:spcPct val="0"/>
                </a:spcBef>
                <a:spcAft>
                  <a:spcPct val="0"/>
                </a:spcAft>
              </a:pP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386721" y="3290838"/>
            <a:ext cx="10061424" cy="1754326"/>
          </a:xfrm>
          <a:prstGeom prst="rect">
            <a:avLst/>
          </a:prstGeom>
          <a:noFill/>
        </p:spPr>
        <p:txBody>
          <a:bodyPr wrap="square">
            <a:spAutoFit/>
          </a:bodyPr>
          <a:lstStyle/>
          <a:p>
            <a:pPr defTabSz="1219170" fontAlgn="base">
              <a:spcBef>
                <a:spcPct val="0"/>
              </a:spcBef>
              <a:spcAft>
                <a:spcPct val="0"/>
              </a:spcAft>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40" y="2333418"/>
            <a:ext cx="8750786"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custGeom>
                      <a:avLst/>
                      <a:gdLst>
                        <a:gd name="connsiteX0" fmla="*/ 0 w 8750786"/>
                        <a:gd name="connsiteY0" fmla="*/ 280532 h 1683160"/>
                        <a:gd name="connsiteX1" fmla="*/ 280532 w 8750786"/>
                        <a:gd name="connsiteY1" fmla="*/ 0 h 1683160"/>
                        <a:gd name="connsiteX2" fmla="*/ 783615 w 8750786"/>
                        <a:gd name="connsiteY2" fmla="*/ 0 h 1683160"/>
                        <a:gd name="connsiteX3" fmla="*/ 1450492 w 8750786"/>
                        <a:gd name="connsiteY3" fmla="*/ 0 h 1683160"/>
                        <a:gd name="connsiteX4" fmla="*/ 1789781 w 8750786"/>
                        <a:gd name="connsiteY4" fmla="*/ 0 h 1683160"/>
                        <a:gd name="connsiteX5" fmla="*/ 2129069 w 8750786"/>
                        <a:gd name="connsiteY5" fmla="*/ 0 h 1683160"/>
                        <a:gd name="connsiteX6" fmla="*/ 2468358 w 8750786"/>
                        <a:gd name="connsiteY6" fmla="*/ 0 h 1683160"/>
                        <a:gd name="connsiteX7" fmla="*/ 2889543 w 8750786"/>
                        <a:gd name="connsiteY7" fmla="*/ 0 h 1683160"/>
                        <a:gd name="connsiteX8" fmla="*/ 3556421 w 8750786"/>
                        <a:gd name="connsiteY8" fmla="*/ 0 h 1683160"/>
                        <a:gd name="connsiteX9" fmla="*/ 3895709 w 8750786"/>
                        <a:gd name="connsiteY9" fmla="*/ 0 h 1683160"/>
                        <a:gd name="connsiteX10" fmla="*/ 4398792 w 8750786"/>
                        <a:gd name="connsiteY10" fmla="*/ 0 h 1683160"/>
                        <a:gd name="connsiteX11" fmla="*/ 4819978 w 8750786"/>
                        <a:gd name="connsiteY11" fmla="*/ 0 h 1683160"/>
                        <a:gd name="connsiteX12" fmla="*/ 5323061 w 8750786"/>
                        <a:gd name="connsiteY12" fmla="*/ 0 h 1683160"/>
                        <a:gd name="connsiteX13" fmla="*/ 5744247 w 8750786"/>
                        <a:gd name="connsiteY13" fmla="*/ 0 h 1683160"/>
                        <a:gd name="connsiteX14" fmla="*/ 6329227 w 8750786"/>
                        <a:gd name="connsiteY14" fmla="*/ 0 h 1683160"/>
                        <a:gd name="connsiteX15" fmla="*/ 6750412 w 8750786"/>
                        <a:gd name="connsiteY15" fmla="*/ 0 h 1683160"/>
                        <a:gd name="connsiteX16" fmla="*/ 7253495 w 8750786"/>
                        <a:gd name="connsiteY16" fmla="*/ 0 h 1683160"/>
                        <a:gd name="connsiteX17" fmla="*/ 7838475 w 8750786"/>
                        <a:gd name="connsiteY17" fmla="*/ 0 h 1683160"/>
                        <a:gd name="connsiteX18" fmla="*/ 8470254 w 8750786"/>
                        <a:gd name="connsiteY18" fmla="*/ 0 h 1683160"/>
                        <a:gd name="connsiteX19" fmla="*/ 8750786 w 8750786"/>
                        <a:gd name="connsiteY19" fmla="*/ 280532 h 1683160"/>
                        <a:gd name="connsiteX20" fmla="*/ 8750786 w 8750786"/>
                        <a:gd name="connsiteY20" fmla="*/ 864022 h 1683160"/>
                        <a:gd name="connsiteX21" fmla="*/ 8750786 w 8750786"/>
                        <a:gd name="connsiteY21" fmla="*/ 1402628 h 1683160"/>
                        <a:gd name="connsiteX22" fmla="*/ 8470254 w 8750786"/>
                        <a:gd name="connsiteY22" fmla="*/ 1683160 h 1683160"/>
                        <a:gd name="connsiteX23" fmla="*/ 7721479 w 8750786"/>
                        <a:gd name="connsiteY23" fmla="*/ 1683160 h 1683160"/>
                        <a:gd name="connsiteX24" fmla="*/ 7136499 w 8750786"/>
                        <a:gd name="connsiteY24" fmla="*/ 1683160 h 1683160"/>
                        <a:gd name="connsiteX25" fmla="*/ 6797211 w 8750786"/>
                        <a:gd name="connsiteY25" fmla="*/ 1683160 h 1683160"/>
                        <a:gd name="connsiteX26" fmla="*/ 6048436 w 8750786"/>
                        <a:gd name="connsiteY26" fmla="*/ 1683160 h 1683160"/>
                        <a:gd name="connsiteX27" fmla="*/ 5299662 w 8750786"/>
                        <a:gd name="connsiteY27" fmla="*/ 1683160 h 1683160"/>
                        <a:gd name="connsiteX28" fmla="*/ 4632784 w 8750786"/>
                        <a:gd name="connsiteY28" fmla="*/ 1683160 h 1683160"/>
                        <a:gd name="connsiteX29" fmla="*/ 3884010 w 8750786"/>
                        <a:gd name="connsiteY29" fmla="*/ 1683160 h 1683160"/>
                        <a:gd name="connsiteX30" fmla="*/ 3299030 w 8750786"/>
                        <a:gd name="connsiteY30" fmla="*/ 1683160 h 1683160"/>
                        <a:gd name="connsiteX31" fmla="*/ 2632152 w 8750786"/>
                        <a:gd name="connsiteY31" fmla="*/ 1683160 h 1683160"/>
                        <a:gd name="connsiteX32" fmla="*/ 2129069 w 8750786"/>
                        <a:gd name="connsiteY32" fmla="*/ 1683160 h 1683160"/>
                        <a:gd name="connsiteX33" fmla="*/ 1789781 w 8750786"/>
                        <a:gd name="connsiteY33" fmla="*/ 1683160 h 1683160"/>
                        <a:gd name="connsiteX34" fmla="*/ 1450492 w 8750786"/>
                        <a:gd name="connsiteY34" fmla="*/ 1683160 h 1683160"/>
                        <a:gd name="connsiteX35" fmla="*/ 1029307 w 8750786"/>
                        <a:gd name="connsiteY35" fmla="*/ 1683160 h 1683160"/>
                        <a:gd name="connsiteX36" fmla="*/ 280532 w 8750786"/>
                        <a:gd name="connsiteY36" fmla="*/ 1683160 h 1683160"/>
                        <a:gd name="connsiteX37" fmla="*/ 0 w 8750786"/>
                        <a:gd name="connsiteY37" fmla="*/ 1402628 h 1683160"/>
                        <a:gd name="connsiteX38" fmla="*/ 0 w 8750786"/>
                        <a:gd name="connsiteY38" fmla="*/ 875243 h 1683160"/>
                        <a:gd name="connsiteX39" fmla="*/ 0 w 8750786"/>
                        <a:gd name="connsiteY39" fmla="*/ 280532 h 168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750786" h="1683160" fill="none" extrusionOk="0">
                          <a:moveTo>
                            <a:pt x="0" y="280532"/>
                          </a:moveTo>
                          <a:cubicBezTo>
                            <a:pt x="-5366" y="121415"/>
                            <a:pt x="128914" y="-13218"/>
                            <a:pt x="280532" y="0"/>
                          </a:cubicBezTo>
                          <a:cubicBezTo>
                            <a:pt x="414152" y="-7959"/>
                            <a:pt x="540223" y="56496"/>
                            <a:pt x="783615" y="0"/>
                          </a:cubicBezTo>
                          <a:cubicBezTo>
                            <a:pt x="1027007" y="-56496"/>
                            <a:pt x="1199447" y="72608"/>
                            <a:pt x="1450492" y="0"/>
                          </a:cubicBezTo>
                          <a:cubicBezTo>
                            <a:pt x="1701537" y="-72608"/>
                            <a:pt x="1667814" y="7821"/>
                            <a:pt x="1789781" y="0"/>
                          </a:cubicBezTo>
                          <a:cubicBezTo>
                            <a:pt x="1911748" y="-7821"/>
                            <a:pt x="1994016" y="39765"/>
                            <a:pt x="2129069" y="0"/>
                          </a:cubicBezTo>
                          <a:cubicBezTo>
                            <a:pt x="2264122" y="-39765"/>
                            <a:pt x="2319338" y="20152"/>
                            <a:pt x="2468358" y="0"/>
                          </a:cubicBezTo>
                          <a:cubicBezTo>
                            <a:pt x="2617378" y="-20152"/>
                            <a:pt x="2763523" y="15198"/>
                            <a:pt x="2889543" y="0"/>
                          </a:cubicBezTo>
                          <a:cubicBezTo>
                            <a:pt x="3015564" y="-15198"/>
                            <a:pt x="3239787" y="67193"/>
                            <a:pt x="3556421" y="0"/>
                          </a:cubicBezTo>
                          <a:cubicBezTo>
                            <a:pt x="3873055" y="-67193"/>
                            <a:pt x="3779892" y="32245"/>
                            <a:pt x="3895709" y="0"/>
                          </a:cubicBezTo>
                          <a:cubicBezTo>
                            <a:pt x="4011526" y="-32245"/>
                            <a:pt x="4158758" y="17008"/>
                            <a:pt x="4398792" y="0"/>
                          </a:cubicBezTo>
                          <a:cubicBezTo>
                            <a:pt x="4638826" y="-17008"/>
                            <a:pt x="4624209" y="9768"/>
                            <a:pt x="4819978" y="0"/>
                          </a:cubicBezTo>
                          <a:cubicBezTo>
                            <a:pt x="5015747" y="-9768"/>
                            <a:pt x="5197705" y="4331"/>
                            <a:pt x="5323061" y="0"/>
                          </a:cubicBezTo>
                          <a:cubicBezTo>
                            <a:pt x="5448417" y="-4331"/>
                            <a:pt x="5550783" y="16888"/>
                            <a:pt x="5744247" y="0"/>
                          </a:cubicBezTo>
                          <a:cubicBezTo>
                            <a:pt x="5937711" y="-16888"/>
                            <a:pt x="6142211" y="911"/>
                            <a:pt x="6329227" y="0"/>
                          </a:cubicBezTo>
                          <a:cubicBezTo>
                            <a:pt x="6516243" y="-911"/>
                            <a:pt x="6593180" y="11206"/>
                            <a:pt x="6750412" y="0"/>
                          </a:cubicBezTo>
                          <a:cubicBezTo>
                            <a:pt x="6907644" y="-11206"/>
                            <a:pt x="7006578" y="38673"/>
                            <a:pt x="7253495" y="0"/>
                          </a:cubicBezTo>
                          <a:cubicBezTo>
                            <a:pt x="7500412" y="-38673"/>
                            <a:pt x="7582051" y="14023"/>
                            <a:pt x="7838475" y="0"/>
                          </a:cubicBezTo>
                          <a:cubicBezTo>
                            <a:pt x="8094899" y="-14023"/>
                            <a:pt x="8316749" y="26806"/>
                            <a:pt x="8470254" y="0"/>
                          </a:cubicBezTo>
                          <a:cubicBezTo>
                            <a:pt x="8618736" y="12851"/>
                            <a:pt x="8764313" y="126129"/>
                            <a:pt x="8750786" y="280532"/>
                          </a:cubicBezTo>
                          <a:cubicBezTo>
                            <a:pt x="8814980" y="509012"/>
                            <a:pt x="8729364" y="594367"/>
                            <a:pt x="8750786" y="864022"/>
                          </a:cubicBezTo>
                          <a:cubicBezTo>
                            <a:pt x="8772208" y="1133677"/>
                            <a:pt x="8697679" y="1257633"/>
                            <a:pt x="8750786" y="1402628"/>
                          </a:cubicBezTo>
                          <a:cubicBezTo>
                            <a:pt x="8748715" y="1536031"/>
                            <a:pt x="8618723" y="1649008"/>
                            <a:pt x="8470254" y="1683160"/>
                          </a:cubicBezTo>
                          <a:cubicBezTo>
                            <a:pt x="8319644" y="1719773"/>
                            <a:pt x="7983079" y="1626696"/>
                            <a:pt x="7721479" y="1683160"/>
                          </a:cubicBezTo>
                          <a:cubicBezTo>
                            <a:pt x="7459879" y="1739624"/>
                            <a:pt x="7343396" y="1663214"/>
                            <a:pt x="7136499" y="1683160"/>
                          </a:cubicBezTo>
                          <a:cubicBezTo>
                            <a:pt x="6929602" y="1703106"/>
                            <a:pt x="6954554" y="1670112"/>
                            <a:pt x="6797211" y="1683160"/>
                          </a:cubicBezTo>
                          <a:cubicBezTo>
                            <a:pt x="6639868" y="1696208"/>
                            <a:pt x="6384467" y="1602950"/>
                            <a:pt x="6048436" y="1683160"/>
                          </a:cubicBezTo>
                          <a:cubicBezTo>
                            <a:pt x="5712406" y="1763370"/>
                            <a:pt x="5543203" y="1645365"/>
                            <a:pt x="5299662" y="1683160"/>
                          </a:cubicBezTo>
                          <a:cubicBezTo>
                            <a:pt x="5056121" y="1720955"/>
                            <a:pt x="4797650" y="1679747"/>
                            <a:pt x="4632784" y="1683160"/>
                          </a:cubicBezTo>
                          <a:cubicBezTo>
                            <a:pt x="4467918" y="1686573"/>
                            <a:pt x="4151399" y="1668163"/>
                            <a:pt x="3884010" y="1683160"/>
                          </a:cubicBezTo>
                          <a:cubicBezTo>
                            <a:pt x="3616621" y="1698157"/>
                            <a:pt x="3572421" y="1679936"/>
                            <a:pt x="3299030" y="1683160"/>
                          </a:cubicBezTo>
                          <a:cubicBezTo>
                            <a:pt x="3025639" y="1686384"/>
                            <a:pt x="2801355" y="1630080"/>
                            <a:pt x="2632152" y="1683160"/>
                          </a:cubicBezTo>
                          <a:cubicBezTo>
                            <a:pt x="2462949" y="1736240"/>
                            <a:pt x="2318283" y="1662157"/>
                            <a:pt x="2129069" y="1683160"/>
                          </a:cubicBezTo>
                          <a:cubicBezTo>
                            <a:pt x="1939855" y="1704163"/>
                            <a:pt x="1950896" y="1673607"/>
                            <a:pt x="1789781" y="1683160"/>
                          </a:cubicBezTo>
                          <a:cubicBezTo>
                            <a:pt x="1628666" y="1692713"/>
                            <a:pt x="1575674" y="1677358"/>
                            <a:pt x="1450492" y="1683160"/>
                          </a:cubicBezTo>
                          <a:cubicBezTo>
                            <a:pt x="1325310" y="1688962"/>
                            <a:pt x="1152154" y="1643585"/>
                            <a:pt x="1029307" y="1683160"/>
                          </a:cubicBezTo>
                          <a:cubicBezTo>
                            <a:pt x="906461" y="1722735"/>
                            <a:pt x="585817" y="1668878"/>
                            <a:pt x="280532" y="1683160"/>
                          </a:cubicBezTo>
                          <a:cubicBezTo>
                            <a:pt x="135670" y="1698119"/>
                            <a:pt x="-10717" y="1546245"/>
                            <a:pt x="0" y="1402628"/>
                          </a:cubicBezTo>
                          <a:cubicBezTo>
                            <a:pt x="-21468" y="1206628"/>
                            <a:pt x="59933" y="1036488"/>
                            <a:pt x="0" y="875243"/>
                          </a:cubicBezTo>
                          <a:cubicBezTo>
                            <a:pt x="-59933" y="713999"/>
                            <a:pt x="53574" y="529496"/>
                            <a:pt x="0" y="280532"/>
                          </a:cubicBezTo>
                          <a:close/>
                        </a:path>
                        <a:path w="8750786" h="1683160" stroke="0" extrusionOk="0">
                          <a:moveTo>
                            <a:pt x="0" y="280532"/>
                          </a:moveTo>
                          <a:cubicBezTo>
                            <a:pt x="-42701" y="112983"/>
                            <a:pt x="146262" y="15731"/>
                            <a:pt x="280532" y="0"/>
                          </a:cubicBezTo>
                          <a:cubicBezTo>
                            <a:pt x="452591" y="-3278"/>
                            <a:pt x="775032" y="66731"/>
                            <a:pt x="947409" y="0"/>
                          </a:cubicBezTo>
                          <a:cubicBezTo>
                            <a:pt x="1119786" y="-66731"/>
                            <a:pt x="1323954" y="46920"/>
                            <a:pt x="1614287" y="0"/>
                          </a:cubicBezTo>
                          <a:cubicBezTo>
                            <a:pt x="1904620" y="-46920"/>
                            <a:pt x="2102209" y="74780"/>
                            <a:pt x="2281164" y="0"/>
                          </a:cubicBezTo>
                          <a:cubicBezTo>
                            <a:pt x="2460119" y="-74780"/>
                            <a:pt x="2704808" y="56388"/>
                            <a:pt x="3029939" y="0"/>
                          </a:cubicBezTo>
                          <a:cubicBezTo>
                            <a:pt x="3355070" y="-56388"/>
                            <a:pt x="3312115" y="48068"/>
                            <a:pt x="3451124" y="0"/>
                          </a:cubicBezTo>
                          <a:cubicBezTo>
                            <a:pt x="3590133" y="-48068"/>
                            <a:pt x="3893522" y="49114"/>
                            <a:pt x="4036105" y="0"/>
                          </a:cubicBezTo>
                          <a:cubicBezTo>
                            <a:pt x="4178688" y="-49114"/>
                            <a:pt x="4414604" y="40006"/>
                            <a:pt x="4539187" y="0"/>
                          </a:cubicBezTo>
                          <a:cubicBezTo>
                            <a:pt x="4663770" y="-40006"/>
                            <a:pt x="4848081" y="43681"/>
                            <a:pt x="4960373" y="0"/>
                          </a:cubicBezTo>
                          <a:cubicBezTo>
                            <a:pt x="5072665" y="-43681"/>
                            <a:pt x="5479796" y="20032"/>
                            <a:pt x="5627251" y="0"/>
                          </a:cubicBezTo>
                          <a:cubicBezTo>
                            <a:pt x="5774706" y="-20032"/>
                            <a:pt x="5860120" y="2584"/>
                            <a:pt x="5966539" y="0"/>
                          </a:cubicBezTo>
                          <a:cubicBezTo>
                            <a:pt x="6072958" y="-2584"/>
                            <a:pt x="6199816" y="40593"/>
                            <a:pt x="6305827" y="0"/>
                          </a:cubicBezTo>
                          <a:cubicBezTo>
                            <a:pt x="6411838" y="-40593"/>
                            <a:pt x="6666089" y="70065"/>
                            <a:pt x="6972705" y="0"/>
                          </a:cubicBezTo>
                          <a:cubicBezTo>
                            <a:pt x="7279321" y="-70065"/>
                            <a:pt x="7221139" y="47459"/>
                            <a:pt x="7393891" y="0"/>
                          </a:cubicBezTo>
                          <a:cubicBezTo>
                            <a:pt x="7566643" y="-47459"/>
                            <a:pt x="7717696" y="47691"/>
                            <a:pt x="7815076" y="0"/>
                          </a:cubicBezTo>
                          <a:cubicBezTo>
                            <a:pt x="7912457" y="-47691"/>
                            <a:pt x="8226874" y="30851"/>
                            <a:pt x="8470254" y="0"/>
                          </a:cubicBezTo>
                          <a:cubicBezTo>
                            <a:pt x="8615183" y="6851"/>
                            <a:pt x="8756867" y="112799"/>
                            <a:pt x="8750786" y="280532"/>
                          </a:cubicBezTo>
                          <a:cubicBezTo>
                            <a:pt x="8761290" y="544242"/>
                            <a:pt x="8718114" y="726413"/>
                            <a:pt x="8750786" y="841580"/>
                          </a:cubicBezTo>
                          <a:cubicBezTo>
                            <a:pt x="8783458" y="956747"/>
                            <a:pt x="8734909" y="1144337"/>
                            <a:pt x="8750786" y="1402628"/>
                          </a:cubicBezTo>
                          <a:cubicBezTo>
                            <a:pt x="8773475" y="1580658"/>
                            <a:pt x="8645377" y="1703905"/>
                            <a:pt x="8470254" y="1683160"/>
                          </a:cubicBezTo>
                          <a:cubicBezTo>
                            <a:pt x="8113097" y="1743222"/>
                            <a:pt x="7963960" y="1634530"/>
                            <a:pt x="7721479" y="1683160"/>
                          </a:cubicBezTo>
                          <a:cubicBezTo>
                            <a:pt x="7478998" y="1731790"/>
                            <a:pt x="7330097" y="1627621"/>
                            <a:pt x="7136499" y="1683160"/>
                          </a:cubicBezTo>
                          <a:cubicBezTo>
                            <a:pt x="6942901" y="1738699"/>
                            <a:pt x="6762169" y="1656718"/>
                            <a:pt x="6551519" y="1683160"/>
                          </a:cubicBezTo>
                          <a:cubicBezTo>
                            <a:pt x="6340869" y="1709602"/>
                            <a:pt x="6300982" y="1675443"/>
                            <a:pt x="6212231" y="1683160"/>
                          </a:cubicBezTo>
                          <a:cubicBezTo>
                            <a:pt x="6123480" y="1690877"/>
                            <a:pt x="5957041" y="1659266"/>
                            <a:pt x="5791045" y="1683160"/>
                          </a:cubicBezTo>
                          <a:cubicBezTo>
                            <a:pt x="5625049" y="1707054"/>
                            <a:pt x="5526115" y="1658104"/>
                            <a:pt x="5451756" y="1683160"/>
                          </a:cubicBezTo>
                          <a:cubicBezTo>
                            <a:pt x="5377397" y="1708216"/>
                            <a:pt x="5171333" y="1646515"/>
                            <a:pt x="5030571" y="1683160"/>
                          </a:cubicBezTo>
                          <a:cubicBezTo>
                            <a:pt x="4889810" y="1719805"/>
                            <a:pt x="4532239" y="1643550"/>
                            <a:pt x="4363693" y="1683160"/>
                          </a:cubicBezTo>
                          <a:cubicBezTo>
                            <a:pt x="4195147" y="1722770"/>
                            <a:pt x="4073013" y="1645084"/>
                            <a:pt x="3942508" y="1683160"/>
                          </a:cubicBezTo>
                          <a:cubicBezTo>
                            <a:pt x="3812004" y="1721236"/>
                            <a:pt x="3537883" y="1669915"/>
                            <a:pt x="3357528" y="1683160"/>
                          </a:cubicBezTo>
                          <a:cubicBezTo>
                            <a:pt x="3177173" y="1696405"/>
                            <a:pt x="2992545" y="1656000"/>
                            <a:pt x="2854445" y="1683160"/>
                          </a:cubicBezTo>
                          <a:cubicBezTo>
                            <a:pt x="2716345" y="1710320"/>
                            <a:pt x="2628964" y="1638358"/>
                            <a:pt x="2433259" y="1683160"/>
                          </a:cubicBezTo>
                          <a:cubicBezTo>
                            <a:pt x="2237554" y="1727962"/>
                            <a:pt x="1954482" y="1649326"/>
                            <a:pt x="1684484" y="1683160"/>
                          </a:cubicBezTo>
                          <a:cubicBezTo>
                            <a:pt x="1414486" y="1716994"/>
                            <a:pt x="1432175" y="1635565"/>
                            <a:pt x="1263299" y="1683160"/>
                          </a:cubicBezTo>
                          <a:cubicBezTo>
                            <a:pt x="1094424" y="1730755"/>
                            <a:pt x="771089" y="1620536"/>
                            <a:pt x="280532" y="1683160"/>
                          </a:cubicBezTo>
                          <a:cubicBezTo>
                            <a:pt x="150814" y="1696825"/>
                            <a:pt x="10512" y="1555150"/>
                            <a:pt x="0" y="1402628"/>
                          </a:cubicBezTo>
                          <a:cubicBezTo>
                            <a:pt x="-47707" y="1251776"/>
                            <a:pt x="38758" y="1005400"/>
                            <a:pt x="0" y="864022"/>
                          </a:cubicBezTo>
                          <a:cubicBezTo>
                            <a:pt x="-38758" y="722644"/>
                            <a:pt x="5425" y="402497"/>
                            <a:pt x="0" y="280532"/>
                          </a:cubicBezTo>
                          <a:close/>
                        </a:path>
                      </a:pathLst>
                    </a:custGeom>
                    <ask:type>
                      <ask:lineSketchScribble/>
                    </ask:type>
                  </ask:lineSketchStyleProps>
                </a:ext>
              </a:extLst>
            </a:ln>
            <a:effectLst/>
          </p:spPr>
          <p:txBody>
            <a:bodyPr rtlCol="0" anchor="ctr"/>
            <a:lstStyle/>
            <a:p>
              <a:pPr defTabSz="1219170" fontAlgn="base">
                <a:spcBef>
                  <a:spcPct val="0"/>
                </a:spcBef>
                <a:spcAft>
                  <a:spcPct val="0"/>
                </a:spcAft>
                <a:defRPr/>
              </a:pPr>
              <a:endParaRPr lang="en-US" sz="32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defTabSz="1219170" fontAlgn="base">
                <a:spcBef>
                  <a:spcPct val="0"/>
                </a:spcBef>
                <a:spcAft>
                  <a:spcPct val="0"/>
                </a:spcAft>
              </a:pP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Sau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em</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rút</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ra</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liên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hệ</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bản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thân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là</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gì</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a:t>
              </a:r>
            </a:p>
          </p:txBody>
        </p:sp>
      </p:gr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grp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sp>
        <p:nvSpPr>
          <p:cNvPr id="3" name="TextBox 2">
            <a:extLst>
              <a:ext uri="{FF2B5EF4-FFF2-40B4-BE49-F238E27FC236}">
                <a16:creationId xmlns:a16="http://schemas.microsoft.com/office/drawing/2014/main" id="{020B5553-36FB-1685-4482-6E5E448FABF4}"/>
              </a:ext>
            </a:extLst>
          </p:cNvPr>
          <p:cNvSpPr txBox="1"/>
          <p:nvPr/>
        </p:nvSpPr>
        <p:spPr>
          <a:xfrm>
            <a:off x="3302050" y="3063055"/>
            <a:ext cx="6952544"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LUYỆN ĐỌC LẠI</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8411" y="224031"/>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Có lần, cô giáo ra cho chúng tôi một đề văn ở lớp: “Em đã làm gì để giúp đỡ mẹ?”</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49280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620478" y="181957"/>
            <a:ext cx="11401617" cy="68941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419385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6576242" cy="2260157"/>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31" name="Picture 30" descr="Text&#10;&#10;Description automatically generated">
            <a:extLst>
              <a:ext uri="{FF2B5EF4-FFF2-40B4-BE49-F238E27FC236}">
                <a16:creationId xmlns:a16="http://schemas.microsoft.com/office/drawing/2014/main" id="{FF75C308-5B23-4224-9AD2-F380C622EB0D}"/>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t="54499"/>
          <a:stretch/>
        </p:blipFill>
        <p:spPr>
          <a:xfrm>
            <a:off x="424765" y="2254785"/>
            <a:ext cx="6576242" cy="1518487"/>
          </a:xfrm>
          <a:prstGeom prst="rect">
            <a:avLst/>
          </a:prstGeom>
        </p:spPr>
      </p:pic>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500" fill="hold"/>
                                            <p:tgtEl>
                                              <p:spTgt spid="38"/>
                                            </p:tgtEl>
                                            <p:attrNameLst>
                                              <p:attrName>ppt_x</p:attrName>
                                            </p:attrNameLst>
                                          </p:cBhvr>
                                          <p:tavLst>
                                            <p:tav tm="0">
                                              <p:val>
                                                <p:strVal val="#ppt_x"/>
                                              </p:val>
                                            </p:tav>
                                            <p:tav tm="100000">
                                              <p:val>
                                                <p:strVal val="#ppt_x"/>
                                              </p:val>
                                            </p:tav>
                                          </p:tavLst>
                                        </p:anim>
                                        <p:anim calcmode="lin" valueType="num">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987721-EB23-45A8-A2CC-2744F2CDDBD6}"/>
              </a:ext>
            </a:extLst>
          </p:cNvPr>
          <p:cNvGrpSpPr/>
          <p:nvPr/>
        </p:nvGrpSpPr>
        <p:grpSpPr>
          <a:xfrm>
            <a:off x="8921061" y="3121054"/>
            <a:ext cx="3270939" cy="3736946"/>
            <a:chOff x="4244105" y="1655576"/>
            <a:chExt cx="3270939" cy="3736946"/>
          </a:xfrm>
        </p:grpSpPr>
        <p:sp>
          <p:nvSpPr>
            <p:cNvPr id="4" name="Freeform 5"/>
            <p:cNvSpPr/>
            <p:nvPr/>
          </p:nvSpPr>
          <p:spPr bwMode="auto">
            <a:xfrm>
              <a:off x="4460553" y="2125178"/>
              <a:ext cx="2847124" cy="326734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5" name="Freeform 7"/>
            <p:cNvSpPr/>
            <p:nvPr/>
          </p:nvSpPr>
          <p:spPr bwMode="auto">
            <a:xfrm>
              <a:off x="5733510" y="1655576"/>
              <a:ext cx="392028" cy="424202"/>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6" name="Freeform 8"/>
            <p:cNvSpPr/>
            <p:nvPr/>
          </p:nvSpPr>
          <p:spPr bwMode="auto">
            <a:xfrm>
              <a:off x="7126043" y="2467093"/>
              <a:ext cx="389001" cy="42136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7" name="Freeform 9"/>
            <p:cNvSpPr/>
            <p:nvPr/>
          </p:nvSpPr>
          <p:spPr bwMode="auto">
            <a:xfrm>
              <a:off x="6882349" y="3915619"/>
              <a:ext cx="393542" cy="424202"/>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8" name="Freeform 10"/>
            <p:cNvSpPr/>
            <p:nvPr/>
          </p:nvSpPr>
          <p:spPr bwMode="auto">
            <a:xfrm>
              <a:off x="5108383" y="2316706"/>
              <a:ext cx="390515" cy="424202"/>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9" name="Freeform 11"/>
            <p:cNvSpPr/>
            <p:nvPr/>
          </p:nvSpPr>
          <p:spPr bwMode="auto">
            <a:xfrm>
              <a:off x="4244105" y="3803540"/>
              <a:ext cx="390515" cy="42136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0" name="Freeform 13"/>
            <p:cNvSpPr/>
            <p:nvPr/>
          </p:nvSpPr>
          <p:spPr bwMode="auto">
            <a:xfrm>
              <a:off x="6367718" y="448027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FFC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11" name="Freeform 14"/>
            <p:cNvSpPr/>
            <p:nvPr/>
          </p:nvSpPr>
          <p:spPr bwMode="auto">
            <a:xfrm>
              <a:off x="4896477" y="3054448"/>
              <a:ext cx="214934" cy="235510"/>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2" name="Freeform 15"/>
            <p:cNvSpPr/>
            <p:nvPr/>
          </p:nvSpPr>
          <p:spPr bwMode="auto">
            <a:xfrm>
              <a:off x="5629070" y="2696927"/>
              <a:ext cx="214934" cy="23267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3" name="Freeform 16"/>
            <p:cNvSpPr/>
            <p:nvPr/>
          </p:nvSpPr>
          <p:spPr bwMode="auto">
            <a:xfrm>
              <a:off x="6061966" y="3908526"/>
              <a:ext cx="216448" cy="23267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4" name="Freeform 17"/>
            <p:cNvSpPr/>
            <p:nvPr/>
          </p:nvSpPr>
          <p:spPr bwMode="auto">
            <a:xfrm>
              <a:off x="4778415" y="3688623"/>
              <a:ext cx="214934" cy="235510"/>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5" name="Freeform 18"/>
            <p:cNvSpPr/>
            <p:nvPr/>
          </p:nvSpPr>
          <p:spPr bwMode="auto">
            <a:xfrm>
              <a:off x="6826346" y="314666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6" name="Freeform 19"/>
            <p:cNvSpPr/>
            <p:nvPr/>
          </p:nvSpPr>
          <p:spPr bwMode="auto">
            <a:xfrm>
              <a:off x="5346023" y="4142617"/>
              <a:ext cx="214934" cy="235510"/>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7" name="Freeform 20"/>
            <p:cNvSpPr/>
            <p:nvPr/>
          </p:nvSpPr>
          <p:spPr bwMode="auto">
            <a:xfrm>
              <a:off x="5965095" y="3206253"/>
              <a:ext cx="214934" cy="23409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EBAC07"/>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8" name="Freeform 6"/>
            <p:cNvSpPr/>
            <p:nvPr/>
          </p:nvSpPr>
          <p:spPr bwMode="auto">
            <a:xfrm>
              <a:off x="5079625" y="1716582"/>
              <a:ext cx="389001" cy="424202"/>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1CBB9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9" name="Freeform 12"/>
            <p:cNvSpPr/>
            <p:nvPr/>
          </p:nvSpPr>
          <p:spPr bwMode="auto">
            <a:xfrm>
              <a:off x="6449453" y="2631666"/>
              <a:ext cx="390515" cy="42136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grpSp>
      <p:grpSp>
        <p:nvGrpSpPr>
          <p:cNvPr id="32" name="Group 31">
            <a:extLst>
              <a:ext uri="{FF2B5EF4-FFF2-40B4-BE49-F238E27FC236}">
                <a16:creationId xmlns:a16="http://schemas.microsoft.com/office/drawing/2014/main" id="{11FCEEBA-DEEF-4E8D-B6B6-3EE2D9A30870}"/>
              </a:ext>
            </a:extLst>
          </p:cNvPr>
          <p:cNvGrpSpPr/>
          <p:nvPr/>
        </p:nvGrpSpPr>
        <p:grpSpPr>
          <a:xfrm>
            <a:off x="1493677" y="482761"/>
            <a:ext cx="6831173" cy="601187"/>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Chia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sẻ</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một</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mẩu</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truyện</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về</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nhà</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trường</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p>
          </p:txBody>
        </p:sp>
      </p:grpSp>
      <p:grpSp>
        <p:nvGrpSpPr>
          <p:cNvPr id="22" name="Group 21">
            <a:extLst>
              <a:ext uri="{FF2B5EF4-FFF2-40B4-BE49-F238E27FC236}">
                <a16:creationId xmlns:a16="http://schemas.microsoft.com/office/drawing/2014/main" id="{4F3C3889-AA4A-48EE-8C53-F7FCE20278B3}"/>
              </a:ext>
            </a:extLst>
          </p:cNvPr>
          <p:cNvGrpSpPr/>
          <p:nvPr/>
        </p:nvGrpSpPr>
        <p:grpSpPr>
          <a:xfrm>
            <a:off x="6103036" y="1558903"/>
            <a:ext cx="1870097" cy="1870097"/>
            <a:chOff x="3956262" y="2062474"/>
            <a:chExt cx="1870097" cy="1870097"/>
          </a:xfrm>
        </p:grpSpPr>
        <p:sp>
          <p:nvSpPr>
            <p:cNvPr id="35" name="Oval 34">
              <a:extLst>
                <a:ext uri="{FF2B5EF4-FFF2-40B4-BE49-F238E27FC236}">
                  <a16:creationId xmlns:a16="http://schemas.microsoft.com/office/drawing/2014/main" id="{CBAA2935-08F7-4A27-8E63-1CCFE0039BBA}"/>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21" name="Oval 20">
              <a:extLst>
                <a:ext uri="{FF2B5EF4-FFF2-40B4-BE49-F238E27FC236}">
                  <a16:creationId xmlns:a16="http://schemas.microsoft.com/office/drawing/2014/main" id="{F1FAC464-BE53-4564-8D8C-78F19FFD2455}"/>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6" name="组合 85">
            <a:extLst>
              <a:ext uri="{FF2B5EF4-FFF2-40B4-BE49-F238E27FC236}">
                <a16:creationId xmlns:a16="http://schemas.microsoft.com/office/drawing/2014/main" id="{D51C3936-9E47-4D5B-8543-B1F2A6AEC669}"/>
              </a:ext>
            </a:extLst>
          </p:cNvPr>
          <p:cNvGrpSpPr/>
          <p:nvPr/>
        </p:nvGrpSpPr>
        <p:grpSpPr>
          <a:xfrm flipH="1">
            <a:off x="3755235" y="2555187"/>
            <a:ext cx="3341914" cy="988599"/>
            <a:chOff x="594424" y="1153191"/>
            <a:chExt cx="2605976" cy="1634460"/>
          </a:xfrm>
        </p:grpSpPr>
        <p:sp>
          <p:nvSpPr>
            <p:cNvPr id="37" name="任意多边形 86">
              <a:extLst>
                <a:ext uri="{FF2B5EF4-FFF2-40B4-BE49-F238E27FC236}">
                  <a16:creationId xmlns:a16="http://schemas.microsoft.com/office/drawing/2014/main" id="{816C82EB-9A6F-4114-9003-FDAF4EAEAF05}"/>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38" name="任意多边形 87">
              <a:extLst>
                <a:ext uri="{FF2B5EF4-FFF2-40B4-BE49-F238E27FC236}">
                  <a16:creationId xmlns:a16="http://schemas.microsoft.com/office/drawing/2014/main" id="{F6BCDEDF-65CD-40F2-9214-3CA7D745423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24" name="TextBox 23">
            <a:extLst>
              <a:ext uri="{FF2B5EF4-FFF2-40B4-BE49-F238E27FC236}">
                <a16:creationId xmlns:a16="http://schemas.microsoft.com/office/drawing/2014/main" id="{6E8D28A2-393E-41FC-B7D4-D59BC81B35F4}"/>
              </a:ext>
            </a:extLst>
          </p:cNvPr>
          <p:cNvSpPr txBox="1"/>
          <p:nvPr/>
        </p:nvSpPr>
        <p:spPr>
          <a:xfrm>
            <a:off x="4726710" y="2805024"/>
            <a:ext cx="12698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Tên</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bài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9" name="TextBox 38">
            <a:extLst>
              <a:ext uri="{FF2B5EF4-FFF2-40B4-BE49-F238E27FC236}">
                <a16:creationId xmlns:a16="http://schemas.microsoft.com/office/drawing/2014/main" id="{25B3E2E2-5D55-43D7-9B12-4E5C4DF6FBB5}"/>
              </a:ext>
            </a:extLst>
          </p:cNvPr>
          <p:cNvSpPr txBox="1"/>
          <p:nvPr/>
        </p:nvSpPr>
        <p:spPr>
          <a:xfrm>
            <a:off x="6336318" y="2142303"/>
            <a:ext cx="12490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Tác</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giả</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4" name="Group 43">
            <a:extLst>
              <a:ext uri="{FF2B5EF4-FFF2-40B4-BE49-F238E27FC236}">
                <a16:creationId xmlns:a16="http://schemas.microsoft.com/office/drawing/2014/main" id="{CEACE6A1-5090-4D6B-895A-A9AE22598DFE}"/>
              </a:ext>
            </a:extLst>
          </p:cNvPr>
          <p:cNvGrpSpPr/>
          <p:nvPr/>
        </p:nvGrpSpPr>
        <p:grpSpPr>
          <a:xfrm>
            <a:off x="438748" y="2078694"/>
            <a:ext cx="2661454" cy="2499099"/>
            <a:chOff x="1332345" y="1985020"/>
            <a:chExt cx="2302776" cy="2181607"/>
          </a:xfrm>
        </p:grpSpPr>
        <p:sp>
          <p:nvSpPr>
            <p:cNvPr id="40" name="Star: 5 Points 39">
              <a:extLst>
                <a:ext uri="{FF2B5EF4-FFF2-40B4-BE49-F238E27FC236}">
                  <a16:creationId xmlns:a16="http://schemas.microsoft.com/office/drawing/2014/main" id="{0A133604-A99F-4D0D-9600-6E2C419593E5}"/>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1" name="Star: 5 Points 39">
              <a:extLst>
                <a:ext uri="{FF2B5EF4-FFF2-40B4-BE49-F238E27FC236}">
                  <a16:creationId xmlns:a16="http://schemas.microsoft.com/office/drawing/2014/main" id="{EB533594-2F58-4650-AD70-5CA8C7ACAD96}"/>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3" name="TextBox 42">
            <a:extLst>
              <a:ext uri="{FF2B5EF4-FFF2-40B4-BE49-F238E27FC236}">
                <a16:creationId xmlns:a16="http://schemas.microsoft.com/office/drawing/2014/main" id="{24DFD129-2398-4E8F-A91E-6CC79565CC38}"/>
              </a:ext>
            </a:extLst>
          </p:cNvPr>
          <p:cNvSpPr txBox="1"/>
          <p:nvPr/>
        </p:nvSpPr>
        <p:spPr>
          <a:xfrm rot="20654737">
            <a:off x="732393" y="2946851"/>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Cách</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em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tìm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được</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bài</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đọc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5" name="Group 44">
            <a:extLst>
              <a:ext uri="{FF2B5EF4-FFF2-40B4-BE49-F238E27FC236}">
                <a16:creationId xmlns:a16="http://schemas.microsoft.com/office/drawing/2014/main" id="{1952E37A-E09F-47AE-BD97-7B81D5C6F7F8}"/>
              </a:ext>
            </a:extLst>
          </p:cNvPr>
          <p:cNvGrpSpPr/>
          <p:nvPr/>
        </p:nvGrpSpPr>
        <p:grpSpPr>
          <a:xfrm rot="1820166">
            <a:off x="4673379" y="3132413"/>
            <a:ext cx="3390511" cy="3180597"/>
            <a:chOff x="1332345" y="1985020"/>
            <a:chExt cx="2302776" cy="2181607"/>
          </a:xfrm>
        </p:grpSpPr>
        <p:sp>
          <p:nvSpPr>
            <p:cNvPr id="46" name="Star: 5 Points 39">
              <a:extLst>
                <a:ext uri="{FF2B5EF4-FFF2-40B4-BE49-F238E27FC236}">
                  <a16:creationId xmlns:a16="http://schemas.microsoft.com/office/drawing/2014/main" id="{289633F3-4F0B-433F-8BAD-E639CEC7601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7" name="Star: 5 Points 39">
              <a:extLst>
                <a:ext uri="{FF2B5EF4-FFF2-40B4-BE49-F238E27FC236}">
                  <a16:creationId xmlns:a16="http://schemas.microsoft.com/office/drawing/2014/main" id="{E36E6532-FFE1-4C11-B992-A58F92053D8B}"/>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2" name="TextBox 41">
            <a:extLst>
              <a:ext uri="{FF2B5EF4-FFF2-40B4-BE49-F238E27FC236}">
                <a16:creationId xmlns:a16="http://schemas.microsoft.com/office/drawing/2014/main" id="{B9DE02BE-16AB-48D7-927E-6A5F8DD085C4}"/>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câu</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thơ</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em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thích</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nhất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8" name="组合 85">
            <a:extLst>
              <a:ext uri="{FF2B5EF4-FFF2-40B4-BE49-F238E27FC236}">
                <a16:creationId xmlns:a16="http://schemas.microsoft.com/office/drawing/2014/main" id="{6C342249-17D4-4341-9B3B-D16886D66927}"/>
              </a:ext>
            </a:extLst>
          </p:cNvPr>
          <p:cNvGrpSpPr/>
          <p:nvPr/>
        </p:nvGrpSpPr>
        <p:grpSpPr>
          <a:xfrm flipH="1">
            <a:off x="7613456" y="2413085"/>
            <a:ext cx="3341914" cy="988599"/>
            <a:chOff x="594424" y="1153191"/>
            <a:chExt cx="2605976" cy="1634460"/>
          </a:xfrm>
        </p:grpSpPr>
        <p:sp>
          <p:nvSpPr>
            <p:cNvPr id="49" name="任意多边形 86">
              <a:extLst>
                <a:ext uri="{FF2B5EF4-FFF2-40B4-BE49-F238E27FC236}">
                  <a16:creationId xmlns:a16="http://schemas.microsoft.com/office/drawing/2014/main" id="{C5711CCA-8F87-4420-9F62-86AA907F2E46}"/>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50" name="任意多边形 87">
              <a:extLst>
                <a:ext uri="{FF2B5EF4-FFF2-40B4-BE49-F238E27FC236}">
                  <a16:creationId xmlns:a16="http://schemas.microsoft.com/office/drawing/2014/main" id="{6F783656-16EE-4D86-92C2-853E1494AAC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51" name="TextBox 50">
            <a:extLst>
              <a:ext uri="{FF2B5EF4-FFF2-40B4-BE49-F238E27FC236}">
                <a16:creationId xmlns:a16="http://schemas.microsoft.com/office/drawing/2014/main" id="{A475D198-89B8-4A34-9993-27DB40EB3549}"/>
              </a:ext>
            </a:extLst>
          </p:cNvPr>
          <p:cNvSpPr txBox="1"/>
          <p:nvPr/>
        </p:nvSpPr>
        <p:spPr>
          <a:xfrm>
            <a:off x="8778557" y="2689597"/>
            <a:ext cx="1569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Ngày</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đọc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3" grpId="0"/>
      <p:bldP spid="42"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686963" y="221713"/>
            <a:ext cx="10555660" cy="1080042"/>
            <a:chOff x="2873170" y="270495"/>
            <a:chExt cx="7448924"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en-US" sz="3000" dirty="0">
                  <a:solidFill>
                    <a:srgbClr val="EA4618"/>
                  </a:solidFill>
                  <a:latin typeface="Times New Roman" panose="02020603050405020304" pitchFamily="18" charset="0"/>
                  <a:cs typeface="Times New Roman" panose="02020603050405020304" pitchFamily="18" charset="0"/>
                </a:rPr>
                <a:t>1. </a:t>
              </a:r>
              <a:r>
                <a:rPr lang="en-US" sz="3000" dirty="0" err="1">
                  <a:solidFill>
                    <a:srgbClr val="EA4618"/>
                  </a:solidFill>
                  <a:latin typeface="Times New Roman" panose="02020603050405020304" pitchFamily="18" charset="0"/>
                  <a:cs typeface="Times New Roman" panose="02020603050405020304" pitchFamily="18" charset="0"/>
                </a:rPr>
                <a:t>Đọc</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câu</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chuyện</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bài</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văn</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bài</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thơ</a:t>
              </a:r>
              <a:r>
                <a:rPr lang="en-US" sz="3000" dirty="0">
                  <a:solidFill>
                    <a:srgbClr val="EA4618"/>
                  </a:solidFill>
                  <a:latin typeface="Times New Roman" panose="02020603050405020304" pitchFamily="18" charset="0"/>
                  <a:cs typeface="Times New Roman" panose="02020603050405020304" pitchFamily="18" charset="0"/>
                </a:rPr>
                <a:t>, … </a:t>
              </a:r>
              <a:r>
                <a:rPr lang="en-US" sz="3000" dirty="0" err="1">
                  <a:solidFill>
                    <a:srgbClr val="EA4618"/>
                  </a:solidFill>
                  <a:latin typeface="Times New Roman" panose="02020603050405020304" pitchFamily="18" charset="0"/>
                  <a:cs typeface="Times New Roman" panose="02020603050405020304" pitchFamily="18" charset="0"/>
                </a:rPr>
                <a:t>về</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nhà</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trường</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và</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viết</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phiếu</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đọc</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sách</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theo</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mẫu</a:t>
              </a:r>
              <a:r>
                <a:rPr lang="en-US" sz="3000" dirty="0">
                  <a:solidFill>
                    <a:srgbClr val="EA4618"/>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grpSp>
        <p:nvGrpSpPr>
          <p:cNvPr id="50" name="Group 35">
            <a:extLst>
              <a:ext uri="{FF2B5EF4-FFF2-40B4-BE49-F238E27FC236}">
                <a16:creationId xmlns:a16="http://schemas.microsoft.com/office/drawing/2014/main" id="{8437A34C-48E8-4F3F-8FAF-1F26B07F4CD7}"/>
              </a:ext>
            </a:extLst>
          </p:cNvPr>
          <p:cNvGrpSpPr/>
          <p:nvPr/>
        </p:nvGrpSpPr>
        <p:grpSpPr bwMode="auto">
          <a:xfrm>
            <a:off x="89605" y="4009499"/>
            <a:ext cx="2714555" cy="2871778"/>
            <a:chOff x="8959026" y="2066160"/>
            <a:chExt cx="2198749" cy="2328552"/>
          </a:xfrm>
        </p:grpSpPr>
        <p:sp>
          <p:nvSpPr>
            <p:cNvPr id="51" name="Freeform 5">
              <a:extLst>
                <a:ext uri="{FF2B5EF4-FFF2-40B4-BE49-F238E27FC236}">
                  <a16:creationId xmlns:a16="http://schemas.microsoft.com/office/drawing/2014/main" id="{3B7CB24C-9E70-4B4B-834D-C26369525A7C}"/>
                </a:ext>
              </a:extLst>
            </p:cNvPr>
            <p:cNvSpPr/>
            <p:nvPr/>
          </p:nvSpPr>
          <p:spPr bwMode="auto">
            <a:xfrm>
              <a:off x="959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2" name="Freeform 6">
              <a:extLst>
                <a:ext uri="{FF2B5EF4-FFF2-40B4-BE49-F238E27FC236}">
                  <a16:creationId xmlns:a16="http://schemas.microsoft.com/office/drawing/2014/main" id="{718BB791-2FE7-404F-808F-469F339AB86F}"/>
                </a:ext>
              </a:extLst>
            </p:cNvPr>
            <p:cNvSpPr/>
            <p:nvPr/>
          </p:nvSpPr>
          <p:spPr bwMode="auto">
            <a:xfrm>
              <a:off x="1023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3" name="Freeform 7">
              <a:extLst>
                <a:ext uri="{FF2B5EF4-FFF2-40B4-BE49-F238E27FC236}">
                  <a16:creationId xmlns:a16="http://schemas.microsoft.com/office/drawing/2014/main" id="{4F8D8433-3CAE-4F7F-8264-5D3DE1BDE72C}"/>
                </a:ext>
              </a:extLst>
            </p:cNvPr>
            <p:cNvSpPr/>
            <p:nvPr/>
          </p:nvSpPr>
          <p:spPr bwMode="auto">
            <a:xfrm>
              <a:off x="933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4" name="Freeform 9">
              <a:extLst>
                <a:ext uri="{FF2B5EF4-FFF2-40B4-BE49-F238E27FC236}">
                  <a16:creationId xmlns:a16="http://schemas.microsoft.com/office/drawing/2014/main" id="{DFEF04CA-FAEA-446F-ACE2-550E2B546EA9}"/>
                </a:ext>
              </a:extLst>
            </p:cNvPr>
            <p:cNvSpPr/>
            <p:nvPr/>
          </p:nvSpPr>
          <p:spPr bwMode="auto">
            <a:xfrm>
              <a:off x="1071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5" name="Freeform 11">
              <a:extLst>
                <a:ext uri="{FF2B5EF4-FFF2-40B4-BE49-F238E27FC236}">
                  <a16:creationId xmlns:a16="http://schemas.microsoft.com/office/drawing/2014/main" id="{C1D1E923-A069-4613-826D-834667EBA31E}"/>
                </a:ext>
              </a:extLst>
            </p:cNvPr>
            <p:cNvSpPr/>
            <p:nvPr/>
          </p:nvSpPr>
          <p:spPr bwMode="auto">
            <a:xfrm>
              <a:off x="1070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6" name="Freeform 14">
              <a:extLst>
                <a:ext uri="{FF2B5EF4-FFF2-40B4-BE49-F238E27FC236}">
                  <a16:creationId xmlns:a16="http://schemas.microsoft.com/office/drawing/2014/main" id="{4B89AA35-31E6-439A-A5AD-27D9EFE344D6}"/>
                </a:ext>
              </a:extLst>
            </p:cNvPr>
            <p:cNvSpPr/>
            <p:nvPr/>
          </p:nvSpPr>
          <p:spPr bwMode="auto">
            <a:xfrm>
              <a:off x="930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7" name="Freeform 15">
              <a:extLst>
                <a:ext uri="{FF2B5EF4-FFF2-40B4-BE49-F238E27FC236}">
                  <a16:creationId xmlns:a16="http://schemas.microsoft.com/office/drawing/2014/main" id="{CFC09324-45E0-4B5F-9940-BAC78C7E43B7}"/>
                </a:ext>
              </a:extLst>
            </p:cNvPr>
            <p:cNvSpPr/>
            <p:nvPr/>
          </p:nvSpPr>
          <p:spPr bwMode="auto">
            <a:xfrm>
              <a:off x="895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8" name="Freeform 17">
              <a:extLst>
                <a:ext uri="{FF2B5EF4-FFF2-40B4-BE49-F238E27FC236}">
                  <a16:creationId xmlns:a16="http://schemas.microsoft.com/office/drawing/2014/main" id="{4754775C-9E44-46AB-B7EA-77C5BB70458A}"/>
                </a:ext>
              </a:extLst>
            </p:cNvPr>
            <p:cNvSpPr/>
            <p:nvPr/>
          </p:nvSpPr>
          <p:spPr bwMode="auto">
            <a:xfrm>
              <a:off x="919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grpSp>
      <p:pic>
        <p:nvPicPr>
          <p:cNvPr id="1026" name="Picture 2" descr="Bài 12: Đọc mở rộng trang 56 SGK Tiếng Việt 3 tập 1 Kết nối tri thức với  cuộc sống | Tiếng Việt 3 - Kết nối tri thức">
            <a:extLst>
              <a:ext uri="{FF2B5EF4-FFF2-40B4-BE49-F238E27FC236}">
                <a16:creationId xmlns:a16="http://schemas.microsoft.com/office/drawing/2014/main" id="{E98285C6-7065-6AB0-94DE-880133DFF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576" y="1692703"/>
            <a:ext cx="8354213" cy="494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534306" y="328907"/>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2. Trao đổi với các bạn về bài em đã đọc và chia sẻ với bạn cách em đã làm để tìm được câu chuyện, bài văn, bài thơ đó.</a:t>
              </a:r>
              <a:endParaRPr kumimoji="0" lang="en-US"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pic>
        <p:nvPicPr>
          <p:cNvPr id="4" name="Picture 3">
            <a:extLst>
              <a:ext uri="{FF2B5EF4-FFF2-40B4-BE49-F238E27FC236}">
                <a16:creationId xmlns:a16="http://schemas.microsoft.com/office/drawing/2014/main" id="{9C9420F3-0CCC-460F-AFAD-2415AAA6E71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812338" y="2038350"/>
            <a:ext cx="6567323" cy="4429125"/>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grpFill/>
          </p:spPr>
          <p:txBody>
            <a:bodyPr wrap="none" rtlCol="0">
              <a:spAutoFit/>
            </a:bodyPr>
            <a:lstStyle/>
            <a:p>
              <a:pPr marL="0" lvl="1" defTabSz="1219170">
                <a:defRPr/>
              </a:pPr>
              <a:r>
                <a:rPr lang="en-US" altLang="zh-CN" sz="7200" spc="300" dirty="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sp>
        <p:nvSpPr>
          <p:cNvPr id="3" name="TextBox 2">
            <a:extLst>
              <a:ext uri="{FF2B5EF4-FFF2-40B4-BE49-F238E27FC236}">
                <a16:creationId xmlns:a16="http://schemas.microsoft.com/office/drawing/2014/main" id="{B141FA49-45C8-6FB8-4379-04936640AB10}"/>
              </a:ext>
            </a:extLst>
          </p:cNvPr>
          <p:cNvSpPr txBox="1"/>
          <p:nvPr/>
        </p:nvSpPr>
        <p:spPr>
          <a:xfrm>
            <a:off x="4181776" y="3182473"/>
            <a:ext cx="5237331"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LUYỆN ĐỌC</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8411" y="224031"/>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Có lần, cô giáo ra cho chúng tôi một đề văn ở lớp: “Em đã làm gì để giúp đỡ mẹ?”</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620478" y="181957"/>
            <a:ext cx="11401617" cy="68941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2" y="1148308"/>
            <a:ext cx="4774465" cy="6300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khó</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572000" y="1873331"/>
            <a:ext cx="37011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lịa</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p:cNvSpPr txBox="1"/>
          <p:nvPr/>
        </p:nvSpPr>
        <p:spPr>
          <a:xfrm>
            <a:off x="4572000" y="2796661"/>
            <a:ext cx="43216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rửa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bát</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đĩa</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4572000" y="3718840"/>
            <a:ext cx="40575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ngắn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ngủn</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4103753" y="107345"/>
            <a:ext cx="4139543" cy="1072989"/>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656591" y="1017213"/>
            <a:ext cx="10580588" cy="52937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44755" y="800918"/>
            <a:ext cx="11103308" cy="2213847"/>
            <a:chOff x="930175" y="2446707"/>
            <a:chExt cx="2223467" cy="1459977"/>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30175" y="2446707"/>
              <a:ext cx="97340" cy="38523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522202" y="3498468"/>
            <a:ext cx="10986052" cy="2840010"/>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97340" cy="38523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1698</Words>
  <Application>Microsoft Office PowerPoint</Application>
  <PresentationFormat>Widescreen</PresentationFormat>
  <Paragraphs>151</Paragraphs>
  <Slides>34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等线</vt:lpstr>
      <vt:lpstr>微软雅黑</vt:lpstr>
      <vt:lpstr>Arial</vt:lpstr>
      <vt:lpstr>Arial-Rounded</vt:lpstr>
      <vt:lpstr>Calibri</vt:lpstr>
      <vt:lpstr>Calibri Light</vt:lpstr>
      <vt:lpstr>Gloria Hallelujah</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Đào Thị Minh Phượng</cp:lastModifiedBy>
  <cp:revision>11</cp:revision>
  <dcterms:created xsi:type="dcterms:W3CDTF">2022-10-04T10:03:06Z</dcterms:created>
  <dcterms:modified xsi:type="dcterms:W3CDTF">2022-10-05T06:50:20Z</dcterms:modified>
</cp:coreProperties>
</file>