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258" r:id="rId4"/>
    <p:sldId id="259" r:id="rId5"/>
    <p:sldId id="260" r:id="rId6"/>
    <p:sldId id="270" r:id="rId7"/>
    <p:sldId id="269" r:id="rId8"/>
    <p:sldId id="261" r:id="rId9"/>
    <p:sldId id="262" r:id="rId10"/>
    <p:sldId id="271" r:id="rId11"/>
    <p:sldId id="265" r:id="rId12"/>
    <p:sldId id="263" r:id="rId13"/>
    <p:sldId id="267" r:id="rId14"/>
    <p:sldId id="264" r:id="rId15"/>
    <p:sldId id="266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7359-C6DD-4498-999E-30F610560BF4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D5959-31F8-4F9A-A60B-617D7B267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9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27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45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45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5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1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4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84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50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1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327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08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355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107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84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50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8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26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02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71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6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1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6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9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7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E3758-7C70-430B-93BA-C1E5A8A24A67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2E5E-4E4B-497C-8237-01BBC965B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1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842C3-91E3-462D-B67B-BE97F7DB24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70300-B816-4DEB-8C7D-ADA102956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8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ackgrounds Minion - Wallpaper C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12"/>
            <a:ext cx="12192001" cy="684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67665" y="3425720"/>
            <a:ext cx="7917786" cy="194881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72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72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72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 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52296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1" y="835400"/>
            <a:ext cx="9239725" cy="2635385"/>
          </a:xfrm>
          <a:prstGeom prst="rect">
            <a:avLst/>
          </a:prstGeom>
        </p:spPr>
      </p:pic>
      <p:pic>
        <p:nvPicPr>
          <p:cNvPr id="3" name="Picture 4" descr="Ghim của Chirikatori trên background powerpoint minion | Ảnh tường cho điện  thoại, Hình các cặp đôi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3"/>
          <a:stretch/>
        </p:blipFill>
        <p:spPr>
          <a:xfrm>
            <a:off x="29792" y="0"/>
            <a:ext cx="12132416" cy="48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1" y="835400"/>
            <a:ext cx="9239725" cy="2635385"/>
          </a:xfrm>
          <a:prstGeom prst="rect">
            <a:avLst/>
          </a:prstGeom>
        </p:spPr>
      </p:pic>
      <p:pic>
        <p:nvPicPr>
          <p:cNvPr id="3" name="Picture 4" descr="Ghim của Chirikatori trên background powerpoint minion | Ảnh tường cho điện  thoại, Hình các cặp đôi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3"/>
          <a:stretch/>
        </p:blipFill>
        <p:spPr>
          <a:xfrm>
            <a:off x="29792" y="0"/>
            <a:ext cx="12132416" cy="4827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9311" y="2919001"/>
            <a:ext cx="5361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4257" y="2919001"/>
            <a:ext cx="5361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 flipH="1" flipV="1">
            <a:off x="2583711" y="2636873"/>
            <a:ext cx="80545" cy="691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13074" y="2919001"/>
            <a:ext cx="5361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 flipH="1" flipV="1">
            <a:off x="5112911" y="2636873"/>
            <a:ext cx="80545" cy="691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08168" y="2919001"/>
            <a:ext cx="5361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2519" y="2919001"/>
            <a:ext cx="3657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 flipH="1" flipV="1">
            <a:off x="7752032" y="2636873"/>
            <a:ext cx="80545" cy="691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444770" y="2961968"/>
            <a:ext cx="5361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 flipH="1" flipV="1">
            <a:off x="10364224" y="2679840"/>
            <a:ext cx="80545" cy="691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192356" y="2961968"/>
            <a:ext cx="3764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0027" y="2919001"/>
            <a:ext cx="3303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3 Background powerpoint minion ý tưởng | chụp ảnh thành phố, hình các cặp  đôi, min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83" y="1171525"/>
            <a:ext cx="9563617" cy="56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" y="125045"/>
            <a:ext cx="11855821" cy="2150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163" y="4133589"/>
            <a:ext cx="983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làm bài vào vở ô li Toán và đối chiếu với kết quả của cô.</a:t>
            </a:r>
            <a:endParaRPr lang="en-US" sz="2800" b="1" i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8162" y="3496197"/>
            <a:ext cx="1065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nêu cách đặt tính trừ số có hai chữ số với số có một chữ số?</a:t>
            </a:r>
            <a:endParaRPr lang="en-US" sz="2800" b="1" i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13 Background powerpoint minion ý tưởng | chụp ảnh thành phố, hình các cặp  đôi, min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96" y="1166600"/>
            <a:ext cx="9563617" cy="56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" y="125045"/>
            <a:ext cx="11101511" cy="2150321"/>
          </a:xfrm>
          <a:prstGeom prst="rect">
            <a:avLst/>
          </a:prstGeom>
        </p:spPr>
      </p:pic>
      <p:sp>
        <p:nvSpPr>
          <p:cNvPr id="2" name="Text Box 5"/>
          <p:cNvSpPr txBox="1"/>
          <p:nvPr/>
        </p:nvSpPr>
        <p:spPr>
          <a:xfrm>
            <a:off x="4625420" y="2504797"/>
            <a:ext cx="2302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3" name="Text Box 4"/>
          <p:cNvSpPr txBox="1"/>
          <p:nvPr/>
        </p:nvSpPr>
        <p:spPr>
          <a:xfrm>
            <a:off x="1558188" y="2768449"/>
            <a:ext cx="415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3"/>
          <p:cNvSpPr txBox="1"/>
          <p:nvPr/>
        </p:nvSpPr>
        <p:spPr>
          <a:xfrm>
            <a:off x="4293838" y="2812712"/>
            <a:ext cx="34474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4"/>
          <p:cNvSpPr txBox="1"/>
          <p:nvPr/>
        </p:nvSpPr>
        <p:spPr>
          <a:xfrm>
            <a:off x="7291639" y="2516406"/>
            <a:ext cx="2302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6" name="Text Box 15"/>
          <p:cNvSpPr txBox="1"/>
          <p:nvPr/>
        </p:nvSpPr>
        <p:spPr>
          <a:xfrm>
            <a:off x="7075248" y="2871480"/>
            <a:ext cx="415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9491545" y="2525624"/>
            <a:ext cx="2302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8" name="Text Box 17"/>
          <p:cNvSpPr txBox="1"/>
          <p:nvPr/>
        </p:nvSpPr>
        <p:spPr>
          <a:xfrm>
            <a:off x="9075620" y="2880698"/>
            <a:ext cx="41592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2050331" y="2435407"/>
            <a:ext cx="16633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3378" y="4233784"/>
            <a:ext cx="26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61122" y="3654757"/>
            <a:ext cx="45719" cy="501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50331" y="4233784"/>
            <a:ext cx="26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1985" y="4293297"/>
            <a:ext cx="26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98376" y="3756074"/>
            <a:ext cx="45719" cy="501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38938" y="4293297"/>
            <a:ext cx="26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0762" y="4256474"/>
            <a:ext cx="26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7545254" y="3719251"/>
            <a:ext cx="45719" cy="501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17715" y="4256474"/>
            <a:ext cx="26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73551" y="4238973"/>
            <a:ext cx="26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711824" y="3782585"/>
            <a:ext cx="45719" cy="501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510504" y="4238973"/>
            <a:ext cx="26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21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Yashica Lakkanna (yashicalakkanna) – Profile | Pinte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0" y="-28280"/>
            <a:ext cx="12202929" cy="68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1644" y="469019"/>
            <a:ext cx="4101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733" y="1555402"/>
            <a:ext cx="105936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69)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100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69).</a:t>
            </a:r>
          </a:p>
          <a:p>
            <a:pPr marL="285750" indent="-28575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nimasi Gambar Background Ppt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8" y="-1"/>
            <a:ext cx="12206177" cy="68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463669" y="1794234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626666" y="2495909"/>
            <a:ext cx="1045371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phạm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vi 100</a:t>
            </a:r>
          </a:p>
          <a:p>
            <a:pPr algn="ctr">
              <a:spcBef>
                <a:spcPts val="12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68)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138434" y="583992"/>
            <a:ext cx="6516696" cy="80790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8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8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8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0455" y="1905506"/>
            <a:ext cx="8831090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Biết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tìm kết quả phép trừ (có nhớ) dạng 42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trong phạm vi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85750">
              <a:buFontTx/>
              <a:buChar char="-"/>
            </a:pP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Vận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dụng  được kiến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kĩ năng về phép trừ đã học vào giải quyết các tình huống thực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52296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52296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him của Chirikatori trên background powerpoint minion | Ảnh tường cho điện  thoại, Hình các cặp đôi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32" y="797397"/>
            <a:ext cx="8463091" cy="41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6" y="149187"/>
            <a:ext cx="10459813" cy="64353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7639" y="1950709"/>
            <a:ext cx="2091846" cy="1780007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7639" y="3476365"/>
            <a:ext cx="2091846" cy="1780007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04286" y="3490552"/>
            <a:ext cx="3958225" cy="1780007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92052" y="3501013"/>
            <a:ext cx="3748851" cy="1780007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28806" y="2891473"/>
            <a:ext cx="75156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49485" y="2013426"/>
            <a:ext cx="3958225" cy="1780007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028899" y="2836757"/>
            <a:ext cx="75156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79087" y="1935555"/>
            <a:ext cx="3764508" cy="1780007"/>
          </a:xfrm>
          <a:prstGeom prst="rect">
            <a:avLst/>
          </a:prstGeom>
          <a:solidFill>
            <a:srgbClr val="EA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55546" y="5393492"/>
            <a:ext cx="3748851" cy="87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1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him của Chirikatori trên background powerpoint minion | Ảnh tường cho điện  thoại, Hình các cặp đôi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336622" y="344861"/>
            <a:ext cx="7474726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Ghi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nhớ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421490" y="1476229"/>
            <a:ext cx="10488809" cy="34547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Đặt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tính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: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Viết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trừ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bên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dưới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bị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trừ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sao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cho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đơn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vị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thẳng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đơn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vị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Tính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: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Từ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phải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sang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rái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,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nhớ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1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sang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cột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chục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của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trừ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Khi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trừ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ở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cột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chục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nhớ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lấy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bị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trừ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1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chục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vừa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nhớ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805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271</Words>
  <Application>Microsoft Office PowerPoint</Application>
  <PresentationFormat>Widescreen</PresentationFormat>
  <Paragraphs>58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微软雅黑</vt:lpstr>
      <vt:lpstr>SimSun</vt:lpstr>
      <vt:lpstr>Arial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10</cp:revision>
  <dcterms:created xsi:type="dcterms:W3CDTF">2021-11-17T12:39:06Z</dcterms:created>
  <dcterms:modified xsi:type="dcterms:W3CDTF">2021-11-21T02:50:39Z</dcterms:modified>
</cp:coreProperties>
</file>