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0" r:id="rId2"/>
  </p:sldMasterIdLst>
  <p:notesMasterIdLst>
    <p:notesMasterId r:id="rId19"/>
  </p:notesMasterIdLst>
  <p:sldIdLst>
    <p:sldId id="353" r:id="rId3"/>
    <p:sldId id="303" r:id="rId4"/>
    <p:sldId id="354" r:id="rId5"/>
    <p:sldId id="311" r:id="rId6"/>
    <p:sldId id="316" r:id="rId7"/>
    <p:sldId id="355" r:id="rId8"/>
    <p:sldId id="356" r:id="rId9"/>
    <p:sldId id="357" r:id="rId10"/>
    <p:sldId id="340" r:id="rId11"/>
    <p:sldId id="331" r:id="rId12"/>
    <p:sldId id="377" r:id="rId13"/>
    <p:sldId id="378" r:id="rId14"/>
    <p:sldId id="379" r:id="rId15"/>
    <p:sldId id="380" r:id="rId16"/>
    <p:sldId id="381" r:id="rId17"/>
    <p:sldId id="32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1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65B16-E329-4A5C-B07F-8DD4E11C98D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BBA52-A839-4BA2-919C-3FF30631D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29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7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E0C76-EDF6-4307-A2F0-7DD77B9854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133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8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54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569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013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7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0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6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2FBA77-92B6-47E2-9C7A-805DAB206DDA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41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2FBA77-92B6-47E2-9C7A-805DAB206DDA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11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2FBA77-92B6-47E2-9C7A-805DAB206DDA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61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2FBA77-92B6-47E2-9C7A-805DAB206DDA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80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2FBA77-92B6-47E2-9C7A-805DAB206DDA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16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2FBA77-92B6-47E2-9C7A-805DAB206DDA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09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2FBA77-92B6-47E2-9C7A-805DAB206DDA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88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2FBA77-92B6-47E2-9C7A-805DAB206DDA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16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0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2FBA77-92B6-47E2-9C7A-805DAB206DDA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87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2FBA77-92B6-47E2-9C7A-805DAB206DDA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72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2FBA77-92B6-47E2-9C7A-805DAB206DDA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98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9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8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6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6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1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6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91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616DC1DA-03B4-4B49-9461-004F07F2AC5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3810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2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19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32.png"/><Relationship Id="rId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32.png"/><Relationship Id="rId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32.png"/><Relationship Id="rId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ozy kitchen Vector illustration in flat style 2555344 Vector Art at  Vecteezy">
            <a:extLst>
              <a:ext uri="{FF2B5EF4-FFF2-40B4-BE49-F238E27FC236}">
                <a16:creationId xmlns:a16="http://schemas.microsoft.com/office/drawing/2014/main" id="{255B8898-B895-472D-9184-EF0556A5D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2192000" cy="742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476D0C9-D0F5-C170-A42D-83068645AAAA}"/>
              </a:ext>
            </a:extLst>
          </p:cNvPr>
          <p:cNvGrpSpPr/>
          <p:nvPr/>
        </p:nvGrpSpPr>
        <p:grpSpPr>
          <a:xfrm>
            <a:off x="554189" y="-338008"/>
            <a:ext cx="11083622" cy="6349063"/>
            <a:chOff x="554189" y="-338008"/>
            <a:chExt cx="11083622" cy="6349063"/>
          </a:xfrm>
        </p:grpSpPr>
        <p:sp>
          <p:nvSpPr>
            <p:cNvPr id="3" name="TextBox 1">
              <a:extLst>
                <a:ext uri="{FF2B5EF4-FFF2-40B4-BE49-F238E27FC236}">
                  <a16:creationId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7629414" y="1548824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56" name="Picture 8" descr="Pink cloud colorful cartoon Royalty Free Vector Image">
              <a:extLst>
                <a:ext uri="{FF2B5EF4-FFF2-40B4-BE49-F238E27FC236}">
                  <a16:creationId xmlns:a16="http://schemas.microsoft.com/office/drawing/2014/main" id="{3EE51F6A-D002-4418-9C10-C9245D887A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741" b="71944" l="10000" r="90000">
                          <a14:foregroundMark x1="39500" y1="20741" x2="39500" y2="20741"/>
                          <a14:foregroundMark x1="62800" y1="20741" x2="62800" y2="20741"/>
                          <a14:foregroundMark x1="71300" y1="71944" x2="71300" y2="719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27" b="25246"/>
            <a:stretch/>
          </p:blipFill>
          <p:spPr bwMode="auto">
            <a:xfrm flipH="1">
              <a:off x="554189" y="-338008"/>
              <a:ext cx="11083622" cy="6349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1C8F4D0-B6FD-40DF-8301-D0C06464DA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745" b="99219" l="17277" r="37921">
                        <a14:foregroundMark x1="23060" y1="24870" x2="25769" y2="33333"/>
                        <a14:foregroundMark x1="23646" y1="21745" x2="23646" y2="21745"/>
                        <a14:foregroundMark x1="24451" y1="22266" x2="24451" y2="22266"/>
                        <a14:foregroundMark x1="25988" y1="23307" x2="25988" y2="23307"/>
                        <a14:foregroundMark x1="27013" y1="23698" x2="27013" y2="23698"/>
                        <a14:foregroundMark x1="18741" y1="27734" x2="18741" y2="27734"/>
                        <a14:foregroundMark x1="18741" y1="29818" x2="18741" y2="29818"/>
                        <a14:foregroundMark x1="19034" y1="26042" x2="19034" y2="26042"/>
                        <a14:foregroundMark x1="19693" y1="31250" x2="19693" y2="31250"/>
                        <a14:foregroundMark x1="20644" y1="31901" x2="20644" y2="31901"/>
                        <a14:foregroundMark x1="21523" y1="31641" x2="21523" y2="31641"/>
                        <a14:foregroundMark x1="23133" y1="34766" x2="23133" y2="34766"/>
                        <a14:foregroundMark x1="31332" y1="33724" x2="32211" y2="33984"/>
                        <a14:foregroundMark x1="33602" y1="38411" x2="35652" y2="39974"/>
                        <a14:foregroundMark x1="24158" y1="38672" x2="26501" y2="38021"/>
                        <a14:foregroundMark x1="26647" y1="39974" x2="27306" y2="41016"/>
                        <a14:foregroundMark x1="31259" y1="39453" x2="30161" y2="38151"/>
                        <a14:foregroundMark x1="36310" y1="58333" x2="37408" y2="60807"/>
                        <a14:foregroundMark x1="30161" y1="41406" x2="30161" y2="41406"/>
                        <a14:foregroundMark x1="30161" y1="41406" x2="30161" y2="41406"/>
                        <a14:foregroundMark x1="18448" y1="88672" x2="21669" y2="88411"/>
                        <a14:foregroundMark x1="21669" y1="88411" x2="23280" y2="86719"/>
                        <a14:foregroundMark x1="19912" y1="91146" x2="22108" y2="96875"/>
                        <a14:foregroundMark x1="22108" y1="96875" x2="22328" y2="99219"/>
                        <a14:foregroundMark x1="17277" y1="85417" x2="17350" y2="86719"/>
                        <a14:foregroundMark x1="24963" y1="41667" x2="28770" y2="42708"/>
                        <a14:foregroundMark x1="29868" y1="40495" x2="28697" y2="42578"/>
                        <a14:foregroundMark x1="37116" y1="69792" x2="37116" y2="69792"/>
                        <a14:foregroundMark x1="27526" y1="24479" x2="27526" y2="24479"/>
                        <a14:foregroundMark x1="27892" y1="26563" x2="27892" y2="26563"/>
                        <a14:foregroundMark x1="27672" y1="28125" x2="27672" y2="28125"/>
                        <a14:foregroundMark x1="27892" y1="27214" x2="27892" y2="27214"/>
                        <a14:foregroundMark x1="27892" y1="26302" x2="27892" y2="26302"/>
                        <a14:foregroundMark x1="27818" y1="26042" x2="27818" y2="26042"/>
                        <a14:foregroundMark x1="27892" y1="25781" x2="27892" y2="25781"/>
                        <a14:foregroundMark x1="27013" y1="28906" x2="27013" y2="28906"/>
                        <a14:foregroundMark x1="27013" y1="30599" x2="27013" y2="30599"/>
                        <a14:foregroundMark x1="27013" y1="31771" x2="27013" y2="31771"/>
                        <a14:foregroundMark x1="27086" y1="32292" x2="26574" y2="28776"/>
                        <a14:foregroundMark x1="26794" y1="29167" x2="27233" y2="31901"/>
                        <a14:foregroundMark x1="27160" y1="32292" x2="27013" y2="33984"/>
                        <a14:foregroundMark x1="27013" y1="33984" x2="25842" y2="34375"/>
                        <a14:foregroundMark x1="25110" y1="35417" x2="26574" y2="34245"/>
                        <a14:foregroundMark x1="36018" y1="55859" x2="36018" y2="55859"/>
                        <a14:foregroundMark x1="35212" y1="55729" x2="37408" y2="58333"/>
                        <a14:foregroundMark x1="37408" y1="58333" x2="37628" y2="59115"/>
                        <a14:foregroundMark x1="37628" y1="59115" x2="37921" y2="61068"/>
                        <a14:foregroundMark x1="37335" y1="58073" x2="37921" y2="60156"/>
                        <a14:foregroundMark x1="37116" y1="57292" x2="37701" y2="58464"/>
                        <a14:foregroundMark x1="35359" y1="55729" x2="36310" y2="56771"/>
                        <a14:foregroundMark x1="32357" y1="42448" x2="33821" y2="43620"/>
                        <a14:foregroundMark x1="34779" y1="53875" x2="34700" y2="54297"/>
                        <a14:foregroundMark x1="35359" y1="50781" x2="35044" y2="52464"/>
                        <a14:foregroundMark x1="32138" y1="42448" x2="33561" y2="44189"/>
                        <a14:foregroundMark x1="33705" y1="44028" x2="32284" y2="42448"/>
                        <a14:foregroundMark x1="32284" y1="42448" x2="32284" y2="42448"/>
                        <a14:foregroundMark x1="32284" y1="42448" x2="33936" y2="43770"/>
                        <a14:foregroundMark x1="33895" y1="43490" x2="31625" y2="41797"/>
                        <a14:foregroundMark x1="34407" y1="44661" x2="34407" y2="44661"/>
                        <a14:foregroundMark x1="33089" y1="42969" x2="33089" y2="42969"/>
                        <a14:foregroundMark x1="35212" y1="47526" x2="35212" y2="47526"/>
                        <a14:foregroundMark x1="34700" y1="44792" x2="34700" y2="44792"/>
                        <a14:foregroundMark x1="22987" y1="32422" x2="22987" y2="32422"/>
                        <a14:foregroundMark x1="23206" y1="33724" x2="23206" y2="33724"/>
                        <a14:foregroundMark x1="34773" y1="45313" x2="34773" y2="45313"/>
                        <a14:foregroundMark x1="34480" y1="44661" x2="34480" y2="44661"/>
                        <a14:foregroundMark x1="34114" y1="43880" x2="34114" y2="43880"/>
                        <a14:foregroundMark x1="33382" y1="43229" x2="33382" y2="43229"/>
                        <a14:foregroundMark x1="32796" y1="42839" x2="32796" y2="42839"/>
                        <a14:foregroundMark x1="34407" y1="44271" x2="34846" y2="46484"/>
                        <a14:foregroundMark x1="35139" y1="46615" x2="35139" y2="47135"/>
                        <a14:foregroundMark x1="34407" y1="44271" x2="34480" y2="44661"/>
                        <a14:foregroundMark x1="35212" y1="47266" x2="35578" y2="48177"/>
                        <a14:foregroundMark x1="35286" y1="49609" x2="35286" y2="49740"/>
                        <a14:foregroundMark x1="35286" y1="49740" x2="35286" y2="49740"/>
                        <a14:foregroundMark x1="35286" y1="48958" x2="35286" y2="50130"/>
                        <a14:foregroundMark x1="17570" y1="63672" x2="18448" y2="67969"/>
                        <a14:foregroundMark x1="17496" y1="64583" x2="18009" y2="67969"/>
                        <a14:backgroundMark x1="22035" y1="32552" x2="22694" y2="33594"/>
                        <a14:backgroundMark x1="35286" y1="45313" x2="35944" y2="46875"/>
                        <a14:backgroundMark x1="35300" y1="46211" x2="35465" y2="46615"/>
                        <a14:backgroundMark x1="34187" y1="43490" x2="34487" y2="44222"/>
                        <a14:backgroundMark x1="36043" y1="50130" x2="36164" y2="52995"/>
                        <a14:backgroundMark x1="35944" y1="47786" x2="35994" y2="48958"/>
                        <a14:backgroundMark x1="36164" y1="52995" x2="35944" y2="54427"/>
                        <a14:backgroundMark x1="34846" y1="54427" x2="34846" y2="544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5245" t="19507" r="60326" b="7440"/>
          <a:stretch/>
        </p:blipFill>
        <p:spPr>
          <a:xfrm>
            <a:off x="126065" y="2828895"/>
            <a:ext cx="2856978" cy="48035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434AE6-39EB-434D-B027-68736026FC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599" b="89323" l="53514" r="82211">
                        <a14:foregroundMark x1="54832" y1="50521" x2="54832" y2="50521"/>
                        <a14:foregroundMark x1="53514" y1="59245" x2="53514" y2="59245"/>
                        <a14:foregroundMark x1="70864" y1="86328" x2="70864" y2="86328"/>
                        <a14:foregroundMark x1="76647" y1="86979" x2="76647" y2="86979"/>
                        <a14:foregroundMark x1="77086" y1="89583" x2="77086" y2="89583"/>
                        <a14:foregroundMark x1="68521" y1="30729" x2="68521" y2="30729"/>
                        <a14:foregroundMark x1="75915" y1="31771" x2="75915" y2="34505"/>
                        <a14:foregroundMark x1="75842" y1="37630" x2="75842" y2="37760"/>
                        <a14:foregroundMark x1="75842" y1="37760" x2="75842" y2="37760"/>
                        <a14:foregroundMark x1="77233" y1="38281" x2="77233" y2="38542"/>
                        <a14:foregroundMark x1="77233" y1="38542" x2="77233" y2="38542"/>
                        <a14:foregroundMark x1="79649" y1="39063" x2="82211" y2="52344"/>
                        <a14:foregroundMark x1="65154" y1="52995" x2="66471" y2="50521"/>
                        <a14:foregroundMark x1="66545" y1="50260" x2="67350" y2="49479"/>
                        <a14:foregroundMark x1="67350" y1="49479" x2="65007" y2="52865"/>
                        <a14:foregroundMark x1="65007" y1="52865" x2="64495" y2="54167"/>
                        <a14:foregroundMark x1="68155" y1="51563" x2="69180" y2="52083"/>
                        <a14:foregroundMark x1="61859" y1="38932" x2="61859" y2="41276"/>
                        <a14:foregroundMark x1="68082" y1="31510" x2="68082" y2="32422"/>
                        <a14:foregroundMark x1="57028" y1="64193" x2="57613" y2="64063"/>
                        <a14:backgroundMark x1="54319" y1="63021" x2="56664" y2="66040"/>
                        <a14:backgroundMark x1="77672" y1="65495" x2="79722" y2="65234"/>
                        <a14:backgroundMark x1="64348" y1="53516" x2="64568" y2="523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483" t="26071" r="16516" b="7440"/>
          <a:stretch/>
        </p:blipFill>
        <p:spPr>
          <a:xfrm>
            <a:off x="9069344" y="3882243"/>
            <a:ext cx="3087384" cy="37229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30C72C-9E95-422C-9873-7D3ECD7071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7770" y="1452716"/>
            <a:ext cx="2267909" cy="8474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89BDBD-3C06-4FC5-858D-A3B1C65C28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8136" y="2404409"/>
            <a:ext cx="8468078" cy="18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7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rcRect l="449"/>
          <a:stretch>
            <a:fillRect/>
          </a:stretch>
        </p:blipFill>
        <p:spPr>
          <a:xfrm>
            <a:off x="5953125" y="4592321"/>
            <a:ext cx="6264275" cy="2400300"/>
          </a:xfrm>
          <a:prstGeom prst="rect">
            <a:avLst/>
          </a:prstGeom>
        </p:spPr>
      </p:pic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rcRect l="654"/>
          <a:stretch>
            <a:fillRect/>
          </a:stretch>
        </p:blipFill>
        <p:spPr>
          <a:xfrm flipH="1">
            <a:off x="-384176" y="4592320"/>
            <a:ext cx="6363971" cy="24428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476" y="146685"/>
            <a:ext cx="788035" cy="716280"/>
          </a:xfrm>
          <a:prstGeom prst="rect">
            <a:avLst/>
          </a:prstGeom>
        </p:spPr>
      </p:pic>
      <p:pic>
        <p:nvPicPr>
          <p:cNvPr id="10" name="图片 9" descr="图片包含 室内, 掌握, 人员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31" y="476251"/>
            <a:ext cx="6444615" cy="439483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232151" y="2119670"/>
            <a:ext cx="3441948" cy="110799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altLang="zh-CN" sz="6600" b="1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Củng</a:t>
            </a:r>
            <a:r>
              <a:rPr lang="en-US" altLang="zh-CN" sz="6600" b="1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 </a:t>
            </a:r>
            <a:r>
              <a:rPr lang="en-US" altLang="zh-CN" sz="6600" b="1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cố</a:t>
            </a:r>
            <a:endParaRPr lang="zh-CN" altLang="en-US" sz="6600" b="1" dirty="0">
              <a:ln w="3175">
                <a:solidFill>
                  <a:prstClr val="black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  <a:sym typeface="字魂27号-布丁体" panose="00000500000000000000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8"/>
          <a:stretch>
            <a:fillRect/>
          </a:stretch>
        </p:blipFill>
        <p:spPr>
          <a:xfrm flipH="1">
            <a:off x="153037" y="146686"/>
            <a:ext cx="1891665" cy="2588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3BA1B7-93E4-4576-88A9-E75799A242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9" cy="64494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98E48C-C5CE-4B22-B1C6-A16A2D1602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1416350" y="585796"/>
            <a:ext cx="3182111" cy="3730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EF2B88-6941-4434-B88A-B7A0F6BC8D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4350861" y="564849"/>
            <a:ext cx="3182111" cy="373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555D06-AF23-4533-A137-C945862326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7285371" y="543903"/>
            <a:ext cx="3182111" cy="3730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5DDACC-5CFF-4C34-B893-DA6B9F2046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5385035" y="2653897"/>
            <a:ext cx="2147936" cy="38164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315B9F-6D1F-415C-B0D4-AC22B66B6C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4905" y="4143655"/>
            <a:ext cx="2282177" cy="2457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09C9567-133F-4286-ADD1-62FF73AD2022}"/>
              </a:ext>
            </a:extLst>
          </p:cNvPr>
          <p:cNvSpPr/>
          <p:nvPr/>
        </p:nvSpPr>
        <p:spPr>
          <a:xfrm>
            <a:off x="4150851" y="776853"/>
            <a:ext cx="2820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5400" b="1" kern="0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5400" b="1" kern="0" dirty="0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mèo</a:t>
            </a:r>
            <a:endParaRPr lang="en-US" sz="5400" b="1" kern="0" dirty="0">
              <a:ln w="12700">
                <a:solidFill>
                  <a:srgbClr val="BF520A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5B9BD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Tieng-meo-keu-duoi-chuot-www_tiengdong_com">
            <a:hlinkClick r:id="" action="ppaction://media"/>
            <a:extLst>
              <a:ext uri="{FF2B5EF4-FFF2-40B4-BE49-F238E27FC236}">
                <a16:creationId xmlns:a16="http://schemas.microsoft.com/office/drawing/2014/main" id="{F47043FC-A42C-404A-A2CE-ACAE035842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9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7905" y="3585607"/>
            <a:ext cx="487363" cy="487363"/>
          </a:xfrm>
          <a:prstGeom prst="rect">
            <a:avLst/>
          </a:prstGeom>
        </p:spPr>
      </p:pic>
      <p:pic>
        <p:nvPicPr>
          <p:cNvPr id="12" name="carefree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D795EB32-6F87-4948-8BBE-F6505A3429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74519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1605" y="27894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1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1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numSld="999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2AB580-0CE7-4EA7-9D79-3A945B1CF6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9" cy="64494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91D360-09CC-44BB-B3DB-7755F1C924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6" y="611287"/>
            <a:ext cx="3182111" cy="3730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9AD895-230A-413F-821C-33264FF686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7" y="590339"/>
            <a:ext cx="3182111" cy="3730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2618F0-64F1-4A83-871D-14D524E9FD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7" y="569392"/>
            <a:ext cx="3182111" cy="3730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FB3A58-5446-400E-B493-A144B202A9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3" y="1727853"/>
            <a:ext cx="2569371" cy="4565300"/>
          </a:xfrm>
          <a:prstGeom prst="rect">
            <a:avLst/>
          </a:prstGeom>
        </p:spPr>
      </p:pic>
      <p:pic>
        <p:nvPicPr>
          <p:cNvPr id="7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50C69175-5621-41A4-BDB7-3D127D1848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7" end="83366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4256" y="3561099"/>
            <a:ext cx="487363" cy="4873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99FF10E-9378-4888-A075-D90666E2C7E3}"/>
              </a:ext>
            </a:extLst>
          </p:cNvPr>
          <p:cNvGrpSpPr/>
          <p:nvPr/>
        </p:nvGrpSpPr>
        <p:grpSpPr>
          <a:xfrm>
            <a:off x="1759345" y="3429001"/>
            <a:ext cx="6381345" cy="2754812"/>
            <a:chOff x="2616740" y="3429001"/>
            <a:chExt cx="6381345" cy="2754812"/>
          </a:xfrm>
        </p:grpSpPr>
        <p:sp>
          <p:nvSpPr>
            <p:cNvPr id="9" name="Thought Bubble: Cloud 8">
              <a:extLst>
                <a:ext uri="{FF2B5EF4-FFF2-40B4-BE49-F238E27FC236}">
                  <a16:creationId xmlns:a16="http://schemas.microsoft.com/office/drawing/2014/main" id="{2538F99C-087D-4AAB-B1E0-682761CEECF1}"/>
                </a:ext>
              </a:extLst>
            </p:cNvPr>
            <p:cNvSpPr/>
            <p:nvPr/>
          </p:nvSpPr>
          <p:spPr>
            <a:xfrm>
              <a:off x="2616740" y="3429001"/>
              <a:ext cx="6381345" cy="2754812"/>
            </a:xfrm>
            <a:prstGeom prst="cloudCallout">
              <a:avLst>
                <a:gd name="adj1" fmla="val 67882"/>
                <a:gd name="adj2" fmla="val -2186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101F0A1-B598-455C-B6EF-8D9DE497F9CD}"/>
                </a:ext>
              </a:extLst>
            </p:cNvPr>
            <p:cNvSpPr txBox="1"/>
            <p:nvPr/>
          </p:nvSpPr>
          <p:spPr>
            <a:xfrm>
              <a:off x="3337955" y="3962136"/>
              <a:ext cx="492179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400" b="1" kern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Chú</a:t>
              </a:r>
              <a:r>
                <a:rPr lang="en-US" sz="2400" b="1" kern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mèo</a:t>
              </a:r>
              <a:r>
                <a:rPr lang="en-US" sz="2400" b="1" kern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2400" b="1" kern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mình</a:t>
              </a:r>
              <a:r>
                <a:rPr lang="en-US" sz="2400" b="1" kern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đang</a:t>
              </a:r>
              <a:r>
                <a:rPr lang="en-US" sz="2400" b="1" kern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nấp</a:t>
              </a:r>
              <a:r>
                <a:rPr lang="en-US" sz="2400" b="1" kern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sau</a:t>
              </a:r>
              <a:r>
                <a:rPr lang="en-US" sz="2400" b="1" kern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1 </a:t>
              </a:r>
              <a:r>
                <a:rPr lang="en-US" sz="2400" b="1" kern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lang="en-US" sz="2400" b="1" kern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3 </a:t>
              </a:r>
              <a:r>
                <a:rPr lang="en-US" sz="2400" b="1" kern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cánh</a:t>
              </a:r>
              <a:r>
                <a:rPr lang="en-US" sz="2400" b="1" kern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cửa</a:t>
              </a:r>
              <a:r>
                <a:rPr lang="en-US" sz="2400" b="1" kern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2400" b="1" kern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lang="en-US" sz="2400" b="1" kern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lang="en-US" sz="2400" b="1" kern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ơi</a:t>
              </a:r>
              <a:r>
                <a:rPr lang="en-US" sz="2400" b="1" kern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2400" b="1" kern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hãy</a:t>
              </a:r>
              <a:r>
                <a:rPr lang="en-US" sz="2400" b="1" kern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cùng</a:t>
              </a:r>
              <a:r>
                <a:rPr lang="en-US" sz="2400" b="1" kern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mình</a:t>
              </a:r>
              <a:r>
                <a:rPr lang="en-US" sz="2400" b="1" kern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lang="en-US" sz="2400" b="1" kern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đúng</a:t>
              </a:r>
              <a:r>
                <a:rPr lang="en-US" sz="2400" b="1" kern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lang="en-US" sz="2400" b="1" kern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2400" b="1" kern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tập</a:t>
              </a:r>
              <a:r>
                <a:rPr lang="en-US" sz="2400" b="1" kern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để</a:t>
              </a:r>
              <a:r>
                <a:rPr lang="en-US" sz="2400" b="1" kern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tìm</a:t>
              </a:r>
              <a:r>
                <a:rPr lang="en-US" sz="2400" b="1" kern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chú</a:t>
              </a:r>
              <a:r>
                <a:rPr lang="en-US" sz="2400" b="1" kern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mèo</a:t>
              </a:r>
              <a:r>
                <a:rPr lang="en-US" sz="2400" b="1" kern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giúp</a:t>
              </a:r>
              <a:r>
                <a:rPr lang="en-US" sz="2400" b="1" kern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mình</a:t>
              </a:r>
              <a:r>
                <a:rPr lang="en-US" sz="2400" b="1" kern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nhé</a:t>
              </a:r>
              <a:r>
                <a:rPr lang="en-US" sz="2400" b="1" kern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119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5BF00C-2905-4925-BA3E-86AA559F48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8640"/>
            <a:ext cx="12191999" cy="64494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66AC59-06D1-449B-944E-B1A11E9468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6" y="611287"/>
            <a:ext cx="3182111" cy="3730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41AFF4-3F49-454B-9AFA-0A89D4DD89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7" y="590339"/>
            <a:ext cx="3182111" cy="3730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042005-D87E-4DAB-8239-00FF243D32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7" y="564848"/>
            <a:ext cx="3182111" cy="37307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B608FF-0F0D-4783-8949-8670A3AA013A}"/>
              </a:ext>
            </a:extLst>
          </p:cNvPr>
          <p:cNvSpPr txBox="1"/>
          <p:nvPr/>
        </p:nvSpPr>
        <p:spPr>
          <a:xfrm>
            <a:off x="1702342" y="348305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E5E90C-7C06-456C-A0E6-47A4F32442FA}"/>
              </a:ext>
            </a:extLst>
          </p:cNvPr>
          <p:cNvSpPr txBox="1"/>
          <p:nvPr/>
        </p:nvSpPr>
        <p:spPr>
          <a:xfrm>
            <a:off x="4755853" y="335237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A4C4DE-D220-49D8-A668-4F7A986B7871}"/>
              </a:ext>
            </a:extLst>
          </p:cNvPr>
          <p:cNvSpPr txBox="1"/>
          <p:nvPr/>
        </p:nvSpPr>
        <p:spPr>
          <a:xfrm>
            <a:off x="7630377" y="359771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</a:t>
            </a:r>
          </a:p>
        </p:txBody>
      </p:sp>
      <p:pic>
        <p:nvPicPr>
          <p:cNvPr id="9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281B30D1-F810-41AD-ACC1-6E5192CF50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099"/>
            <a:ext cx="487363" cy="4873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A348BDE-A15A-4ADE-B3AC-3CC9D2130ECC}"/>
              </a:ext>
            </a:extLst>
          </p:cNvPr>
          <p:cNvGrpSpPr/>
          <p:nvPr/>
        </p:nvGrpSpPr>
        <p:grpSpPr>
          <a:xfrm>
            <a:off x="1001950" y="1085153"/>
            <a:ext cx="1926076" cy="3243657"/>
            <a:chOff x="1001949" y="1085152"/>
            <a:chExt cx="1926076" cy="324365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4513BDC-80B7-4944-B0A9-92687EDA9731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79A50AC-F7E3-4461-B965-FCA8C7FE9746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E10528E-FEDA-49AB-B0EE-105932344C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43" y="3198719"/>
            <a:ext cx="1305851" cy="1406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64B302-E785-437B-8595-E057FB31D9B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3" y="1727853"/>
            <a:ext cx="2569371" cy="45653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F66E2FD-D8E9-4851-AE93-04CEC8F77740}"/>
              </a:ext>
            </a:extLst>
          </p:cNvPr>
          <p:cNvGrpSpPr/>
          <p:nvPr/>
        </p:nvGrpSpPr>
        <p:grpSpPr>
          <a:xfrm>
            <a:off x="2508007" y="4534299"/>
            <a:ext cx="5873219" cy="1351444"/>
            <a:chOff x="2825250" y="4455268"/>
            <a:chExt cx="5873219" cy="135144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0B1CC7D-0485-4D3B-A800-5B682EAE63F6}"/>
                </a:ext>
              </a:extLst>
            </p:cNvPr>
            <p:cNvGrpSpPr/>
            <p:nvPr/>
          </p:nvGrpSpPr>
          <p:grpSpPr>
            <a:xfrm>
              <a:off x="2928025" y="4455268"/>
              <a:ext cx="5770444" cy="1317580"/>
              <a:chOff x="2928025" y="4455268"/>
              <a:chExt cx="5770444" cy="1317580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033FD31-C52D-48ED-8E12-CAD6B16CBEB0}"/>
                  </a:ext>
                </a:extLst>
              </p:cNvPr>
              <p:cNvSpPr/>
              <p:nvPr/>
            </p:nvSpPr>
            <p:spPr>
              <a:xfrm>
                <a:off x="2928025" y="4455268"/>
                <a:ext cx="5250894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</a:pPr>
                <a:r>
                  <a:rPr lang="en-US" sz="3600" b="1" kern="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7 : 2 = ?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6CE03E1-29DC-48DC-BCA7-AE817591CB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96613" y="4560991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4A8E356-28EB-4965-96D1-3738B23B8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250" y="4560991"/>
              <a:ext cx="889801" cy="1245721"/>
            </a:xfrm>
            <a:prstGeom prst="rect">
              <a:avLst/>
            </a:prstGeom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A1D533FF-7165-448C-9A6D-3728A4EA0F3B}"/>
              </a:ext>
            </a:extLst>
          </p:cNvPr>
          <p:cNvSpPr/>
          <p:nvPr/>
        </p:nvSpPr>
        <p:spPr>
          <a:xfrm>
            <a:off x="4305643" y="2455715"/>
            <a:ext cx="1304907" cy="753692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8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2EF3D56-4576-49B9-892B-6DF64AA909DA}"/>
              </a:ext>
            </a:extLst>
          </p:cNvPr>
          <p:cNvSpPr/>
          <p:nvPr/>
        </p:nvSpPr>
        <p:spPr>
          <a:xfrm>
            <a:off x="1038226" y="2455717"/>
            <a:ext cx="1781174" cy="784871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4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3 </a:t>
            </a:r>
            <a:r>
              <a:rPr lang="en-US" sz="2400" b="1" kern="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dư</a:t>
            </a:r>
            <a:r>
              <a:rPr lang="en-US" sz="24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E9A691E-72AF-4D92-8098-AA9CF0282BF8}"/>
              </a:ext>
            </a:extLst>
          </p:cNvPr>
          <p:cNvSpPr/>
          <p:nvPr/>
        </p:nvSpPr>
        <p:spPr>
          <a:xfrm>
            <a:off x="7048500" y="2512822"/>
            <a:ext cx="1666875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4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3 </a:t>
            </a:r>
            <a:r>
              <a:rPr lang="en-US" sz="2400" b="1" kern="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dư</a:t>
            </a:r>
            <a:r>
              <a:rPr lang="en-US" sz="24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2</a:t>
            </a:r>
          </a:p>
        </p:txBody>
      </p:sp>
      <p:pic>
        <p:nvPicPr>
          <p:cNvPr id="23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3F5A3B9-8F5D-46C2-9B93-A7C61A5ED2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2" y="417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5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7ACFD-ACAF-43AC-AFF0-31C8A24E4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8640"/>
            <a:ext cx="12191999" cy="64494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F3A886-B81C-478B-952C-AC46B8C87D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6" y="611287"/>
            <a:ext cx="3182111" cy="3730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72E1B0-DAF3-4DF4-9DEF-CD96C703C2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7" y="590339"/>
            <a:ext cx="3182111" cy="3730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0C5344-D235-461B-B56E-F10CC70D6F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7" y="569392"/>
            <a:ext cx="3182111" cy="37307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804F3C-D10D-4103-8B75-561F9645FD8B}"/>
              </a:ext>
            </a:extLst>
          </p:cNvPr>
          <p:cNvSpPr txBox="1"/>
          <p:nvPr/>
        </p:nvSpPr>
        <p:spPr>
          <a:xfrm>
            <a:off x="1702342" y="348305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24968F-CD0B-4282-97D3-B34EAE274E66}"/>
              </a:ext>
            </a:extLst>
          </p:cNvPr>
          <p:cNvSpPr txBox="1"/>
          <p:nvPr/>
        </p:nvSpPr>
        <p:spPr>
          <a:xfrm>
            <a:off x="4755853" y="335237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261F7A-422A-45C7-97F7-30E5A7C1B16B}"/>
              </a:ext>
            </a:extLst>
          </p:cNvPr>
          <p:cNvSpPr txBox="1"/>
          <p:nvPr/>
        </p:nvSpPr>
        <p:spPr>
          <a:xfrm>
            <a:off x="7630377" y="359771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</a:t>
            </a:r>
          </a:p>
        </p:txBody>
      </p:sp>
      <p:pic>
        <p:nvPicPr>
          <p:cNvPr id="9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8E480115-12C5-4906-BF27-882ED109D4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099"/>
            <a:ext cx="487363" cy="4873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8A76586-1D09-4C45-9769-121CDDFBE595}"/>
              </a:ext>
            </a:extLst>
          </p:cNvPr>
          <p:cNvGrpSpPr/>
          <p:nvPr/>
        </p:nvGrpSpPr>
        <p:grpSpPr>
          <a:xfrm>
            <a:off x="6859035" y="1006122"/>
            <a:ext cx="1926076" cy="3243657"/>
            <a:chOff x="1001949" y="1085152"/>
            <a:chExt cx="1926076" cy="324365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1BD6A6C-4FD2-4025-9EA2-B0DD13D5619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93D93C2-BCB0-4934-A6D0-E0BF8B21EE3B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5774072-8770-420F-B7FA-0B62D0AE82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71" y="3130847"/>
            <a:ext cx="1305851" cy="1406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4FCF59-61DD-4AB9-8249-CA1B77665DA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3" y="1727853"/>
            <a:ext cx="2569371" cy="45653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E0BBF60-CD1B-4348-B3F4-905DDFC90F92}"/>
              </a:ext>
            </a:extLst>
          </p:cNvPr>
          <p:cNvGrpSpPr/>
          <p:nvPr/>
        </p:nvGrpSpPr>
        <p:grpSpPr>
          <a:xfrm>
            <a:off x="2508007" y="4534299"/>
            <a:ext cx="5873219" cy="1351444"/>
            <a:chOff x="2825250" y="4455268"/>
            <a:chExt cx="5873219" cy="135144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B6E9833-E904-4573-87D0-7C60C082DFAD}"/>
                </a:ext>
              </a:extLst>
            </p:cNvPr>
            <p:cNvGrpSpPr/>
            <p:nvPr/>
          </p:nvGrpSpPr>
          <p:grpSpPr>
            <a:xfrm>
              <a:off x="2928025" y="4455268"/>
              <a:ext cx="5770444" cy="1317580"/>
              <a:chOff x="2928025" y="4455268"/>
              <a:chExt cx="5770444" cy="1317580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29A3F16-F206-4541-B902-98A80E4441FC}"/>
                  </a:ext>
                </a:extLst>
              </p:cNvPr>
              <p:cNvSpPr/>
              <p:nvPr/>
            </p:nvSpPr>
            <p:spPr>
              <a:xfrm>
                <a:off x="2928025" y="4455268"/>
                <a:ext cx="5250894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</a:pPr>
                <a:r>
                  <a:rPr lang="en-US" sz="3600" b="1" kern="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8 : 3 = ?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17EF0E5-0266-42F2-95B2-722B4E282D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96613" y="4560991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6D6BB06-BFCA-468E-89FB-6E0BEBA85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250" y="4560991"/>
              <a:ext cx="889801" cy="1245721"/>
            </a:xfrm>
            <a:prstGeom prst="rect">
              <a:avLst/>
            </a:prstGeom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4242AA57-A280-472B-B2F5-EC504D2508F6}"/>
              </a:ext>
            </a:extLst>
          </p:cNvPr>
          <p:cNvSpPr/>
          <p:nvPr/>
        </p:nvSpPr>
        <p:spPr>
          <a:xfrm>
            <a:off x="3889842" y="2625777"/>
            <a:ext cx="1912063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667" b="1" kern="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782F574-FB9A-4578-BACD-A046D9753FCE}"/>
              </a:ext>
            </a:extLst>
          </p:cNvPr>
          <p:cNvSpPr/>
          <p:nvPr/>
        </p:nvSpPr>
        <p:spPr>
          <a:xfrm>
            <a:off x="6710070" y="2420787"/>
            <a:ext cx="2382865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8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2 </a:t>
            </a:r>
            <a:r>
              <a:rPr lang="en-US" sz="2800" b="1" kern="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dư</a:t>
            </a:r>
            <a:r>
              <a:rPr lang="en-US" sz="28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FC8CAD6-B476-46A3-849F-5C36777705D7}"/>
              </a:ext>
            </a:extLst>
          </p:cNvPr>
          <p:cNvSpPr/>
          <p:nvPr/>
        </p:nvSpPr>
        <p:spPr>
          <a:xfrm>
            <a:off x="964113" y="2480114"/>
            <a:ext cx="2149435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8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2 </a:t>
            </a:r>
            <a:r>
              <a:rPr lang="en-US" sz="2800" b="1" kern="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dư</a:t>
            </a:r>
            <a:r>
              <a:rPr lang="en-US" sz="28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1</a:t>
            </a:r>
          </a:p>
        </p:txBody>
      </p:sp>
      <p:pic>
        <p:nvPicPr>
          <p:cNvPr id="23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DC6A48EB-61D9-4A7F-8DA8-062DCE3114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2" y="417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A02D0F-C227-4635-BC03-CDCAA5438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8640"/>
            <a:ext cx="12191999" cy="64494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AC3AD4-4A30-4953-8E91-12237ED183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6" y="611287"/>
            <a:ext cx="3182111" cy="3730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0FB834-EDFE-402A-BCE8-62EC286296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7" y="590339"/>
            <a:ext cx="3182111" cy="3730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5EB6C7-21E4-45CD-87C7-91BFAE23E5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7" y="569392"/>
            <a:ext cx="3182111" cy="37307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5E6E11-E957-4D4C-9D4E-6241DF6FC51A}"/>
              </a:ext>
            </a:extLst>
          </p:cNvPr>
          <p:cNvSpPr txBox="1"/>
          <p:nvPr/>
        </p:nvSpPr>
        <p:spPr>
          <a:xfrm>
            <a:off x="1702342" y="348305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C2D892-71E1-4AF1-902B-8D56B7CF7458}"/>
              </a:ext>
            </a:extLst>
          </p:cNvPr>
          <p:cNvSpPr txBox="1"/>
          <p:nvPr/>
        </p:nvSpPr>
        <p:spPr>
          <a:xfrm>
            <a:off x="4755853" y="335237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134722-7E6B-4CE1-8282-130D5EEA0DD9}"/>
              </a:ext>
            </a:extLst>
          </p:cNvPr>
          <p:cNvSpPr txBox="1"/>
          <p:nvPr/>
        </p:nvSpPr>
        <p:spPr>
          <a:xfrm>
            <a:off x="7630377" y="359771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</a:t>
            </a:r>
          </a:p>
        </p:txBody>
      </p:sp>
      <p:pic>
        <p:nvPicPr>
          <p:cNvPr id="9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2AD41325-D4F4-46B3-BD68-6E0B040645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099"/>
            <a:ext cx="487363" cy="4873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D0634E2-FD9F-4334-9DF7-B1549A8268C1}"/>
              </a:ext>
            </a:extLst>
          </p:cNvPr>
          <p:cNvGrpSpPr/>
          <p:nvPr/>
        </p:nvGrpSpPr>
        <p:grpSpPr>
          <a:xfrm>
            <a:off x="3918211" y="1070294"/>
            <a:ext cx="1926076" cy="3243657"/>
            <a:chOff x="1001949" y="1085152"/>
            <a:chExt cx="1926076" cy="324365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B0B0FFD-7DD3-49F1-B736-767E86329166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891C135-328E-4DFB-A174-8BCC5DF01775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5697755-4976-41AA-9F6C-6079C22C49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41" y="3186514"/>
            <a:ext cx="1305851" cy="1406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999941-B111-42EE-83B9-56ED27A1B6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3" y="1727853"/>
            <a:ext cx="2569371" cy="45653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3BDA9B2-7E9A-4710-8605-DB2D400CFF24}"/>
              </a:ext>
            </a:extLst>
          </p:cNvPr>
          <p:cNvGrpSpPr/>
          <p:nvPr/>
        </p:nvGrpSpPr>
        <p:grpSpPr>
          <a:xfrm>
            <a:off x="2877435" y="4630198"/>
            <a:ext cx="5572547" cy="1317580"/>
            <a:chOff x="2936383" y="4453972"/>
            <a:chExt cx="5572546" cy="131757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8023D21-7027-4036-B4D3-B2C3269588BC}"/>
                </a:ext>
              </a:extLst>
            </p:cNvPr>
            <p:cNvGrpSpPr/>
            <p:nvPr/>
          </p:nvGrpSpPr>
          <p:grpSpPr>
            <a:xfrm>
              <a:off x="2936383" y="4453972"/>
              <a:ext cx="5572546" cy="1317579"/>
              <a:chOff x="2936383" y="4453972"/>
              <a:chExt cx="5572546" cy="1317579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A0F282EE-71D9-4436-85B0-798602FAD79B}"/>
                  </a:ext>
                </a:extLst>
              </p:cNvPr>
              <p:cNvSpPr/>
              <p:nvPr/>
            </p:nvSpPr>
            <p:spPr>
              <a:xfrm>
                <a:off x="2936383" y="4453972"/>
                <a:ext cx="5121753" cy="1317579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</a:pPr>
                <a:r>
                  <a:rPr lang="en-US" sz="3200" b="1" kern="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9 : 3 = ?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E24BFA8-D5A0-4CE5-84F0-90EA62EEF0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807073" y="4492748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1F6B0BC-0FBC-42CF-8DDC-AB24F4E6E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4586" y="4515887"/>
              <a:ext cx="889801" cy="1245721"/>
            </a:xfrm>
            <a:prstGeom prst="rect">
              <a:avLst/>
            </a:prstGeom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4F04C0B8-9412-41DC-AEC6-A9428644222A}"/>
              </a:ext>
            </a:extLst>
          </p:cNvPr>
          <p:cNvSpPr/>
          <p:nvPr/>
        </p:nvSpPr>
        <p:spPr>
          <a:xfrm>
            <a:off x="6663853" y="2476664"/>
            <a:ext cx="2156823" cy="89869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4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3 </a:t>
            </a:r>
            <a:r>
              <a:rPr lang="en-US" sz="2400" b="1" kern="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dư</a:t>
            </a:r>
            <a:r>
              <a:rPr lang="en-US" sz="24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128FF93-5901-454E-850D-3D1D89675038}"/>
              </a:ext>
            </a:extLst>
          </p:cNvPr>
          <p:cNvSpPr/>
          <p:nvPr/>
        </p:nvSpPr>
        <p:spPr>
          <a:xfrm>
            <a:off x="3880416" y="2414928"/>
            <a:ext cx="1910768" cy="853339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4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3986BCD-7A09-4928-B521-94AA88E1804A}"/>
              </a:ext>
            </a:extLst>
          </p:cNvPr>
          <p:cNvSpPr/>
          <p:nvPr/>
        </p:nvSpPr>
        <p:spPr>
          <a:xfrm>
            <a:off x="804795" y="2590683"/>
            <a:ext cx="2286644" cy="89869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4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3 </a:t>
            </a:r>
            <a:r>
              <a:rPr lang="en-US" sz="2400" b="1" kern="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dư</a:t>
            </a:r>
            <a:r>
              <a:rPr lang="en-US" sz="2400" b="1" kern="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1</a:t>
            </a:r>
          </a:p>
        </p:txBody>
      </p:sp>
      <p:pic>
        <p:nvPicPr>
          <p:cNvPr id="23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F96AAFE4-6EDD-4528-A75E-332FBCEEDA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2" y="417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6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ozy kitchen Vector illustration in flat style 2555344 Vector Art at  Vecteezy">
            <a:extLst>
              <a:ext uri="{FF2B5EF4-FFF2-40B4-BE49-F238E27FC236}">
                <a16:creationId xmlns:a16="http://schemas.microsoft.com/office/drawing/2014/main" id="{E9FE9A05-0810-4386-8CCA-E10014207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2192000" cy="742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Pink cloud colorful cartoon Royalty Free Vector Image">
            <a:extLst>
              <a:ext uri="{FF2B5EF4-FFF2-40B4-BE49-F238E27FC236}">
                <a16:creationId xmlns:a16="http://schemas.microsoft.com/office/drawing/2014/main" id="{673DB1F8-9834-401E-9FA4-F016E171B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741" b="71944" l="10000" r="90000">
                        <a14:foregroundMark x1="39500" y1="20741" x2="39500" y2="20741"/>
                        <a14:foregroundMark x1="62800" y1="20741" x2="62800" y2="20741"/>
                        <a14:foregroundMark x1="71300" y1="71944" x2="71300" y2="7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27" b="25246"/>
          <a:stretch/>
        </p:blipFill>
        <p:spPr bwMode="auto">
          <a:xfrm flipH="1">
            <a:off x="554189" y="-338008"/>
            <a:ext cx="11083622" cy="634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497A78-47D4-4DA1-880D-FD8123F562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745" b="99219" l="17277" r="37921">
                        <a14:foregroundMark x1="23060" y1="24870" x2="25769" y2="33333"/>
                        <a14:foregroundMark x1="23646" y1="21745" x2="23646" y2="21745"/>
                        <a14:foregroundMark x1="24451" y1="22266" x2="24451" y2="22266"/>
                        <a14:foregroundMark x1="25988" y1="23307" x2="25988" y2="23307"/>
                        <a14:foregroundMark x1="27013" y1="23698" x2="27013" y2="23698"/>
                        <a14:foregroundMark x1="18741" y1="27734" x2="18741" y2="27734"/>
                        <a14:foregroundMark x1="18741" y1="29818" x2="18741" y2="29818"/>
                        <a14:foregroundMark x1="19034" y1="26042" x2="19034" y2="26042"/>
                        <a14:foregroundMark x1="19693" y1="31250" x2="19693" y2="31250"/>
                        <a14:foregroundMark x1="20644" y1="31901" x2="20644" y2="31901"/>
                        <a14:foregroundMark x1="21523" y1="31641" x2="21523" y2="31641"/>
                        <a14:foregroundMark x1="23133" y1="34766" x2="23133" y2="34766"/>
                        <a14:foregroundMark x1="31332" y1="33724" x2="32211" y2="33984"/>
                        <a14:foregroundMark x1="33602" y1="38411" x2="35652" y2="39974"/>
                        <a14:foregroundMark x1="24158" y1="38672" x2="26501" y2="38021"/>
                        <a14:foregroundMark x1="26647" y1="39974" x2="27306" y2="41016"/>
                        <a14:foregroundMark x1="31259" y1="39453" x2="30161" y2="38151"/>
                        <a14:foregroundMark x1="36310" y1="58333" x2="37408" y2="60807"/>
                        <a14:foregroundMark x1="30161" y1="41406" x2="30161" y2="41406"/>
                        <a14:foregroundMark x1="30161" y1="41406" x2="30161" y2="41406"/>
                        <a14:foregroundMark x1="18448" y1="88672" x2="21669" y2="88411"/>
                        <a14:foregroundMark x1="21669" y1="88411" x2="23280" y2="86719"/>
                        <a14:foregroundMark x1="19912" y1="91146" x2="22108" y2="96875"/>
                        <a14:foregroundMark x1="22108" y1="96875" x2="22328" y2="99219"/>
                        <a14:foregroundMark x1="17277" y1="85417" x2="17350" y2="86719"/>
                        <a14:foregroundMark x1="24963" y1="41667" x2="28770" y2="42708"/>
                        <a14:foregroundMark x1="29868" y1="40495" x2="28697" y2="42578"/>
                        <a14:foregroundMark x1="37116" y1="69792" x2="37116" y2="69792"/>
                        <a14:foregroundMark x1="27526" y1="24479" x2="27526" y2="24479"/>
                        <a14:foregroundMark x1="27892" y1="26563" x2="27892" y2="26563"/>
                        <a14:foregroundMark x1="27672" y1="28125" x2="27672" y2="28125"/>
                        <a14:foregroundMark x1="27892" y1="27214" x2="27892" y2="27214"/>
                        <a14:foregroundMark x1="27892" y1="26302" x2="27892" y2="26302"/>
                        <a14:foregroundMark x1="27818" y1="26042" x2="27818" y2="26042"/>
                        <a14:foregroundMark x1="27892" y1="25781" x2="27892" y2="25781"/>
                        <a14:foregroundMark x1="27013" y1="28906" x2="27013" y2="28906"/>
                        <a14:foregroundMark x1="27013" y1="30599" x2="27013" y2="30599"/>
                        <a14:foregroundMark x1="27013" y1="31771" x2="27013" y2="31771"/>
                        <a14:foregroundMark x1="27086" y1="32292" x2="26574" y2="28776"/>
                        <a14:foregroundMark x1="26794" y1="29167" x2="27233" y2="31901"/>
                        <a14:foregroundMark x1="27160" y1="32292" x2="27013" y2="33984"/>
                        <a14:foregroundMark x1="27013" y1="33984" x2="25842" y2="34375"/>
                        <a14:foregroundMark x1="25110" y1="35417" x2="26574" y2="34245"/>
                        <a14:foregroundMark x1="36018" y1="55859" x2="36018" y2="55859"/>
                        <a14:foregroundMark x1="35212" y1="55729" x2="37408" y2="58333"/>
                        <a14:foregroundMark x1="37408" y1="58333" x2="37628" y2="59115"/>
                        <a14:foregroundMark x1="37628" y1="59115" x2="37921" y2="61068"/>
                        <a14:foregroundMark x1="37335" y1="58073" x2="37921" y2="60156"/>
                        <a14:foregroundMark x1="37116" y1="57292" x2="37701" y2="58464"/>
                        <a14:foregroundMark x1="35359" y1="55729" x2="36310" y2="56771"/>
                        <a14:foregroundMark x1="32357" y1="42448" x2="33821" y2="43620"/>
                        <a14:foregroundMark x1="34779" y1="53875" x2="34700" y2="54297"/>
                        <a14:foregroundMark x1="35359" y1="50781" x2="35044" y2="52464"/>
                        <a14:foregroundMark x1="32138" y1="42448" x2="33561" y2="44189"/>
                        <a14:foregroundMark x1="33705" y1="44028" x2="32284" y2="42448"/>
                        <a14:foregroundMark x1="32284" y1="42448" x2="32284" y2="42448"/>
                        <a14:foregroundMark x1="32284" y1="42448" x2="33936" y2="43770"/>
                        <a14:foregroundMark x1="33895" y1="43490" x2="31625" y2="41797"/>
                        <a14:foregroundMark x1="34407" y1="44661" x2="34407" y2="44661"/>
                        <a14:foregroundMark x1="33089" y1="42969" x2="33089" y2="42969"/>
                        <a14:foregroundMark x1="35212" y1="47526" x2="35212" y2="47526"/>
                        <a14:foregroundMark x1="34700" y1="44792" x2="34700" y2="44792"/>
                        <a14:foregroundMark x1="22987" y1="32422" x2="22987" y2="32422"/>
                        <a14:foregroundMark x1="23206" y1="33724" x2="23206" y2="33724"/>
                        <a14:foregroundMark x1="34773" y1="45313" x2="34773" y2="45313"/>
                        <a14:foregroundMark x1="34480" y1="44661" x2="34480" y2="44661"/>
                        <a14:foregroundMark x1="34114" y1="43880" x2="34114" y2="43880"/>
                        <a14:foregroundMark x1="33382" y1="43229" x2="33382" y2="43229"/>
                        <a14:foregroundMark x1="32796" y1="42839" x2="32796" y2="42839"/>
                        <a14:foregroundMark x1="34407" y1="44271" x2="34846" y2="46484"/>
                        <a14:foregroundMark x1="35139" y1="46615" x2="35139" y2="47135"/>
                        <a14:foregroundMark x1="34407" y1="44271" x2="34480" y2="44661"/>
                        <a14:foregroundMark x1="35212" y1="47266" x2="35578" y2="48177"/>
                        <a14:foregroundMark x1="35286" y1="49609" x2="35286" y2="49740"/>
                        <a14:foregroundMark x1="35286" y1="49740" x2="35286" y2="49740"/>
                        <a14:foregroundMark x1="35286" y1="48958" x2="35286" y2="50130"/>
                        <a14:foregroundMark x1="17570" y1="63672" x2="18448" y2="67969"/>
                        <a14:foregroundMark x1="17496" y1="64583" x2="18009" y2="67969"/>
                        <a14:backgroundMark x1="22035" y1="32552" x2="22694" y2="33594"/>
                        <a14:backgroundMark x1="35286" y1="45313" x2="35944" y2="46875"/>
                        <a14:backgroundMark x1="35300" y1="46211" x2="35465" y2="46615"/>
                        <a14:backgroundMark x1="34187" y1="43490" x2="34487" y2="44222"/>
                        <a14:backgroundMark x1="36043" y1="50130" x2="36164" y2="52995"/>
                        <a14:backgroundMark x1="35944" y1="47786" x2="35994" y2="48958"/>
                        <a14:backgroundMark x1="36164" y1="52995" x2="35944" y2="54427"/>
                        <a14:backgroundMark x1="34846" y1="54427" x2="34846" y2="544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5245" t="19507" r="60326" b="7440"/>
          <a:stretch/>
        </p:blipFill>
        <p:spPr>
          <a:xfrm>
            <a:off x="126065" y="2828895"/>
            <a:ext cx="2856978" cy="48035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D6F276-B52C-418D-B1DB-30ABB154B5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5896" y="1544065"/>
            <a:ext cx="5517358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046431-AB07-4B63-87DC-CD1CACFD9F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7"/>
          <a:stretch/>
        </p:blipFill>
        <p:spPr>
          <a:xfrm>
            <a:off x="0" y="0"/>
            <a:ext cx="12192000" cy="68922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10364" y="580333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Khởi động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9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E38BA14-DB6E-127A-DE5A-50F646AB4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B2C24E-79EF-15C2-E68D-AA0F276917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C20E6A0-CB54-B093-7005-CAB60EEDD145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922B97D-2C7B-04AD-15E1-7743B5AD3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0C189F-723D-52F2-7AFB-A0933E1BE2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46026598-66EB-5283-5AF3-9E1C6232CA03}"/>
              </a:ext>
            </a:extLst>
          </p:cNvPr>
          <p:cNvSpPr/>
          <p:nvPr/>
        </p:nvSpPr>
        <p:spPr>
          <a:xfrm>
            <a:off x="1334053" y="1152525"/>
            <a:ext cx="9657797" cy="2838450"/>
          </a:xfrm>
          <a:prstGeom prst="wedgeRoundRectCallout">
            <a:avLst>
              <a:gd name="adj1" fmla="val -43888"/>
              <a:gd name="adj2" fmla="val 57752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Chiati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theo nhóm đôi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lấy số bút có trong hộp bút của 1 bạn trong nhóm chia đều cho 2 bạn.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số bút mà không còn dư thì nhóm đó báo cáo “đã chia hết”, nếu chia mà bút còn dư thì nói “chia còn dư”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68B95E-A3C5-DDAB-37C7-06BBA9702E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625" b="78906" l="52416" r="74817">
                        <a14:foregroundMark x1="60469" y1="40885" x2="61713" y2="41146"/>
                        <a14:foregroundMark x1="74231" y1="49219" x2="74890" y2="51823"/>
                        <a14:foregroundMark x1="71962" y1="47396" x2="71962" y2="47396"/>
                        <a14:foregroundMark x1="68375" y1="78255" x2="68375" y2="77344"/>
                        <a14:foregroundMark x1="60981" y1="78516" x2="61713" y2="77995"/>
                        <a14:foregroundMark x1="69619" y1="78646" x2="69619" y2="78646"/>
                        <a14:foregroundMark x1="56223" y1="78906" x2="58272" y2="78906"/>
                        <a14:foregroundMark x1="61567" y1="78646" x2="65666" y2="78646"/>
                        <a14:foregroundMark x1="65666" y1="78646" x2="68228" y2="78255"/>
                        <a14:foregroundMark x1="72328" y1="48958" x2="74012" y2="50000"/>
                        <a14:foregroundMark x1="73646" y1="48307" x2="73280" y2="52214"/>
                        <a14:foregroundMark x1="70059" y1="53516" x2="70205" y2="58333"/>
                        <a14:foregroundMark x1="70351" y1="56771" x2="70205" y2="55339"/>
                        <a14:foregroundMark x1="72401" y1="55469" x2="72767" y2="58854"/>
                        <a14:foregroundMark x1="72914" y1="58203" x2="72914" y2="60156"/>
                        <a14:foregroundMark x1="71669" y1="65365" x2="71962" y2="63151"/>
                        <a14:backgroundMark x1="71083" y1="53125" x2="71083" y2="531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000" t="38246" r="23402" b="31575"/>
          <a:stretch/>
        </p:blipFill>
        <p:spPr>
          <a:xfrm>
            <a:off x="-1530878" y="3547049"/>
            <a:ext cx="5190359" cy="331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3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565F6F-B97C-4810-B9C4-ED27C6348D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7"/>
          <a:stretch/>
        </p:blipFill>
        <p:spPr>
          <a:xfrm>
            <a:off x="0" y="0"/>
            <a:ext cx="12192000" cy="68922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43123" y="251791"/>
            <a:ext cx="6244216" cy="1704660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99822D7-CCB8-4020-9F76-4DD34BAC67E8}"/>
              </a:ext>
            </a:extLst>
          </p:cNvPr>
          <p:cNvGrpSpPr/>
          <p:nvPr/>
        </p:nvGrpSpPr>
        <p:grpSpPr>
          <a:xfrm>
            <a:off x="0" y="0"/>
            <a:ext cx="12183747" cy="6858000"/>
            <a:chOff x="0" y="0"/>
            <a:chExt cx="12183747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7BF725C-91A3-4521-992C-870A081F3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25" t="19868" r="12500" b="8752"/>
            <a:stretch/>
          </p:blipFill>
          <p:spPr>
            <a:xfrm>
              <a:off x="0" y="0"/>
              <a:ext cx="12183747" cy="6858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1F15CF-75E2-4FCE-A79F-B0D20E80D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8" y="23502"/>
              <a:ext cx="4780547" cy="58246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A733A5D-B958-4AFD-9AA1-DECB64B88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7" y="604046"/>
              <a:ext cx="4780547" cy="58246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F2197AB-8ED8-4542-9FEE-4C0B7BE67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7" y="1177114"/>
              <a:ext cx="4780547" cy="58246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A17A253-3502-4D79-985A-1F660A129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23296" y="1760060"/>
              <a:ext cx="4780547" cy="582466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5AA43A-6BFF-4E60-885F-DBD87A1E5414}"/>
              </a:ext>
            </a:extLst>
          </p:cNvPr>
          <p:cNvSpPr/>
          <p:nvPr/>
        </p:nvSpPr>
        <p:spPr>
          <a:xfrm>
            <a:off x="383673" y="366703"/>
            <a:ext cx="11416399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B5DAD9-BE9B-4E12-B1B0-66CF12943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74" y="823912"/>
            <a:ext cx="9420225" cy="487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99822D7-CCB8-4020-9F76-4DD34BAC67E8}"/>
              </a:ext>
            </a:extLst>
          </p:cNvPr>
          <p:cNvGrpSpPr/>
          <p:nvPr/>
        </p:nvGrpSpPr>
        <p:grpSpPr>
          <a:xfrm>
            <a:off x="0" y="0"/>
            <a:ext cx="12183747" cy="6858000"/>
            <a:chOff x="0" y="0"/>
            <a:chExt cx="12183747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7BF725C-91A3-4521-992C-870A081F3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25" t="19868" r="12500" b="8752"/>
            <a:stretch/>
          </p:blipFill>
          <p:spPr>
            <a:xfrm>
              <a:off x="0" y="0"/>
              <a:ext cx="12183747" cy="6858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1F15CF-75E2-4FCE-A79F-B0D20E80D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8" y="23502"/>
              <a:ext cx="4780547" cy="58246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A733A5D-B958-4AFD-9AA1-DECB64B88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7" y="604046"/>
              <a:ext cx="4780547" cy="58246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F2197AB-8ED8-4542-9FEE-4C0B7BE67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7" y="1177114"/>
              <a:ext cx="4780547" cy="58246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A17A253-3502-4D79-985A-1F660A129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23296" y="1760060"/>
              <a:ext cx="4780547" cy="582466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5AA43A-6BFF-4E60-885F-DBD87A1E5414}"/>
              </a:ext>
            </a:extLst>
          </p:cNvPr>
          <p:cNvSpPr/>
          <p:nvPr/>
        </p:nvSpPr>
        <p:spPr>
          <a:xfrm>
            <a:off x="383673" y="366703"/>
            <a:ext cx="11416399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B7E24C-E5AD-4BE9-BEDF-64347A56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512" y="2266950"/>
            <a:ext cx="3948453" cy="2019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DB1365-61A6-40BC-BB11-EC605CDFA741}"/>
              </a:ext>
            </a:extLst>
          </p:cNvPr>
          <p:cNvSpPr txBox="1"/>
          <p:nvPr/>
        </p:nvSpPr>
        <p:spPr>
          <a:xfrm>
            <a:off x="800100" y="1152525"/>
            <a:ext cx="7381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8 : 2 = 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77A98A-DDA9-4937-9179-339345FAD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524" y="2752724"/>
            <a:ext cx="5724417" cy="275272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EA5C24D-BB93-4304-9434-63D4B18706C0}"/>
              </a:ext>
            </a:extLst>
          </p:cNvPr>
          <p:cNvSpPr/>
          <p:nvPr/>
        </p:nvSpPr>
        <p:spPr>
          <a:xfrm>
            <a:off x="723900" y="4909783"/>
            <a:ext cx="8724900" cy="1481491"/>
          </a:xfrm>
          <a:prstGeom prst="roundRect">
            <a:avLst/>
          </a:prstGeom>
          <a:solidFill>
            <a:srgbClr val="FFFF00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8 : 2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Ta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: 2 = 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82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99822D7-CCB8-4020-9F76-4DD34BAC67E8}"/>
              </a:ext>
            </a:extLst>
          </p:cNvPr>
          <p:cNvGrpSpPr/>
          <p:nvPr/>
        </p:nvGrpSpPr>
        <p:grpSpPr>
          <a:xfrm>
            <a:off x="0" y="0"/>
            <a:ext cx="12183747" cy="6858000"/>
            <a:chOff x="0" y="0"/>
            <a:chExt cx="12183747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7BF725C-91A3-4521-992C-870A081F3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25" t="19868" r="12500" b="8752"/>
            <a:stretch/>
          </p:blipFill>
          <p:spPr>
            <a:xfrm>
              <a:off x="0" y="0"/>
              <a:ext cx="12183747" cy="6858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1F15CF-75E2-4FCE-A79F-B0D20E80D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8" y="23502"/>
              <a:ext cx="4780547" cy="58246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A733A5D-B958-4AFD-9AA1-DECB64B88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7" y="604046"/>
              <a:ext cx="4780547" cy="58246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F2197AB-8ED8-4542-9FEE-4C0B7BE67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7" y="1177114"/>
              <a:ext cx="4780547" cy="58246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A17A253-3502-4D79-985A-1F660A129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23296" y="1760060"/>
              <a:ext cx="4780547" cy="582466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5AA43A-6BFF-4E60-885F-DBD87A1E5414}"/>
              </a:ext>
            </a:extLst>
          </p:cNvPr>
          <p:cNvSpPr/>
          <p:nvPr/>
        </p:nvSpPr>
        <p:spPr>
          <a:xfrm>
            <a:off x="383673" y="366703"/>
            <a:ext cx="11416399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DB1365-61A6-40BC-BB11-EC605CDFA741}"/>
              </a:ext>
            </a:extLst>
          </p:cNvPr>
          <p:cNvSpPr txBox="1"/>
          <p:nvPr/>
        </p:nvSpPr>
        <p:spPr>
          <a:xfrm>
            <a:off x="800100" y="1152525"/>
            <a:ext cx="7381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EEFA0A-9995-4D0B-BBE6-7EA676D6F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87" y="2419350"/>
            <a:ext cx="4868301" cy="1866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CF01FF-52E2-469E-BDDF-BEA2C4A0A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012" y="2428874"/>
            <a:ext cx="4986338" cy="2709663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F839583-6A99-40D3-BD2B-E61D491AF4FA}"/>
              </a:ext>
            </a:extLst>
          </p:cNvPr>
          <p:cNvSpPr/>
          <p:nvPr/>
        </p:nvSpPr>
        <p:spPr>
          <a:xfrm>
            <a:off x="723900" y="4572001"/>
            <a:ext cx="8724900" cy="1819274"/>
          </a:xfrm>
          <a:prstGeom prst="roundRect">
            <a:avLst/>
          </a:prstGeom>
          <a:solidFill>
            <a:srgbClr val="FFFF00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9 : 2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Ta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: 2 = 4 (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18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565F6F-B97C-4810-B9C4-ED27C6348D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7"/>
          <a:stretch/>
        </p:blipFill>
        <p:spPr>
          <a:xfrm>
            <a:off x="0" y="0"/>
            <a:ext cx="12192000" cy="68922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43123" y="398839"/>
            <a:ext cx="5886407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86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99822D7-CCB8-4020-9F76-4DD34BAC67E8}"/>
              </a:ext>
            </a:extLst>
          </p:cNvPr>
          <p:cNvGrpSpPr/>
          <p:nvPr/>
        </p:nvGrpSpPr>
        <p:grpSpPr>
          <a:xfrm>
            <a:off x="0" y="0"/>
            <a:ext cx="12183747" cy="6858000"/>
            <a:chOff x="0" y="0"/>
            <a:chExt cx="12183747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7BF725C-91A3-4521-992C-870A081F3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25" t="19868" r="12500" b="8752"/>
            <a:stretch/>
          </p:blipFill>
          <p:spPr>
            <a:xfrm>
              <a:off x="0" y="0"/>
              <a:ext cx="12183747" cy="6858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1F15CF-75E2-4FCE-A79F-B0D20E80D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8" y="23502"/>
              <a:ext cx="4780547" cy="58246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A733A5D-B958-4AFD-9AA1-DECB64B88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7" y="604046"/>
              <a:ext cx="4780547" cy="58246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F2197AB-8ED8-4542-9FEE-4C0B7BE67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7" y="1177114"/>
              <a:ext cx="4780547" cy="58246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A17A253-3502-4D79-985A-1F660A129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23296" y="1760060"/>
              <a:ext cx="4780547" cy="582466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5AA43A-6BFF-4E60-885F-DBD87A1E5414}"/>
              </a:ext>
            </a:extLst>
          </p:cNvPr>
          <p:cNvSpPr/>
          <p:nvPr/>
        </p:nvSpPr>
        <p:spPr>
          <a:xfrm>
            <a:off x="383673" y="366703"/>
            <a:ext cx="11416399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7F8FC6-BA21-420B-8992-92B280378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552450"/>
            <a:ext cx="1714500" cy="933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457F88-6EA1-4FDD-A28F-06FE3CA17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512" y="2195512"/>
            <a:ext cx="10082213" cy="285345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AA12CBF-8BE5-45D7-A2AE-78FB1F265554}"/>
              </a:ext>
            </a:extLst>
          </p:cNvPr>
          <p:cNvSpPr/>
          <p:nvPr/>
        </p:nvSpPr>
        <p:spPr>
          <a:xfrm>
            <a:off x="2867025" y="2676525"/>
            <a:ext cx="657225" cy="628650"/>
          </a:xfrm>
          <a:prstGeom prst="roundRect">
            <a:avLst/>
          </a:prstGeom>
          <a:ln w="38100">
            <a:solidFill>
              <a:srgbClr val="D91B5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4D5CC37-EC4C-4638-946E-389EF76C5185}"/>
              </a:ext>
            </a:extLst>
          </p:cNvPr>
          <p:cNvSpPr/>
          <p:nvPr/>
        </p:nvSpPr>
        <p:spPr>
          <a:xfrm>
            <a:off x="4276725" y="2657475"/>
            <a:ext cx="657225" cy="628650"/>
          </a:xfrm>
          <a:prstGeom prst="roundRect">
            <a:avLst/>
          </a:prstGeom>
          <a:ln w="38100">
            <a:solidFill>
              <a:srgbClr val="D91B5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6D0DDD8-A76F-474A-9EFA-52140E89D593}"/>
              </a:ext>
            </a:extLst>
          </p:cNvPr>
          <p:cNvSpPr/>
          <p:nvPr/>
        </p:nvSpPr>
        <p:spPr>
          <a:xfrm>
            <a:off x="3381375" y="3438525"/>
            <a:ext cx="657225" cy="628650"/>
          </a:xfrm>
          <a:prstGeom prst="roundRect">
            <a:avLst/>
          </a:prstGeom>
          <a:ln w="38100">
            <a:solidFill>
              <a:srgbClr val="D91B5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105A295-8104-4BE0-8C71-229CE4FAFA5F}"/>
              </a:ext>
            </a:extLst>
          </p:cNvPr>
          <p:cNvSpPr/>
          <p:nvPr/>
        </p:nvSpPr>
        <p:spPr>
          <a:xfrm>
            <a:off x="3076575" y="4181475"/>
            <a:ext cx="657225" cy="628650"/>
          </a:xfrm>
          <a:prstGeom prst="roundRect">
            <a:avLst/>
          </a:prstGeom>
          <a:ln w="38100">
            <a:solidFill>
              <a:srgbClr val="D91B5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A8C0DD3-2C52-4640-98FE-119FBB32D64D}"/>
              </a:ext>
            </a:extLst>
          </p:cNvPr>
          <p:cNvSpPr/>
          <p:nvPr/>
        </p:nvSpPr>
        <p:spPr>
          <a:xfrm>
            <a:off x="800100" y="4972049"/>
            <a:ext cx="4371975" cy="1381125"/>
          </a:xfrm>
          <a:prstGeom prst="roundRect">
            <a:avLst/>
          </a:prstGeom>
          <a:solidFill>
            <a:srgbClr val="FFFF00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chia 11 : 2 có thương là 5, số dư là 1. Đây là phép chia có dư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C4E95F3-6DB0-4A95-B7DE-E96416A8A573}"/>
              </a:ext>
            </a:extLst>
          </p:cNvPr>
          <p:cNvSpPr/>
          <p:nvPr/>
        </p:nvSpPr>
        <p:spPr>
          <a:xfrm>
            <a:off x="8629650" y="2657475"/>
            <a:ext cx="657225" cy="628650"/>
          </a:xfrm>
          <a:prstGeom prst="roundRect">
            <a:avLst/>
          </a:prstGeom>
          <a:ln w="38100">
            <a:solidFill>
              <a:srgbClr val="D91B5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BB114A6-B208-42E4-9DA0-608EB6A2E66C}"/>
              </a:ext>
            </a:extLst>
          </p:cNvPr>
          <p:cNvSpPr/>
          <p:nvPr/>
        </p:nvSpPr>
        <p:spPr>
          <a:xfrm>
            <a:off x="10001250" y="2657475"/>
            <a:ext cx="657225" cy="628650"/>
          </a:xfrm>
          <a:prstGeom prst="roundRect">
            <a:avLst/>
          </a:prstGeom>
          <a:ln w="38100">
            <a:solidFill>
              <a:srgbClr val="D91B5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24CB3FA3-B4B4-4DF6-8E5F-CC25DBB1F89E}"/>
              </a:ext>
            </a:extLst>
          </p:cNvPr>
          <p:cNvSpPr/>
          <p:nvPr/>
        </p:nvSpPr>
        <p:spPr>
          <a:xfrm>
            <a:off x="9134475" y="3409950"/>
            <a:ext cx="657225" cy="628650"/>
          </a:xfrm>
          <a:prstGeom prst="roundRect">
            <a:avLst/>
          </a:prstGeom>
          <a:ln w="38100">
            <a:solidFill>
              <a:srgbClr val="D91B5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12CBDC5-0BCA-4F9C-A563-255E837F8DFD}"/>
              </a:ext>
            </a:extLst>
          </p:cNvPr>
          <p:cNvSpPr/>
          <p:nvPr/>
        </p:nvSpPr>
        <p:spPr>
          <a:xfrm>
            <a:off x="8848725" y="4162425"/>
            <a:ext cx="657225" cy="628650"/>
          </a:xfrm>
          <a:prstGeom prst="roundRect">
            <a:avLst/>
          </a:prstGeom>
          <a:ln w="38100">
            <a:solidFill>
              <a:srgbClr val="D91B5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D41E072-476B-45F3-BFA9-B36BC96340D9}"/>
              </a:ext>
            </a:extLst>
          </p:cNvPr>
          <p:cNvSpPr/>
          <p:nvPr/>
        </p:nvSpPr>
        <p:spPr>
          <a:xfrm>
            <a:off x="6677025" y="5010149"/>
            <a:ext cx="4371975" cy="1381125"/>
          </a:xfrm>
          <a:prstGeom prst="roundRect">
            <a:avLst/>
          </a:prstGeom>
          <a:solidFill>
            <a:srgbClr val="FFFF00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chia 17 : 3 có thương là 5, số dư là 2. Đây là phép chia có dư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52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  <p:bldP spid="33" grpId="0" animBg="1"/>
      <p:bldP spid="34" grpId="0" animBg="1"/>
      <p:bldP spid="35" grpId="0" animBg="1"/>
      <p:bldP spid="36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tndrlee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337</Words>
  <Application>Microsoft Office PowerPoint</Application>
  <PresentationFormat>Widescreen</PresentationFormat>
  <Paragraphs>55</Paragraphs>
  <Slides>16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等线</vt:lpstr>
      <vt:lpstr>Arial</vt:lpstr>
      <vt:lpstr>Calibri</vt:lpstr>
      <vt:lpstr>Calibri Light</vt:lpstr>
      <vt:lpstr>Tahoma</vt:lpstr>
      <vt:lpstr>Times New Roman</vt:lpstr>
      <vt:lpstr>字魂35号-经典雅黑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Đào Thị Minh Phượng</cp:lastModifiedBy>
  <cp:revision>25</cp:revision>
  <dcterms:created xsi:type="dcterms:W3CDTF">2022-11-04T10:11:30Z</dcterms:created>
  <dcterms:modified xsi:type="dcterms:W3CDTF">2022-11-13T13:03:51Z</dcterms:modified>
</cp:coreProperties>
</file>