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7" r:id="rId4"/>
    <p:sldId id="260" r:id="rId5"/>
    <p:sldId id="268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84A8C-F7A1-4478-87A0-748ECFEC12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D7F6-FD5E-41A8-85E1-461F6C852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01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7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F6C5-AAEB-44C4-BE62-8929C4DE81E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7A32-CFB7-4A34-9ED9-76D2CB12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37855" y="2281645"/>
            <a:ext cx="5929746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05568" y="2593106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Ham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hought Bubble: Cloud 3">
            <a:extLst>
              <a:ext uri="{FF2B5EF4-FFF2-40B4-BE49-F238E27FC236}">
                <a16:creationId xmlns:a16="http://schemas.microsoft.com/office/drawing/2014/main" xmlns="" id="{8AB6C868-6371-8D72-F494-20B9DF0B7541}"/>
              </a:ext>
            </a:extLst>
          </p:cNvPr>
          <p:cNvSpPr/>
          <p:nvPr/>
        </p:nvSpPr>
        <p:spPr>
          <a:xfrm>
            <a:off x="-62345" y="1272758"/>
            <a:ext cx="3200400" cy="1475422"/>
          </a:xfrm>
          <a:prstGeom prst="cloudCallout">
            <a:avLst>
              <a:gd name="adj1" fmla="val -22077"/>
              <a:gd name="adj2" fmla="val 1030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48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22D54E32-CDA4-4FE9-A6AF-B3CF247B2F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5" y="1223140"/>
            <a:ext cx="4140251" cy="22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0B8BFE1-601B-DBA8-4C48-9BC2414F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5" y="27709"/>
            <a:ext cx="8292741" cy="59339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vì sao lại thế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1" y="685800"/>
            <a:ext cx="78624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7C22B9-CD66-8B67-47FA-5D61ACA1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79" y="233105"/>
            <a:ext cx="2129135" cy="998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148B8F-DE1C-8F3B-CA41-AF80E6BDB9D4}"/>
              </a:ext>
            </a:extLst>
          </p:cNvPr>
          <p:cNvSpPr txBox="1"/>
          <p:nvPr/>
        </p:nvSpPr>
        <p:spPr>
          <a:xfrm>
            <a:off x="807847" y="1424436"/>
            <a:ext cx="7725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43D1741-0A8C-D93E-98FA-1DB06F08D78E}"/>
              </a:ext>
            </a:extLst>
          </p:cNvPr>
          <p:cNvSpPr/>
          <p:nvPr/>
        </p:nvSpPr>
        <p:spPr>
          <a:xfrm>
            <a:off x="130780" y="1470799"/>
            <a:ext cx="609698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9DE5D44-A631-8B98-8B4C-48AA7BB24D31}"/>
              </a:ext>
            </a:extLst>
          </p:cNvPr>
          <p:cNvSpPr/>
          <p:nvPr/>
        </p:nvSpPr>
        <p:spPr>
          <a:xfrm>
            <a:off x="178482" y="3247055"/>
            <a:ext cx="570097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39E0D1-D1C4-78ED-8B94-AEC0080B8127}"/>
              </a:ext>
            </a:extLst>
          </p:cNvPr>
          <p:cNvSpPr txBox="1"/>
          <p:nvPr/>
        </p:nvSpPr>
        <p:spPr>
          <a:xfrm>
            <a:off x="809752" y="3247055"/>
            <a:ext cx="764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7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0" y="762000"/>
            <a:ext cx="5407951" cy="32766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1109789" y="1985278"/>
            <a:ext cx="3141215" cy="680050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8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72E1F1-EACF-E35A-A0FB-363B17DD5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18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2E470A-E6C5-F0CB-74FD-EA23ACC33A5E}"/>
              </a:ext>
            </a:extLst>
          </p:cNvPr>
          <p:cNvSpPr txBox="1"/>
          <p:nvPr/>
        </p:nvSpPr>
        <p:spPr>
          <a:xfrm>
            <a:off x="990600" y="609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07CE013-C40F-A544-8BD8-9D44A7E05174}"/>
              </a:ext>
            </a:extLst>
          </p:cNvPr>
          <p:cNvSpPr/>
          <p:nvPr/>
        </p:nvSpPr>
        <p:spPr>
          <a:xfrm>
            <a:off x="381000" y="1770894"/>
            <a:ext cx="8382000" cy="25125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Ham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7B9FBDF1-FE5E-01B0-3A47-B8DB60BE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108" y1="82167" x2="49369" y2="89575"/>
                        <a14:backgroundMark x1="50991" y1="65432" x2="50991" y2="80110"/>
                        <a14:backgroundMark x1="51712" y1="80384" x2="50270" y2="80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35" y="3219062"/>
            <a:ext cx="2610239" cy="39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6A1662C-3619-8939-D498-A8F9977BD95B}"/>
              </a:ext>
            </a:extLst>
          </p:cNvPr>
          <p:cNvSpPr/>
          <p:nvPr/>
        </p:nvSpPr>
        <p:spPr>
          <a:xfrm>
            <a:off x="1143000" y="1390261"/>
            <a:ext cx="6324600" cy="2876939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hỏi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giỏi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r>
              <a:rPr lang="en-US" sz="4400" i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</a:t>
            </a:r>
            <a:r>
              <a:rPr lang="en-US" sz="4400" i="1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(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Tục</a:t>
            </a:r>
            <a:r>
              <a:rPr lang="en-US" sz="4400" i="1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4400" i="1" dirty="0">
                <a:solidFill>
                  <a:srgbClr val="0070C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361323" cy="22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-736600"/>
            <a:ext cx="9148550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56687" y="215078"/>
            <a:ext cx="4991813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147" y="-113953"/>
            <a:ext cx="4734898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13" y="-537524"/>
            <a:ext cx="4734898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4022725"/>
            <a:ext cx="2361323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=""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16" y="2984311"/>
            <a:ext cx="3288648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9105" y="2984311"/>
            <a:ext cx="6281239" cy="10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145</Words>
  <Application>Microsoft Office PowerPoint</Application>
  <PresentationFormat>On-screen Show (4:3)</PresentationFormat>
  <Paragraphs>17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- Nghe bài hát: Vì sao lại thế (sáng tác: Lưu Hà 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10</cp:revision>
  <dcterms:created xsi:type="dcterms:W3CDTF">2022-11-29T05:31:21Z</dcterms:created>
  <dcterms:modified xsi:type="dcterms:W3CDTF">2022-11-29T05:43:23Z</dcterms:modified>
</cp:coreProperties>
</file>