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9" r:id="rId11"/>
    <p:sldId id="1540" r:id="rId12"/>
    <p:sldId id="1564" r:id="rId13"/>
    <p:sldId id="1565" r:id="rId14"/>
    <p:sldId id="1566" r:id="rId15"/>
    <p:sldId id="1562" r:id="rId16"/>
    <p:sldId id="15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1729B-19D3-4A60-A798-70BC767BBC0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31436-2CB4-49EB-8D04-7DAFD989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470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72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7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8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7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1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2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0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7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0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BE32FC-4099-408A-3C36-D7CCCE57D69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EB39F9-6DA3-1268-E0F2-130D3300C3A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9504" y="1667144"/>
            <a:ext cx="5803895" cy="178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7062886" y="4222975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608C4A-D0FC-9B5D-7FED-ACCD1ED2D7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844" y="2910579"/>
            <a:ext cx="6645216" cy="228010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A6C8F51-866C-4A88-8B2D-409296D17415}"/>
              </a:ext>
            </a:extLst>
          </p:cNvPr>
          <p:cNvSpPr txBox="1"/>
          <p:nvPr/>
        </p:nvSpPr>
        <p:spPr>
          <a:xfrm>
            <a:off x="18705" y="492176"/>
            <a:ext cx="913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TRƯỜNG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TIỂU HỌC ÁI MỘ A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44624" y="457358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A3313-CAF2-A37A-3552-6298061F1624}"/>
              </a:ext>
            </a:extLst>
          </p:cNvPr>
          <p:cNvSpPr txBox="1"/>
          <p:nvPr/>
        </p:nvSpPr>
        <p:spPr>
          <a:xfrm>
            <a:off x="1476375" y="1095375"/>
            <a:ext cx="9086850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2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3D374-205C-F389-A9C7-1700D49A8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62" y="1614487"/>
            <a:ext cx="3952875" cy="2085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34B4B-46DD-C9C5-2C3D-DDA473A74774}"/>
              </a:ext>
            </a:extLst>
          </p:cNvPr>
          <p:cNvSpPr txBox="1"/>
          <p:nvPr/>
        </p:nvSpPr>
        <p:spPr>
          <a:xfrm>
            <a:off x="381000" y="3171825"/>
            <a:ext cx="5562600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có: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Công thức tính chu vi hình chữ nhật là:</a:t>
            </a:r>
          </a:p>
          <a:p>
            <a:pPr algn="ctr"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(a + b) x 2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Công thức tính diện tích hình chữ nhật là: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  <a:p>
            <a:pPr>
              <a:spcAft>
                <a:spcPts val="500"/>
              </a:spcAft>
            </a:pP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b cùng một đơn vị đo.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E40A8-BAB0-2C09-6B9D-835F6AF0C4DE}"/>
              </a:ext>
            </a:extLst>
          </p:cNvPr>
          <p:cNvSpPr txBox="1"/>
          <p:nvPr/>
        </p:nvSpPr>
        <p:spPr>
          <a:xfrm>
            <a:off x="6477000" y="4105275"/>
            <a:ext cx="5638800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chữ nhật có chiều dài a = 10 cm, chiều rộng b = 5 cm thì có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Chu vi là: P = (10 + 5) x 2 = 30 (cm);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Diện tích là: S = 10 × 5 = 50 (c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 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6F5F-BE3F-B645-DF78-2834F3E1436B}"/>
              </a:ext>
            </a:extLst>
          </p:cNvPr>
          <p:cNvSpPr txBox="1"/>
          <p:nvPr/>
        </p:nvSpPr>
        <p:spPr>
          <a:xfrm>
            <a:off x="704851" y="600075"/>
            <a:ext cx="10791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= 13 cm, b = 12 cm;</a:t>
            </a:r>
          </a:p>
          <a:p>
            <a:pPr algn="just" latinLnBrk="0"/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endParaRPr lang="en-US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= 35 km, b = 15 km.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A8624-A51B-BAE3-83A0-86F3C0C222D1}"/>
              </a:ext>
            </a:extLst>
          </p:cNvPr>
          <p:cNvSpPr txBox="1"/>
          <p:nvPr/>
        </p:nvSpPr>
        <p:spPr>
          <a:xfrm>
            <a:off x="914400" y="1838325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 a = 13 cm, b = 12 cm thì P = (13 + 12) x 2 = 50 (cm)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D1DBA-D5ED-AD8C-47C4-F71F57F18765}"/>
              </a:ext>
            </a:extLst>
          </p:cNvPr>
          <p:cNvSpPr txBox="1"/>
          <p:nvPr/>
        </p:nvSpPr>
        <p:spPr>
          <a:xfrm>
            <a:off x="857250" y="3295650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 a = 35 km, b = 15 km thì P = (35 + 15) x 2 = 100 (km)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6F5F-BE3F-B645-DF78-2834F3E1436B}"/>
              </a:ext>
            </a:extLst>
          </p:cNvPr>
          <p:cNvSpPr txBox="1"/>
          <p:nvPr/>
        </p:nvSpPr>
        <p:spPr>
          <a:xfrm>
            <a:off x="704851" y="600075"/>
            <a:ext cx="10791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= 60 cm, b = 30 cm;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= 42 cm, b = 21 cm.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A8624-A51B-BAE3-83A0-86F3C0C222D1}"/>
              </a:ext>
            </a:extLst>
          </p:cNvPr>
          <p:cNvSpPr txBox="1"/>
          <p:nvPr/>
        </p:nvSpPr>
        <p:spPr>
          <a:xfrm>
            <a:off x="790575" y="2286000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a = 60 cm, b = 30 cm thì S = 60 x 30 = 1 800 (cm²)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D1DBA-D5ED-AD8C-47C4-F71F57F18765}"/>
              </a:ext>
            </a:extLst>
          </p:cNvPr>
          <p:cNvSpPr txBox="1"/>
          <p:nvPr/>
        </p:nvSpPr>
        <p:spPr>
          <a:xfrm>
            <a:off x="666750" y="3848100"/>
            <a:ext cx="1022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a = 42 cm, b = 21 cm thì S = 42 x 21 = 882 (cm² 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cap="none" spc="0" normalizeH="0" baseline="0" noProof="0" dirty="0">
                <a:ln>
                  <a:noFill/>
                </a:ln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altLang="ko-KR" sz="10000" b="1" i="0" u="none" strike="noStrike" kern="1200" cap="none" spc="0" normalizeH="0" noProof="0" dirty="0">
                <a:ln>
                  <a:noFill/>
                </a:ln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DỤNG</a:t>
            </a:r>
            <a:endParaRPr kumimoji="0" lang="ko-KR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44624" y="457358"/>
            <a:ext cx="10366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con, 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Bộ sách Cánh diều lớp 4 - SGK lớp 4, Sách điện tử">
            <a:extLst>
              <a:ext uri="{FF2B5EF4-FFF2-40B4-BE49-F238E27FC236}">
                <a16:creationId xmlns:a16="http://schemas.microsoft.com/office/drawing/2014/main" id="{668DC3E1-92DE-137D-9A90-28CB2802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95" y="1581149"/>
            <a:ext cx="3299579" cy="4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a Bảng Con Học Sinh Bavico BVC41 – 22 x 32 cm | Tiki">
            <a:extLst>
              <a:ext uri="{FF2B5EF4-FFF2-40B4-BE49-F238E27FC236}">
                <a16:creationId xmlns:a16="http://schemas.microsoft.com/office/drawing/2014/main" id="{0C29EE79-5B2C-22FB-1772-9D2E2DFC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809750"/>
            <a:ext cx="42291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a + 45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24 : b </a:t>
                </a:r>
                <a:r>
                  <a:rPr kumimoji="0" lang="en-US" sz="7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(c – 7) x 5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5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121 – (d + 55) </a:t>
                </a:r>
                <a:r>
                  <a:rPr kumimoji="0" lang="en-US" sz="5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5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06A2EE-B0A6-4CC0-231D-0F03CF2873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EA32E-A0BE-3BCD-53C4-84D593ADCC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4C43C1F-C1D9-2B5E-8791-612FEF21FC4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952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cap="none" spc="0" normalizeH="0" baseline="0" noProof="0" dirty="0">
                <a:ln>
                  <a:noFill/>
                </a:ln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kumimoji="0" lang="ko-KR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微软雅黑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1015588"/>
            <a:chOff x="1514281" y="1688144"/>
            <a:chExt cx="9386887" cy="1284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1168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2CF7E-F23B-B3E1-51C1-A5C5F714F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" y="1794923"/>
            <a:ext cx="11639550" cy="31295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87DA8C-7148-43C9-C857-EAA42BD1CE10}"/>
              </a:ext>
            </a:extLst>
          </p:cNvPr>
          <p:cNvSpPr/>
          <p:nvPr/>
        </p:nvSpPr>
        <p:spPr>
          <a:xfrm>
            <a:off x="3943350" y="2819400"/>
            <a:ext cx="1657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+ 3 + 3 = 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BBAB0E-E8B6-C232-24C9-3C02FA34640D}"/>
              </a:ext>
            </a:extLst>
          </p:cNvPr>
          <p:cNvSpPr/>
          <p:nvPr/>
        </p:nvSpPr>
        <p:spPr>
          <a:xfrm>
            <a:off x="5924550" y="2838450"/>
            <a:ext cx="1657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– 3 + 3 =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3F3502-865B-0F1A-ACCB-8157544BCAC9}"/>
              </a:ext>
            </a:extLst>
          </p:cNvPr>
          <p:cNvSpPr/>
          <p:nvPr/>
        </p:nvSpPr>
        <p:spPr>
          <a:xfrm>
            <a:off x="7705725" y="2847975"/>
            <a:ext cx="1657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+ 3 x 3 = 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6B27AD-408B-D3A3-9683-343550AA692B}"/>
              </a:ext>
            </a:extLst>
          </p:cNvPr>
          <p:cNvSpPr/>
          <p:nvPr/>
        </p:nvSpPr>
        <p:spPr>
          <a:xfrm>
            <a:off x="9677400" y="2790825"/>
            <a:ext cx="2038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 + 3) : 3 =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E35105-6CE6-818F-2958-D7C31894FCB1}"/>
              </a:ext>
            </a:extLst>
          </p:cNvPr>
          <p:cNvSpPr/>
          <p:nvPr/>
        </p:nvSpPr>
        <p:spPr>
          <a:xfrm>
            <a:off x="3838575" y="3571875"/>
            <a:ext cx="17811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+ 2 + 6 = 18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C949AD-C9D3-5C67-46A6-89F4872223D1}"/>
              </a:ext>
            </a:extLst>
          </p:cNvPr>
          <p:cNvSpPr/>
          <p:nvPr/>
        </p:nvSpPr>
        <p:spPr>
          <a:xfrm>
            <a:off x="5791200" y="3533775"/>
            <a:ext cx="17430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2 + 6 = 14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5BAEE-55CB-F81F-954F-2E6EF5A454C9}"/>
              </a:ext>
            </a:extLst>
          </p:cNvPr>
          <p:cNvSpPr/>
          <p:nvPr/>
        </p:nvSpPr>
        <p:spPr>
          <a:xfrm>
            <a:off x="7705725" y="3524250"/>
            <a:ext cx="17526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+ 2 x 6 = 22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8D469F-15D2-7634-0CE6-41D4D119C397}"/>
              </a:ext>
            </a:extLst>
          </p:cNvPr>
          <p:cNvSpPr/>
          <p:nvPr/>
        </p:nvSpPr>
        <p:spPr>
          <a:xfrm>
            <a:off x="9686925" y="3571875"/>
            <a:ext cx="2038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(10 + 2) : 6 =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CEE043-7C6E-B071-0C02-25EF703BAC3C}"/>
              </a:ext>
            </a:extLst>
          </p:cNvPr>
          <p:cNvSpPr/>
          <p:nvPr/>
        </p:nvSpPr>
        <p:spPr>
          <a:xfrm>
            <a:off x="3848100" y="4257675"/>
            <a:ext cx="17811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+ 5 + 7 = 42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366ED50-5001-D234-E0D5-0B40875EBFF6}"/>
              </a:ext>
            </a:extLst>
          </p:cNvPr>
          <p:cNvSpPr/>
          <p:nvPr/>
        </p:nvSpPr>
        <p:spPr>
          <a:xfrm>
            <a:off x="5791200" y="4238625"/>
            <a:ext cx="1743075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30 - 5 + 7 = 32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3CA6C67-7ED5-9FEF-B506-7422C947E25C}"/>
              </a:ext>
            </a:extLst>
          </p:cNvPr>
          <p:cNvSpPr/>
          <p:nvPr/>
        </p:nvSpPr>
        <p:spPr>
          <a:xfrm>
            <a:off x="7743825" y="4238625"/>
            <a:ext cx="17526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+ 5 x 7 = 65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F9FBD6-A32B-91B4-4DD3-6B23B8DACDBD}"/>
              </a:ext>
            </a:extLst>
          </p:cNvPr>
          <p:cNvSpPr/>
          <p:nvPr/>
        </p:nvSpPr>
        <p:spPr>
          <a:xfrm>
            <a:off x="9782175" y="4257675"/>
            <a:ext cx="203835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(30 + 5) : 7 = 5</a:t>
            </a:r>
          </a:p>
        </p:txBody>
      </p:sp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636</Words>
  <Application>Microsoft Office PowerPoint</Application>
  <PresentationFormat>Widescreen</PresentationFormat>
  <Paragraphs>99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Arial</vt:lpstr>
      <vt:lpstr>Calibri</vt:lpstr>
      <vt:lpstr>Cambria</vt:lpstr>
      <vt:lpstr>等线</vt:lpstr>
      <vt:lpstr>Times New Roman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13</cp:revision>
  <dcterms:created xsi:type="dcterms:W3CDTF">2023-12-01T08:19:30Z</dcterms:created>
  <dcterms:modified xsi:type="dcterms:W3CDTF">2023-12-25T02:24:57Z</dcterms:modified>
</cp:coreProperties>
</file>