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58"/>
  </p:notesMasterIdLst>
  <p:sldIdLst>
    <p:sldId id="405" r:id="rId8"/>
    <p:sldId id="377" r:id="rId9"/>
    <p:sldId id="379" r:id="rId10"/>
    <p:sldId id="380" r:id="rId11"/>
    <p:sldId id="382" r:id="rId12"/>
    <p:sldId id="393" r:id="rId13"/>
    <p:sldId id="386" r:id="rId14"/>
    <p:sldId id="387" r:id="rId15"/>
    <p:sldId id="390" r:id="rId16"/>
    <p:sldId id="339" r:id="rId17"/>
    <p:sldId id="395" r:id="rId18"/>
    <p:sldId id="397" r:id="rId19"/>
    <p:sldId id="398" r:id="rId20"/>
    <p:sldId id="399" r:id="rId21"/>
    <p:sldId id="404" r:id="rId22"/>
    <p:sldId id="407" r:id="rId23"/>
    <p:sldId id="410" r:id="rId24"/>
    <p:sldId id="411" r:id="rId25"/>
    <p:sldId id="414" r:id="rId26"/>
    <p:sldId id="417" r:id="rId27"/>
    <p:sldId id="418" r:id="rId28"/>
    <p:sldId id="423" r:id="rId29"/>
    <p:sldId id="424" r:id="rId30"/>
    <p:sldId id="425" r:id="rId31"/>
    <p:sldId id="428" r:id="rId32"/>
    <p:sldId id="426" r:id="rId33"/>
    <p:sldId id="434" r:id="rId34"/>
    <p:sldId id="442" r:id="rId35"/>
    <p:sldId id="439" r:id="rId36"/>
    <p:sldId id="354" r:id="rId37"/>
    <p:sldId id="321" r:id="rId38"/>
    <p:sldId id="355" r:id="rId39"/>
    <p:sldId id="444" r:id="rId40"/>
    <p:sldId id="445" r:id="rId41"/>
    <p:sldId id="448" r:id="rId42"/>
    <p:sldId id="450" r:id="rId43"/>
    <p:sldId id="451" r:id="rId44"/>
    <p:sldId id="452" r:id="rId45"/>
    <p:sldId id="327" r:id="rId46"/>
    <p:sldId id="455" r:id="rId47"/>
    <p:sldId id="456" r:id="rId48"/>
    <p:sldId id="457" r:id="rId49"/>
    <p:sldId id="458" r:id="rId50"/>
    <p:sldId id="459" r:id="rId51"/>
    <p:sldId id="460" r:id="rId52"/>
    <p:sldId id="461" r:id="rId53"/>
    <p:sldId id="333" r:id="rId54"/>
    <p:sldId id="462" r:id="rId55"/>
    <p:sldId id="265" r:id="rId56"/>
    <p:sldId id="309" r:id="rId57"/>
  </p:sldIdLst>
  <p:sldSz cx="12192000" cy="6858000"/>
  <p:notesSz cx="6858000" cy="9144000"/>
  <p:embeddedFontLst>
    <p:embeddedFont>
      <p:font typeface="Great Vibes" panose="020B0604020202020204" charset="0"/>
      <p:regular r:id="rId59"/>
    </p:embeddedFont>
    <p:embeddedFont>
      <p:font typeface="Calibri Light" panose="020F0302020204030204" pitchFamily="34" charset="0"/>
      <p:regular r:id="rId60"/>
      <p:italic r:id="rId61"/>
    </p:embeddedFont>
    <p:embeddedFont>
      <p:font typeface="Tahoma" panose="020B0604030504040204" pitchFamily="34" charset="0"/>
      <p:regular r:id="rId62"/>
      <p:bold r:id="rId63"/>
    </p:embeddedFont>
    <p:embeddedFont>
      <p:font typeface="Calibri" panose="020F0502020204030204" pitchFamily="34" charset="0"/>
      <p:regular r:id="rId64"/>
      <p:bold r:id="rId65"/>
      <p:italic r:id="rId66"/>
      <p:boldItalic r:id="rId67"/>
    </p:embeddedFont>
    <p:embeddedFont>
      <p:font typeface="Sigmar One" panose="020B0604020202020204" charset="0"/>
      <p:regular r:id="rId68"/>
    </p:embeddedFont>
    <p:embeddedFont>
      <p:font typeface="Nunito Black" panose="020B0604020202020204" charset="0"/>
      <p:bold r:id="rId69"/>
      <p:boldItalic r:id="rId7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405"/>
            <p14:sldId id="377"/>
            <p14:sldId id="379"/>
            <p14:sldId id="380"/>
            <p14:sldId id="382"/>
            <p14:sldId id="393"/>
            <p14:sldId id="386"/>
            <p14:sldId id="387"/>
            <p14:sldId id="390"/>
            <p14:sldId id="339"/>
            <p14:sldId id="395"/>
            <p14:sldId id="397"/>
            <p14:sldId id="398"/>
            <p14:sldId id="399"/>
            <p14:sldId id="404"/>
            <p14:sldId id="407"/>
            <p14:sldId id="410"/>
            <p14:sldId id="411"/>
            <p14:sldId id="414"/>
            <p14:sldId id="417"/>
            <p14:sldId id="418"/>
            <p14:sldId id="423"/>
            <p14:sldId id="424"/>
            <p14:sldId id="425"/>
            <p14:sldId id="428"/>
            <p14:sldId id="426"/>
            <p14:sldId id="434"/>
            <p14:sldId id="442"/>
            <p14:sldId id="439"/>
            <p14:sldId id="354"/>
            <p14:sldId id="321"/>
            <p14:sldId id="355"/>
            <p14:sldId id="444"/>
            <p14:sldId id="445"/>
            <p14:sldId id="448"/>
            <p14:sldId id="450"/>
            <p14:sldId id="451"/>
            <p14:sldId id="452"/>
            <p14:sldId id="327"/>
            <p14:sldId id="455"/>
          </p14:sldIdLst>
        </p14:section>
        <p14:section name="Untitled Section" id="{E3C45DB0-CDD1-4C49-8990-6DF7C6D156F7}">
          <p14:sldIdLst>
            <p14:sldId id="456"/>
            <p14:sldId id="457"/>
            <p14:sldId id="458"/>
            <p14:sldId id="459"/>
            <p14:sldId id="460"/>
            <p14:sldId id="461"/>
            <p14:sldId id="333"/>
            <p14:sldId id="462"/>
            <p14:sldId id="265"/>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90" y="20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font" Target="fonts/font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13/12/2022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13/12/2022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13/12/2022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6.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xmlns="" id="{B4486D36-6C53-75D6-BF08-C59D05FCF23A}"/>
              </a:ext>
            </a:extLst>
          </p:cNvPr>
          <p:cNvSpPr txBox="1">
            <a:spLocks/>
          </p:cNvSpPr>
          <p:nvPr/>
        </p:nvSpPr>
        <p:spPr>
          <a:xfrm>
            <a:off x="1981200" y="1348951"/>
            <a:ext cx="8077200" cy="2152798"/>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endPar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endParaRP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8000" b="1" i="0" u="none" strike="noStrike" kern="1200" cap="none" spc="0" normalizeH="0" baseline="0" noProof="0" dirty="0"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5" name="Group 4"/>
          <p:cNvGrpSpPr/>
          <p:nvPr/>
        </p:nvGrpSpPr>
        <p:grpSpPr>
          <a:xfrm>
            <a:off x="1115290" y="2402865"/>
            <a:ext cx="9809019" cy="1733808"/>
            <a:chOff x="1308154" y="3568825"/>
            <a:chExt cx="8731940" cy="1733808"/>
          </a:xfrm>
        </p:grpSpPr>
        <p:sp>
          <p:nvSpPr>
            <p:cNvPr id="6" name="TextBox 5">
              <a:extLst>
                <a:ext uri="{FF2B5EF4-FFF2-40B4-BE49-F238E27FC236}">
                  <a16:creationId xmlns:a16="http://schemas.microsoft.com/office/drawing/2014/main" xmlns="" id="{FDF99F60-2DEC-4DEF-9300-E3C8E7CE95D2}"/>
                </a:ext>
              </a:extLst>
            </p:cNvPr>
            <p:cNvSpPr txBox="1"/>
            <p:nvPr/>
          </p:nvSpPr>
          <p:spPr>
            <a:xfrm>
              <a:off x="3489933" y="3568825"/>
              <a:ext cx="6550161" cy="1733808"/>
            </a:xfrm>
            <a:prstGeom prst="rect">
              <a:avLst/>
            </a:prstGeom>
            <a:noFill/>
          </p:spPr>
          <p:txBody>
            <a:bodyPr wrap="square" rtlCol="0">
              <a:spAutoFit/>
            </a:bodyPr>
            <a:lstStyle/>
            <a:p>
              <a:pPr algn="ctr">
                <a:lnSpc>
                  <a:spcPts val="6400"/>
                </a:lnSpc>
                <a:spcBef>
                  <a:spcPct val="0"/>
                </a:spcBef>
              </a:pPr>
              <a:r>
                <a:rPr lang="en-US" sz="5400" b="1" spc="-133" dirty="0">
                  <a:solidFill>
                    <a:srgbClr val="FF0000"/>
                  </a:solidFill>
                  <a:latin typeface="Times New Roman" panose="02020603050405020304" pitchFamily="18" charset="0"/>
                  <a:cs typeface="Times New Roman" panose="02020603050405020304" pitchFamily="18" charset="0"/>
                </a:rPr>
                <a:t>CON ĐƯỜNG CỦA BÉ</a:t>
              </a:r>
            </a:p>
          </p:txBody>
        </p:sp>
        <p:sp>
          <p:nvSpPr>
            <p:cNvPr id="7" name="TextBox 6">
              <a:extLst>
                <a:ext uri="{FF2B5EF4-FFF2-40B4-BE49-F238E27FC236}">
                  <a16:creationId xmlns:a16="http://schemas.microsoft.com/office/drawing/2014/main" xmlns=""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28</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208003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smtClean="0">
                <a:solidFill>
                  <a:srgbClr val="FF0000"/>
                </a:solidFill>
                <a:latin typeface="Nunito Black" pitchFamily="2" charset="0"/>
                <a:sym typeface="Arial"/>
              </a:rPr>
              <a:t>Luyện</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đọc</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từ</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smtClean="0">
                <a:solidFill>
                  <a:srgbClr val="008000"/>
                </a:solidFill>
                <a:latin typeface="Nunito Black" pitchFamily="2" charset="0"/>
                <a:sym typeface="Arial"/>
              </a:rPr>
              <a:t>Chi </a:t>
            </a:r>
            <a:r>
              <a:rPr lang="en-US" sz="3600" dirty="0" err="1" smtClean="0">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smtClean="0">
                <a:solidFill>
                  <a:srgbClr val="008000"/>
                </a:solidFill>
                <a:latin typeface="Nunito Black" pitchFamily="2" charset="0"/>
                <a:sym typeface="Arial"/>
              </a:rPr>
              <a:t>Giàn</a:t>
            </a:r>
            <a:r>
              <a:rPr lang="en-US" sz="3600" dirty="0" smtClean="0">
                <a:solidFill>
                  <a:srgbClr val="008000"/>
                </a:solidFill>
                <a:latin typeface="Nunito Black" pitchFamily="2" charset="0"/>
                <a:sym typeface="Arial"/>
              </a:rPr>
              <a:t> </a:t>
            </a:r>
            <a:r>
              <a:rPr lang="en-US" sz="3600" dirty="0" err="1" smtClean="0">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2510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219200" y="990600"/>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smtClean="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nối</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tiếp</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9448800" y="4757943"/>
            <a:ext cx="2130997" cy="1915942"/>
          </a:xfrm>
          <a:prstGeom prst="ellipse">
            <a:avLst/>
          </a:prstGeom>
        </p:spPr>
      </p:pic>
      <p:sp>
        <p:nvSpPr>
          <p:cNvPr id="13" name="Rounded Rectangle 12"/>
          <p:cNvSpPr/>
          <p:nvPr/>
        </p:nvSpPr>
        <p:spPr>
          <a:xfrm>
            <a:off x="6389085" y="1014395"/>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4" name="Rounded Rectangle 13"/>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nối</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tiếp</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419600" y="2834976"/>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Và con đường của mẹ</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Là ở trên cánh đồng</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Cỏ ruộng dâu xanh tốt</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Thảm lúa vàng ngát hương.</a:t>
            </a:r>
            <a:endParaRPr lang="en-US" sz="2000" dirty="0">
              <a:solidFill>
                <a:schemeClr val="accent2">
                  <a:lumMod val="50000"/>
                </a:schemeClr>
              </a:solidFill>
              <a:latin typeface="Nunito Black" pitchFamily="2" charset="0"/>
            </a:endParaRP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theo</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3962400"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smtClean="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1004243"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986389"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9" name="Rounded Rectangle 8"/>
          <p:cNvSpPr/>
          <p:nvPr/>
        </p:nvSpPr>
        <p:spPr>
          <a:xfrm>
            <a:off x="1004243"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0" name="Rounded Rectangle 9"/>
          <p:cNvSpPr/>
          <p:nvPr/>
        </p:nvSpPr>
        <p:spPr>
          <a:xfrm>
            <a:off x="685800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1" name="Rounded Rectangle 10"/>
          <p:cNvSpPr/>
          <p:nvPr/>
        </p:nvSpPr>
        <p:spPr>
          <a:xfrm>
            <a:off x="685800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Và</a:t>
            </a:r>
            <a:r>
              <a:rPr lang="en-US" sz="2000" dirty="0">
                <a:solidFill>
                  <a:schemeClr val="accent2">
                    <a:lumMod val="50000"/>
                  </a:schemeClr>
                </a:solidFill>
                <a:latin typeface="Nunito Black" pitchFamily="2" charset="0"/>
              </a:rPr>
              <a:t> con </a:t>
            </a:r>
            <a:r>
              <a:rPr lang="en-US" sz="2000" dirty="0" err="1">
                <a:solidFill>
                  <a:schemeClr val="accent2">
                    <a:lumMod val="50000"/>
                  </a:schemeClr>
                </a:solidFill>
                <a:latin typeface="Nunito Black" pitchFamily="2" charset="0"/>
              </a:rPr>
              <a:t>đường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của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mẹ</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Là</a:t>
            </a:r>
            <a:r>
              <a:rPr lang="en-US" sz="2000" dirty="0">
                <a:solidFill>
                  <a:schemeClr val="accent2">
                    <a:lumMod val="50000"/>
                  </a:schemeClr>
                </a:solidFill>
                <a:latin typeface="Nunito Black" pitchFamily="2" charset="0"/>
              </a:rPr>
              <a:t> ở </a:t>
            </a:r>
            <a:r>
              <a:rPr lang="en-US" sz="2000" dirty="0" err="1">
                <a:solidFill>
                  <a:schemeClr val="accent2">
                    <a:lumMod val="50000"/>
                  </a:schemeClr>
                </a:solidFill>
                <a:latin typeface="Nunito Black" pitchFamily="2" charset="0"/>
              </a:rPr>
              <a:t>trên</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cánh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đồng</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Cỏ</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ruộng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dâu</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xanh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tốt</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Thảm</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lúa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vàng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ngát</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hương</a:t>
            </a:r>
            <a:r>
              <a:rPr lang="en-US" sz="2000" dirty="0">
                <a:solidFill>
                  <a:schemeClr val="accent2">
                    <a:lumMod val="50000"/>
                  </a:schemeClr>
                </a:solidFill>
                <a:latin typeface="Nunito Black" pitchFamily="2" charset="0"/>
              </a:rPr>
              <a:t>.</a:t>
            </a:r>
          </a:p>
        </p:txBody>
      </p:sp>
      <p:sp>
        <p:nvSpPr>
          <p:cNvPr id="12" name="Rounded Rectangle 11"/>
          <p:cNvSpPr/>
          <p:nvPr/>
        </p:nvSpPr>
        <p:spPr>
          <a:xfrm>
            <a:off x="6858000"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Luyện</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đọc</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toàn</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smtClean="0">
                <a:solidFill>
                  <a:srgbClr val="FF0000"/>
                </a:solidFill>
                <a:latin typeface="Great Vibes" pitchFamily="2" charset="0"/>
              </a:rPr>
              <a:t>Song </a:t>
            </a:r>
            <a:r>
              <a:rPr lang="en-US" sz="3200" dirty="0" err="1" smtClean="0">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xmlns=""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xmlns=""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a:t>
              </a:r>
              <a:r>
                <a:rPr lang="vi-VN" sz="2400" b="1" dirty="0" smtClean="0">
                  <a:solidFill>
                    <a:schemeClr val="tx1"/>
                  </a:solidFill>
                  <a:latin typeface="Nunito Black" pitchFamily="2" charset="0"/>
                </a:rPr>
                <a:t>1</a:t>
              </a:r>
              <a:r>
                <a:rPr lang="en-US" sz="2400" dirty="0" smtClean="0">
                  <a:solidFill>
                    <a:schemeClr val="tx1"/>
                  </a:solidFill>
                  <a:latin typeface="Nunito Black" pitchFamily="2" charset="0"/>
                </a:rPr>
                <a:t>: </a:t>
              </a:r>
              <a:r>
                <a:rPr lang="vi-VN" sz="2400" b="1" dirty="0" smtClean="0">
                  <a:solidFill>
                    <a:schemeClr val="tx1"/>
                  </a:solidFill>
                  <a:latin typeface="Nunito Black" pitchFamily="2" charset="0"/>
                </a:rPr>
                <a:t>Ba </a:t>
              </a:r>
              <a:r>
                <a:rPr lang="vi-VN" sz="2400" b="1" dirty="0">
                  <a:solidFill>
                    <a:schemeClr val="tx1"/>
                  </a:solidFill>
                  <a:latin typeface="Nunito Black" pitchFamily="2" charset="0"/>
                </a:rPr>
                <a:t>khổ thơ đầu nhắc đến những ai? </a:t>
              </a:r>
              <a:r>
                <a:rPr lang="vi-VN" sz="2400" b="1" dirty="0" smtClean="0">
                  <a:solidFill>
                    <a:schemeClr val="tx1"/>
                  </a:solidFill>
                  <a:latin typeface="Nunito Black" pitchFamily="2" charset="0"/>
                </a:rPr>
                <a:t>Công </a:t>
              </a:r>
              <a:r>
                <a:rPr lang="vi-VN" sz="2400" b="1" dirty="0">
                  <a:solidFill>
                    <a:schemeClr val="tx1"/>
                  </a:solidFill>
                  <a:latin typeface="Nunito Black" pitchFamily="2" charset="0"/>
                </a:rPr>
                <a:t>việc </a:t>
              </a:r>
              <a:endParaRPr lang="en-US" sz="2400" b="1" dirty="0" smtClean="0">
                <a:solidFill>
                  <a:schemeClr val="tx1"/>
                </a:solidFill>
                <a:latin typeface="Nunito Black" pitchFamily="2" charset="0"/>
              </a:endParaRPr>
            </a:p>
            <a:p>
              <a:r>
                <a:rPr lang="vi-VN" sz="2400" b="1" dirty="0" smtClean="0">
                  <a:solidFill>
                    <a:schemeClr val="tx1"/>
                  </a:solidFill>
                  <a:latin typeface="Nunito Black" pitchFamily="2" charset="0"/>
                </a:rPr>
                <a:t>của </a:t>
              </a:r>
              <a:r>
                <a:rPr lang="vi-VN" sz="2400" b="1" dirty="0">
                  <a:solidFill>
                    <a:schemeClr val="tx1"/>
                  </a:solidFill>
                  <a:latin typeface="Nunito Black" pitchFamily="2" charset="0"/>
                </a:rPr>
                <a:t>họ </a:t>
              </a:r>
              <a:r>
                <a:rPr lang="vi-VN" sz="2400" b="1" dirty="0" smtClean="0">
                  <a:solidFill>
                    <a:schemeClr val="tx1"/>
                  </a:solidFill>
                  <a:latin typeface="Nunito Black" pitchFamily="2" charset="0"/>
                </a:rPr>
                <a:t>là </a:t>
              </a:r>
              <a:r>
                <a:rPr lang="vi-VN" sz="2400" b="1" dirty="0">
                  <a:solidFill>
                    <a:schemeClr val="tx1"/>
                  </a:solidFill>
                  <a:latin typeface="Nunito Black" pitchFamily="2" charset="0"/>
                </a:rPr>
                <a:t>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smtClean="0">
                <a:solidFill>
                  <a:schemeClr val="bg1"/>
                </a:solidFill>
                <a:latin typeface="Nunito Black" pitchFamily="2" charset="0"/>
              </a:rPr>
              <a:t>Hoạt</a:t>
            </a:r>
            <a:r>
              <a:rPr lang="en-US" sz="2400" b="1" dirty="0" smtClean="0">
                <a:solidFill>
                  <a:schemeClr val="bg1"/>
                </a:solidFill>
                <a:latin typeface="Nunito Black" pitchFamily="2" charset="0"/>
              </a:rPr>
              <a:t> </a:t>
            </a:r>
            <a:r>
              <a:rPr lang="en-US" sz="2400" b="1" dirty="0" err="1" smtClean="0">
                <a:solidFill>
                  <a:schemeClr val="bg1"/>
                </a:solidFill>
                <a:latin typeface="Nunito Black" pitchFamily="2" charset="0"/>
              </a:rPr>
              <a:t>động</a:t>
            </a:r>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097848" y="3505200"/>
            <a:ext cx="2232932" cy="1946731"/>
          </a:xfrm>
          <a:prstGeom prst="foldedCorner">
            <a:avLst/>
          </a:prstGeom>
          <a:solidFill>
            <a:srgbClr val="FFC000"/>
          </a:solidFill>
          <a:ln w="38100">
            <a:solidFill>
              <a:schemeClr val="accent2">
                <a:lumMod val="50000"/>
              </a:schemeClr>
            </a:solidFill>
          </a:ln>
        </p:spPr>
        <p:txBody>
          <a:bodyPr wrap="square">
            <a:spAutoFit/>
          </a:bodyPr>
          <a:lstStyle/>
          <a:p>
            <a:r>
              <a:rPr lang="en-US" sz="2000" dirty="0" err="1" smtClean="0">
                <a:solidFill>
                  <a:schemeClr val="accent2">
                    <a:lumMod val="50000"/>
                  </a:schemeClr>
                </a:solidFill>
                <a:latin typeface="Nunito Black" pitchFamily="2" charset="0"/>
              </a:rPr>
              <a:t>Gợi</a:t>
            </a:r>
            <a:r>
              <a:rPr lang="en-US" sz="2000" dirty="0" smtClean="0">
                <a:solidFill>
                  <a:schemeClr val="accent2">
                    <a:lumMod val="50000"/>
                  </a:schemeClr>
                </a:solidFill>
                <a:latin typeface="Nunito Black" pitchFamily="2" charset="0"/>
              </a:rPr>
              <a:t> ý: </a:t>
            </a:r>
            <a:r>
              <a:rPr lang="vi-VN" sz="2000" dirty="0" smtClean="0">
                <a:solidFill>
                  <a:schemeClr val="accent2">
                    <a:lumMod val="50000"/>
                  </a:schemeClr>
                </a:solidFill>
                <a:latin typeface="Nunito Black" pitchFamily="2" charset="0"/>
              </a:rPr>
              <a:t>Em </a:t>
            </a:r>
            <a:r>
              <a:rPr lang="vi-VN" sz="2000" dirty="0">
                <a:solidFill>
                  <a:schemeClr val="accent2">
                    <a:lumMod val="50000"/>
                  </a:schemeClr>
                </a:solidFill>
                <a:latin typeface="Nunito Black" pitchFamily="2" charset="0"/>
              </a:rPr>
              <a:t>đọc kĩ 3 khổ thơ đầu và kết hợp quan sát tranh để trả lời câu hỏi</a:t>
            </a:r>
            <a:r>
              <a:rPr lang="vi-VN" sz="2000" dirty="0" smtClean="0">
                <a:solidFill>
                  <a:schemeClr val="accent2">
                    <a:lumMod val="50000"/>
                  </a:schemeClr>
                </a:solidFill>
                <a:latin typeface="Nunito Black" pitchFamily="2" charset="0"/>
              </a:rPr>
              <a:t>.</a:t>
            </a:r>
            <a:endParaRPr lang="en-US" sz="2000" dirty="0">
              <a:solidFill>
                <a:schemeClr val="accent2">
                  <a:lumMod val="50000"/>
                </a:schemeClr>
              </a:solidFill>
              <a:latin typeface="Nunito Black" pitchFamily="2" charset="0"/>
            </a:endParaRPr>
          </a:p>
        </p:txBody>
      </p:sp>
      <p:pic>
        <p:nvPicPr>
          <p:cNvPr id="15" name="Picture 14">
            <a:extLst>
              <a:ext uri="{FF2B5EF4-FFF2-40B4-BE49-F238E27FC236}">
                <a16:creationId xmlns:a16="http://schemas.microsoft.com/office/drawing/2014/main" xmlns=""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Ba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khổ thơ đầu nhắc đến những ai?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Công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việc </a:t>
              </a:r>
              <a:endParaRPr kumimoji="0" lang="en-US" sz="2400" b="1" i="0" u="none" strike="noStrike" kern="1200" cap="none" spc="0" normalizeH="0" baseline="0" noProof="0" dirty="0" smtClean="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của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họ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là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xmlns=""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smtClean="0">
                <a:solidFill>
                  <a:srgbClr val="FF0000"/>
                </a:solidFill>
                <a:latin typeface="Nunito Black" pitchFamily="2" charset="0"/>
              </a:rPr>
              <a:t>theo</a:t>
            </a:r>
            <a:r>
              <a:rPr lang="en-US" sz="2000" dirty="0" smtClean="0">
                <a:solidFill>
                  <a:srgbClr val="FF0000"/>
                </a:solidFill>
                <a:latin typeface="Nunito Black" pitchFamily="2" charset="0"/>
              </a:rPr>
              <a:t> </a:t>
            </a:r>
            <a:r>
              <a:rPr lang="vi-VN" sz="2000" dirty="0" smtClean="0">
                <a:solidFill>
                  <a:srgbClr val="FF0000"/>
                </a:solidFill>
                <a:latin typeface="Nunito Black" pitchFamily="2" charset="0"/>
              </a:rPr>
              <a:t>đất </a:t>
            </a:r>
            <a:r>
              <a:rPr lang="vi-VN" sz="2000" dirty="0">
                <a:solidFill>
                  <a:srgbClr val="FF0000"/>
                </a:solidFill>
                <a:latin typeface="Nunito Black" pitchFamily="2" charset="0"/>
              </a:rPr>
              <a:t>nước.</a:t>
            </a:r>
          </a:p>
        </p:txBody>
      </p:sp>
    </p:spTree>
    <p:extLst>
      <p:ext uri="{BB962C8B-B14F-4D97-AF65-F5344CB8AC3E}">
        <p14:creationId xmlns:p14="http://schemas.microsoft.com/office/powerpoint/2010/main" val="341406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a:t>
            </a:r>
            <a:r>
              <a:rPr lang="en-US" sz="2400" b="1" dirty="0" smtClean="0">
                <a:solidFill>
                  <a:schemeClr val="tx2">
                    <a:lumMod val="50000"/>
                  </a:schemeClr>
                </a:solidFill>
                <a:latin typeface="Nunito Black" pitchFamily="2" charset="0"/>
              </a:rPr>
              <a:t>2 </a:t>
            </a:r>
            <a:r>
              <a:rPr lang="en-US" sz="2400" b="1" dirty="0" err="1" smtClean="0">
                <a:solidFill>
                  <a:schemeClr val="tx2">
                    <a:lumMod val="50000"/>
                  </a:schemeClr>
                </a:solidFill>
                <a:latin typeface="Nunito Black" pitchFamily="2" charset="0"/>
              </a:rPr>
              <a:t>Bạn</a:t>
            </a:r>
            <a:r>
              <a:rPr lang="en-US" sz="2400" b="1" dirty="0" smtClean="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2165330"/>
            <a:ext cx="2599341" cy="1873270"/>
          </a:xfrm>
          <a:prstGeom prst="foldedCorner">
            <a:avLst/>
          </a:prstGeom>
          <a:solidFill>
            <a:srgbClr val="FFC000"/>
          </a:solidFill>
          <a:ln w="38100">
            <a:solidFill>
              <a:schemeClr val="accent6">
                <a:lumMod val="50000"/>
              </a:schemeClr>
            </a:solidFill>
          </a:ln>
        </p:spPr>
        <p:txBody>
          <a:bodyPr wrap="square">
            <a:spAutoFit/>
          </a:bodyPr>
          <a:lstStyle/>
          <a:p>
            <a:r>
              <a:rPr lang="en-US" sz="2400" dirty="0" err="1" smtClean="0">
                <a:solidFill>
                  <a:schemeClr val="accent2">
                    <a:lumMod val="50000"/>
                  </a:schemeClr>
                </a:solidFill>
                <a:latin typeface="Nunito Black" pitchFamily="2" charset="0"/>
              </a:rPr>
              <a:t>Gợi</a:t>
            </a:r>
            <a:r>
              <a:rPr lang="en-US" sz="2400" dirty="0" smtClean="0">
                <a:solidFill>
                  <a:schemeClr val="accent2">
                    <a:lumMod val="50000"/>
                  </a:schemeClr>
                </a:solidFill>
                <a:latin typeface="Nunito Black" pitchFamily="2" charset="0"/>
              </a:rPr>
              <a:t> ý: </a:t>
            </a:r>
            <a:r>
              <a:rPr lang="vi-VN" sz="2400" dirty="0" smtClean="0">
                <a:solidFill>
                  <a:schemeClr val="accent2">
                    <a:lumMod val="50000"/>
                  </a:schemeClr>
                </a:solidFill>
                <a:latin typeface="Nunito Black" pitchFamily="2" charset="0"/>
              </a:rPr>
              <a:t>Em </a:t>
            </a:r>
            <a:r>
              <a:rPr lang="vi-VN" sz="2400" dirty="0">
                <a:solidFill>
                  <a:schemeClr val="accent2">
                    <a:lumMod val="50000"/>
                  </a:schemeClr>
                </a:solidFill>
                <a:latin typeface="Nunito Black" pitchFamily="2" charset="0"/>
              </a:rPr>
              <a:t>đọc kĩ khổ thơ 4 và 5 để hoàn thành bài tập</a:t>
            </a:r>
            <a:r>
              <a:rPr lang="vi-VN" sz="2400" dirty="0" smtClean="0">
                <a:solidFill>
                  <a:schemeClr val="accent2">
                    <a:lumMod val="50000"/>
                  </a:schemeClr>
                </a:solidFill>
                <a:latin typeface="Nunito Black" pitchFamily="2" charset="0"/>
              </a:rPr>
              <a:t>.</a:t>
            </a:r>
            <a:endParaRPr lang="en-US" sz="2400" dirty="0">
              <a:solidFill>
                <a:schemeClr val="accent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smtClean="0">
                <a:solidFill>
                  <a:srgbClr val="FF0000"/>
                </a:solidFill>
                <a:latin typeface="Nunito Black" pitchFamily="2" charset="0"/>
              </a:rPr>
              <a:t>làm</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việc</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trên</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những</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giàn</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giáo</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cao</a:t>
            </a:r>
            <a:r>
              <a:rPr lang="en-US" sz="2300" dirty="0" smtClean="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TIẾT 1+2</a:t>
            </a:r>
            <a:endPar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r>
              <a:rPr lang="vi-VN" sz="2400" b="1" dirty="0" smtClean="0">
                <a:solidFill>
                  <a:srgbClr val="002060"/>
                </a:solidFill>
                <a:latin typeface="Nunito Black" pitchFamily="2" charset="0"/>
              </a:rPr>
              <a:t>?</a:t>
            </a:r>
            <a:endParaRPr lang="en-US" sz="2400" b="1" dirty="0" smtClean="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smtClean="0">
                <a:solidFill>
                  <a:schemeClr val="bg1"/>
                </a:solidFill>
                <a:latin typeface="Nunito Black" pitchFamily="2" charset="0"/>
              </a:rPr>
              <a:t>Hoạt</a:t>
            </a:r>
            <a:r>
              <a:rPr lang="en-US" sz="2000" b="1" dirty="0" smtClean="0">
                <a:solidFill>
                  <a:schemeClr val="bg1"/>
                </a:solidFill>
                <a:latin typeface="Nunito Black" pitchFamily="2" charset="0"/>
              </a:rPr>
              <a:t> </a:t>
            </a:r>
            <a:r>
              <a:rPr lang="en-US" sz="2000" b="1" dirty="0" err="1" smtClean="0">
                <a:solidFill>
                  <a:schemeClr val="bg1"/>
                </a:solidFill>
                <a:latin typeface="Nunito Black" pitchFamily="2" charset="0"/>
              </a:rPr>
              <a:t>động</a:t>
            </a:r>
            <a:r>
              <a:rPr lang="en-US" sz="2000" b="1" dirty="0" smtClean="0">
                <a:solidFill>
                  <a:schemeClr val="bg1"/>
                </a:solidFill>
                <a:latin typeface="Nunito Black" pitchFamily="2" charset="0"/>
              </a:rPr>
              <a:t> </a:t>
            </a:r>
          </a:p>
          <a:p>
            <a:pPr algn="ctr"/>
            <a:r>
              <a:rPr lang="en-US" sz="2000" b="1" dirty="0" err="1" smtClean="0">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687058" y="4751486"/>
            <a:ext cx="2133600" cy="1579424"/>
          </a:xfrm>
          <a:prstGeom prst="foldedCorner">
            <a:avLst/>
          </a:prstGeom>
          <a:solidFill>
            <a:srgbClr val="FFC000"/>
          </a:solidFill>
          <a:ln w="38100">
            <a:solidFill>
              <a:schemeClr val="accent6">
                <a:lumMod val="50000"/>
              </a:schemeClr>
            </a:solidFill>
          </a:ln>
        </p:spPr>
        <p:txBody>
          <a:bodyPr wrap="square">
            <a:spAutoFit/>
          </a:bodyPr>
          <a:lstStyle/>
          <a:p>
            <a:r>
              <a:rPr lang="en-US" sz="2000" dirty="0" err="1" smtClean="0">
                <a:solidFill>
                  <a:schemeClr val="accent6">
                    <a:lumMod val="50000"/>
                  </a:schemeClr>
                </a:solidFill>
                <a:latin typeface="Nunito Black" pitchFamily="2" charset="0"/>
              </a:rPr>
              <a:t>Gợi</a:t>
            </a:r>
            <a:r>
              <a:rPr lang="en-US" sz="2000" dirty="0" smtClean="0">
                <a:solidFill>
                  <a:schemeClr val="accent6">
                    <a:lumMod val="50000"/>
                  </a:schemeClr>
                </a:solidFill>
                <a:latin typeface="Nunito Black" pitchFamily="2" charset="0"/>
              </a:rPr>
              <a:t> ý: </a:t>
            </a:r>
            <a:r>
              <a:rPr lang="en-US" sz="2000" dirty="0" err="1" smtClean="0">
                <a:solidFill>
                  <a:schemeClr val="accent6">
                    <a:lumMod val="50000"/>
                  </a:schemeClr>
                </a:solidFill>
                <a:latin typeface="Nunito Black" pitchFamily="2" charset="0"/>
              </a:rPr>
              <a:t>Em</a:t>
            </a:r>
            <a:r>
              <a:rPr lang="en-US" sz="2000" dirty="0" smtClean="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đọc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kĩ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các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suy</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nghĩ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và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chọn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phù</a:t>
            </a:r>
            <a:r>
              <a:rPr lang="en-US" sz="2000" dirty="0">
                <a:solidFill>
                  <a:schemeClr val="accent6">
                    <a:lumMod val="50000"/>
                  </a:schemeClr>
                </a:solidFill>
                <a:latin typeface="Nunito Black" pitchFamily="2" charset="0"/>
              </a:rPr>
              <a:t> </a:t>
            </a:r>
            <a:r>
              <a:rPr lang="en-US" sz="2000" dirty="0" err="1" smtClean="0">
                <a:solidFill>
                  <a:schemeClr val="accent6">
                    <a:lumMod val="50000"/>
                  </a:schemeClr>
                </a:solidFill>
                <a:latin typeface="Nunito Black" pitchFamily="2" charset="0"/>
              </a:rPr>
              <a:t>hợp</a:t>
            </a:r>
            <a:endParaRPr lang="en-US" sz="20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a:t>
            </a:r>
            <a:r>
              <a:rPr lang="vi-VN" sz="2400" b="1" dirty="0" smtClean="0">
                <a:solidFill>
                  <a:srgbClr val="002060"/>
                </a:solidFill>
                <a:latin typeface="Nunito Black" pitchFamily="2" charset="0"/>
              </a:rPr>
              <a:t>4</a:t>
            </a:r>
            <a:r>
              <a:rPr lang="en-US" sz="2400" dirty="0" smtClean="0">
                <a:solidFill>
                  <a:srgbClr val="002060"/>
                </a:solidFill>
                <a:latin typeface="Nunito Black" pitchFamily="2" charset="0"/>
              </a:rPr>
              <a:t>: </a:t>
            </a:r>
            <a:r>
              <a:rPr lang="vi-VN" sz="2400" b="1" dirty="0" smtClean="0">
                <a:solidFill>
                  <a:srgbClr val="002060"/>
                </a:solidFill>
                <a:latin typeface="Nunito Black" pitchFamily="2" charset="0"/>
              </a:rPr>
              <a:t>Em </a:t>
            </a:r>
            <a:r>
              <a:rPr lang="vi-VN" sz="2400" b="1" dirty="0">
                <a:solidFill>
                  <a:srgbClr val="002060"/>
                </a:solidFill>
                <a:latin typeface="Nunito Black" pitchFamily="2" charset="0"/>
              </a:rPr>
              <a:t>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5" name="Cloud 14"/>
          <p:cNvSpPr/>
          <p:nvPr/>
        </p:nvSpPr>
        <p:spPr>
          <a:xfrm>
            <a:off x="7772400" y="1193247"/>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smtClean="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smtClean="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534400" y="3448115"/>
            <a:ext cx="2685365" cy="1873270"/>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Gợi</a:t>
            </a:r>
            <a:r>
              <a:rPr kumimoji="0" lang="en-US" sz="2400" b="0" i="0" u="none" strike="noStrike" kern="1200" cap="none" spc="0" normalizeH="0" baseline="0" noProof="0" dirty="0" smtClean="0">
                <a:ln>
                  <a:noFill/>
                </a:ln>
                <a:solidFill>
                  <a:schemeClr val="accent6">
                    <a:lumMod val="50000"/>
                  </a:schemeClr>
                </a:solidFill>
                <a:effectLst/>
                <a:uLnTx/>
                <a:uFillTx/>
                <a:latin typeface="Nunito Black" pitchFamily="2" charset="0"/>
                <a:ea typeface="+mn-ea"/>
                <a:cs typeface="+mn-cs"/>
              </a:rPr>
              <a:t> ý: </a:t>
            </a: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hợp</a:t>
            </a:r>
            <a:endPar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mn-cs"/>
              </a:rPr>
              <a:t>Em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smtClean="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smtClean="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smtClean="0">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smtClean="0">
                <a:solidFill>
                  <a:srgbClr val="F92D67"/>
                </a:solidFill>
                <a:latin typeface="Sigmar One" panose="00000500000000000000" pitchFamily="2" charset="0"/>
                <a:ea typeface="+mj-ea"/>
                <a:cs typeface="+mj-cs"/>
              </a:rPr>
              <a:t>Đọc</a:t>
            </a:r>
            <a:r>
              <a:rPr lang="en-US" sz="5400" dirty="0" smtClean="0">
                <a:solidFill>
                  <a:srgbClr val="F92D67"/>
                </a:solidFill>
                <a:latin typeface="Sigmar One" panose="00000500000000000000" pitchFamily="2" charset="0"/>
                <a:ea typeface="+mj-ea"/>
                <a:cs typeface="+mj-cs"/>
              </a:rPr>
              <a:t> </a:t>
            </a:r>
            <a:r>
              <a:rPr lang="en-US" sz="5400" dirty="0" err="1" smtClean="0">
                <a:solidFill>
                  <a:srgbClr val="F92D67"/>
                </a:solidFill>
                <a:latin typeface="Sigmar One" panose="00000500000000000000" pitchFamily="2" charset="0"/>
                <a:ea typeface="+mj-ea"/>
                <a:cs typeface="+mj-cs"/>
              </a:rPr>
              <a:t>mở</a:t>
            </a:r>
            <a:r>
              <a:rPr lang="en-US" sz="5400" dirty="0" smtClean="0">
                <a:solidFill>
                  <a:srgbClr val="F92D67"/>
                </a:solidFill>
                <a:latin typeface="Sigmar One" panose="00000500000000000000" pitchFamily="2" charset="0"/>
                <a:ea typeface="+mj-ea"/>
                <a:cs typeface="+mj-cs"/>
              </a:rPr>
              <a:t> </a:t>
            </a:r>
            <a:r>
              <a:rPr lang="en-US" sz="5400" dirty="0" err="1" smtClean="0">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1</a:t>
            </a:r>
            <a:r>
              <a:rPr kumimoji="0" lang="en-US"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Đọc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400" dirty="0">
                <a:solidFill>
                  <a:schemeClr val="accent2">
                    <a:lumMod val="50000"/>
                  </a:schemeClr>
                </a:solidFill>
                <a:latin typeface="OpenSans"/>
              </a:rPr>
              <a:t>.</a:t>
            </a:r>
            <a:endParaRPr lang="en-US" sz="24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8000"/>
                </a:solidFill>
                <a:latin typeface="Nunito Black" pitchFamily="2" charset="0"/>
              </a:rPr>
              <a:t>Em tham khảo bài đọc sau:</a:t>
            </a:r>
          </a:p>
          <a:p>
            <a:pPr algn="ctr"/>
            <a:r>
              <a:rPr lang="vi-VN" sz="2400" b="1" dirty="0">
                <a:solidFill>
                  <a:srgbClr val="FF0000"/>
                </a:solidFill>
                <a:latin typeface="Nunito Black" pitchFamily="2" charset="0"/>
              </a:rPr>
              <a:t>Đi bừa</a:t>
            </a:r>
            <a:endParaRPr lang="vi-VN" sz="2400" dirty="0">
              <a:solidFill>
                <a:srgbClr val="FF0000"/>
              </a:solidFill>
              <a:latin typeface="Nunito Black" pitchFamily="2" charset="0"/>
            </a:endParaRPr>
          </a:p>
          <a:p>
            <a:r>
              <a:rPr lang="vi-VN" sz="2400" dirty="0">
                <a:solidFill>
                  <a:srgbClr val="0070C0"/>
                </a:solidFill>
                <a:latin typeface="Nunito Black" pitchFamily="2" charset="0"/>
              </a:rPr>
              <a:t>Sáng nay mẹ dậy sớm</a:t>
            </a:r>
            <a:br>
              <a:rPr lang="vi-VN" sz="2400" dirty="0">
                <a:solidFill>
                  <a:srgbClr val="0070C0"/>
                </a:solidFill>
                <a:latin typeface="Nunito Black" pitchFamily="2" charset="0"/>
              </a:rPr>
            </a:br>
            <a:r>
              <a:rPr lang="vi-VN" sz="2400" dirty="0">
                <a:solidFill>
                  <a:srgbClr val="0070C0"/>
                </a:solidFill>
                <a:latin typeface="Nunito Black" pitchFamily="2" charset="0"/>
              </a:rPr>
              <a:t>Dắt trâu đen đi bừa</a:t>
            </a:r>
            <a:br>
              <a:rPr lang="vi-VN" sz="2400" dirty="0">
                <a:solidFill>
                  <a:srgbClr val="0070C0"/>
                </a:solidFill>
                <a:latin typeface="Nunito Black" pitchFamily="2" charset="0"/>
              </a:rPr>
            </a:br>
            <a:r>
              <a:rPr lang="vi-VN" sz="2400" dirty="0">
                <a:solidFill>
                  <a:srgbClr val="0070C0"/>
                </a:solidFill>
                <a:latin typeface="Nunito Black" pitchFamily="2" charset="0"/>
              </a:rPr>
              <a:t>Mẹ không quản xóm trưa</a:t>
            </a:r>
            <a:br>
              <a:rPr lang="vi-VN" sz="2400" dirty="0">
                <a:solidFill>
                  <a:srgbClr val="0070C0"/>
                </a:solidFill>
                <a:latin typeface="Nunito Black" pitchFamily="2" charset="0"/>
              </a:rPr>
            </a:br>
            <a:r>
              <a:rPr lang="vi-VN" sz="2400" dirty="0">
                <a:solidFill>
                  <a:srgbClr val="0070C0"/>
                </a:solidFill>
                <a:latin typeface="Nunito Black" pitchFamily="2" charset="0"/>
              </a:rPr>
              <a:t>Bừa đất tơi thành </a:t>
            </a:r>
            <a:r>
              <a:rPr lang="vi-VN" sz="2400" dirty="0" smtClean="0">
                <a:solidFill>
                  <a:srgbClr val="0070C0"/>
                </a:solidFill>
                <a:latin typeface="Nunito Black" pitchFamily="2" charset="0"/>
              </a:rPr>
              <a:t>luống</a:t>
            </a:r>
            <a:r>
              <a:rPr lang="vi-VN" sz="2400" dirty="0">
                <a:solidFill>
                  <a:srgbClr val="0070C0"/>
                </a:solidFill>
                <a:latin typeface="Nunito Black" pitchFamily="2" charset="0"/>
              </a:rPr>
              <a:t/>
            </a:r>
            <a:br>
              <a:rPr lang="vi-VN" sz="2400" dirty="0">
                <a:solidFill>
                  <a:srgbClr val="0070C0"/>
                </a:solidFill>
                <a:latin typeface="Nunito Black" pitchFamily="2" charset="0"/>
              </a:rPr>
            </a:br>
            <a:r>
              <a:rPr lang="vi-VN" sz="2400" dirty="0">
                <a:solidFill>
                  <a:srgbClr val="0070C0"/>
                </a:solidFill>
                <a:latin typeface="Nunito Black" pitchFamily="2" charset="0"/>
              </a:rPr>
              <a:t>Để trồng  ngô khoai sắn</a:t>
            </a:r>
            <a:br>
              <a:rPr lang="vi-VN" sz="2400" dirty="0">
                <a:solidFill>
                  <a:srgbClr val="0070C0"/>
                </a:solidFill>
                <a:latin typeface="Nunito Black" pitchFamily="2" charset="0"/>
              </a:rPr>
            </a:br>
            <a:r>
              <a:rPr lang="vi-VN" sz="2400" dirty="0">
                <a:solidFill>
                  <a:srgbClr val="0070C0"/>
                </a:solidFill>
                <a:latin typeface="Nunito Black" pitchFamily="2" charset="0"/>
              </a:rPr>
              <a:t>Trồng quả ngọt rau tới</a:t>
            </a:r>
            <a:br>
              <a:rPr lang="vi-VN" sz="2400" dirty="0">
                <a:solidFill>
                  <a:srgbClr val="0070C0"/>
                </a:solidFill>
                <a:latin typeface="Nunito Black" pitchFamily="2" charset="0"/>
              </a:rPr>
            </a:br>
            <a:r>
              <a:rPr lang="vi-VN" sz="2400" dirty="0">
                <a:solidFill>
                  <a:srgbClr val="0070C0"/>
                </a:solidFill>
                <a:latin typeface="Nunito Black" pitchFamily="2" charset="0"/>
              </a:rPr>
              <a:t>Cho thức ăn mọi người</a:t>
            </a:r>
            <a:br>
              <a:rPr lang="vi-VN" sz="2400" dirty="0">
                <a:solidFill>
                  <a:srgbClr val="0070C0"/>
                </a:solidFill>
                <a:latin typeface="Nunito Black" pitchFamily="2" charset="0"/>
              </a:rPr>
            </a:br>
            <a:r>
              <a:rPr lang="vi-VN" sz="2400" dirty="0">
                <a:solidFill>
                  <a:srgbClr val="0070C0"/>
                </a:solidFill>
                <a:latin typeface="Nunito Black" pitchFamily="2" charset="0"/>
              </a:rPr>
              <a:t>Giữ môi trường xanh sạch</a:t>
            </a:r>
            <a:br>
              <a:rPr lang="vi-VN" sz="2400" dirty="0">
                <a:solidFill>
                  <a:srgbClr val="0070C0"/>
                </a:solidFill>
                <a:latin typeface="Nunito Black" pitchFamily="2" charset="0"/>
              </a:rPr>
            </a:br>
            <a:r>
              <a:rPr lang="vi-VN" sz="2400" dirty="0">
                <a:solidFill>
                  <a:srgbClr val="0070C0"/>
                </a:solidFill>
                <a:latin typeface="Nunito Black" pitchFamily="2" charset="0"/>
              </a:rPr>
              <a:t>Sáng mai mẹ lại dắt</a:t>
            </a:r>
            <a:br>
              <a:rPr lang="vi-VN" sz="2400" dirty="0">
                <a:solidFill>
                  <a:srgbClr val="0070C0"/>
                </a:solidFill>
                <a:latin typeface="Nunito Black" pitchFamily="2" charset="0"/>
              </a:rPr>
            </a:br>
            <a:r>
              <a:rPr lang="vi-VN" sz="2400"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4343400" y="76200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ĐỌC</a:t>
            </a:r>
            <a:endPar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r>
              <a:rPr lang="en-US" dirty="0">
                <a:solidFill>
                  <a:srgbClr val="000000"/>
                </a:solidFill>
                <a:latin typeface="OpenSans"/>
              </a:rPr>
              <a:t/>
            </a:r>
            <a:br>
              <a:rPr lang="en-US" dirty="0">
                <a:solidFill>
                  <a:srgbClr val="000000"/>
                </a:solidFill>
                <a:latin typeface="OpenSans"/>
              </a:rPr>
            </a:br>
            <a:r>
              <a:rPr lang="en-US" dirty="0">
                <a:solidFill>
                  <a:srgbClr val="000000"/>
                </a:solidFill>
                <a:latin typeface="OpenSans"/>
              </a:rPr>
              <a:t/>
            </a: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7" name="Rounded Rectangle 6"/>
          <p:cNvSpPr/>
          <p:nvPr/>
        </p:nvSpPr>
        <p:spPr>
          <a:xfrm>
            <a:off x="1144524" y="228600"/>
            <a:ext cx="9371076" cy="919401"/>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a:t>
            </a:r>
            <a:r>
              <a:rPr lang="en-US" sz="2400" b="1" dirty="0" smtClean="0">
                <a:solidFill>
                  <a:schemeClr val="bg1"/>
                </a:solidFill>
                <a:latin typeface="Nunito Black" pitchFamily="2" charset="0"/>
              </a:rPr>
              <a:t>2</a:t>
            </a:r>
            <a:r>
              <a:rPr lang="en-US" sz="2400" dirty="0" smtClean="0">
                <a:solidFill>
                  <a:schemeClr val="bg1"/>
                </a:solidFill>
                <a:latin typeface="Nunito Black" pitchFamily="2" charset="0"/>
              </a:rPr>
              <a:t>: </a:t>
            </a:r>
            <a:r>
              <a:rPr lang="en-US" sz="2400" b="1" dirty="0" err="1" smtClean="0">
                <a:solidFill>
                  <a:schemeClr val="bg1"/>
                </a:solidFill>
                <a:latin typeface="Nunito Black" pitchFamily="2" charset="0"/>
              </a:rPr>
              <a:t>Trao</a:t>
            </a:r>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smtClean="0">
                <a:solidFill>
                  <a:schemeClr val="bg1"/>
                </a:solidFill>
                <a:latin typeface="Nunito Black" pitchFamily="2" charset="0"/>
              </a:rPr>
              <a:t>lại</a:t>
            </a:r>
            <a:endParaRPr lang="en-US" sz="2400" b="1" dirty="0" smtClean="0">
              <a:solidFill>
                <a:schemeClr val="bg1"/>
              </a:solidFill>
              <a:latin typeface="Nunito Black" pitchFamily="2" charset="0"/>
            </a:endParaRPr>
          </a:p>
          <a:p>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smtClean="0">
                <a:solidFill>
                  <a:schemeClr val="bg1"/>
                </a:solidFill>
                <a:latin typeface="Nunito Black" pitchFamily="2" charset="0"/>
              </a:rPr>
              <a:t>sống</a:t>
            </a:r>
            <a:r>
              <a:rPr lang="en-US" sz="2400" b="1" dirty="0" smtClean="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dirty="0" err="1" smtClean="0">
                <a:solidFill>
                  <a:schemeClr val="bg1"/>
                </a:solidFill>
                <a:latin typeface="Nunito Black" pitchFamily="2" charset="0"/>
              </a:rPr>
              <a:t>Gợi</a:t>
            </a:r>
            <a:r>
              <a:rPr lang="en-US" sz="2400" dirty="0" smtClean="0">
                <a:solidFill>
                  <a:schemeClr val="bg1"/>
                </a:solidFill>
                <a:latin typeface="Nunito Black" pitchFamily="2" charset="0"/>
              </a:rPr>
              <a:t> ý: </a:t>
            </a:r>
            <a:r>
              <a:rPr lang="vi-VN" sz="2400" dirty="0" smtClean="0">
                <a:solidFill>
                  <a:schemeClr val="bg1"/>
                </a:solidFill>
                <a:latin typeface="Nunito Black" pitchFamily="2" charset="0"/>
              </a:rPr>
              <a:t>Em </a:t>
            </a:r>
            <a:r>
              <a:rPr lang="vi-VN" sz="2400" dirty="0">
                <a:solidFill>
                  <a:schemeClr val="bg1"/>
                </a:solidFill>
                <a:latin typeface="Nunito Black" pitchFamily="2" charset="0"/>
              </a:rPr>
              <a:t>dựa vào nghề nghiệp trong bài đọc em vừa chia sẻ ở bài tập trước để hoàn thành.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xmlns=""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smtClean="0">
                <a:solidFill>
                  <a:srgbClr val="F92D67"/>
                </a:solidFill>
                <a:latin typeface="Sigmar One" panose="00000500000000000000" pitchFamily="2" charset="0"/>
                <a:ea typeface="+mj-ea"/>
                <a:cs typeface="+mj-cs"/>
              </a:rPr>
              <a:t>Tiết</a:t>
            </a:r>
            <a:r>
              <a:rPr lang="en-US" sz="4000" dirty="0" smtClean="0">
                <a:solidFill>
                  <a:srgbClr val="F92D67"/>
                </a:solidFill>
                <a:latin typeface="Sigmar One" panose="00000500000000000000" pitchFamily="2" charset="0"/>
                <a:ea typeface="+mj-ea"/>
                <a:cs typeface="+mj-cs"/>
              </a:rPr>
              <a:t> 3</a:t>
            </a:r>
          </a:p>
          <a:p>
            <a:pPr indent="-152408" algn="ctr">
              <a:lnSpc>
                <a:spcPct val="170000"/>
              </a:lnSpc>
              <a:spcBef>
                <a:spcPct val="0"/>
              </a:spcBef>
              <a:spcAft>
                <a:spcPts val="400"/>
              </a:spcAft>
            </a:pPr>
            <a:r>
              <a:rPr lang="en-US" sz="4000" dirty="0" err="1" smtClean="0">
                <a:solidFill>
                  <a:srgbClr val="F92D67"/>
                </a:solidFill>
                <a:latin typeface="Sigmar One" panose="00000500000000000000" pitchFamily="2" charset="0"/>
                <a:ea typeface="+mj-ea"/>
                <a:cs typeface="+mj-cs"/>
              </a:rPr>
              <a:t>Luyện</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từ</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và</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https://img.loigiaihay.com/picture/2022/0315/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234" y="1273504"/>
            <a:ext cx="8334766" cy="512310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991600" y="2743200"/>
            <a:ext cx="3048000" cy="2483108"/>
          </a:xfrm>
          <a:prstGeom prst="cloud">
            <a:avLst/>
          </a:prstGeom>
          <a:solidFill>
            <a:srgbClr val="00B0F0"/>
          </a:solidFill>
        </p:spPr>
        <p:txBody>
          <a:bodyPr wrap="square">
            <a:spAutoFit/>
          </a:bodyPr>
          <a:lstStyle/>
          <a:p>
            <a:r>
              <a:rPr lang="en-US" sz="2000" dirty="0" err="1" smtClean="0">
                <a:solidFill>
                  <a:schemeClr val="bg1"/>
                </a:solidFill>
                <a:latin typeface="Nunito Black" pitchFamily="2" charset="0"/>
              </a:rPr>
              <a:t>Gợi</a:t>
            </a:r>
            <a:r>
              <a:rPr lang="en-US" sz="2000" dirty="0" smtClean="0">
                <a:solidFill>
                  <a:schemeClr val="bg1"/>
                </a:solidFill>
                <a:latin typeface="Nunito Black" pitchFamily="2" charset="0"/>
              </a:rPr>
              <a:t> ý: </a:t>
            </a:r>
            <a:r>
              <a:rPr lang="en-US" sz="2000" dirty="0" err="1" smtClean="0">
                <a:solidFill>
                  <a:schemeClr val="bg1"/>
                </a:solidFill>
                <a:latin typeface="Nunito Black" pitchFamily="2" charset="0"/>
              </a:rPr>
              <a:t>Em</a:t>
            </a:r>
            <a:r>
              <a:rPr lang="en-US" sz="2000" dirty="0" smtClean="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mẫu</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ngữ</a:t>
            </a:r>
            <a:r>
              <a:rPr lang="en-US" sz="2000" dirty="0">
                <a:solidFill>
                  <a:schemeClr val="bg1"/>
                </a:solidFill>
                <a:latin typeface="Nunito Black" pitchFamily="2" charset="0"/>
              </a:rPr>
              <a:t> </a:t>
            </a:r>
            <a:r>
              <a:rPr lang="en-US" sz="2000" dirty="0" err="1">
                <a:solidFill>
                  <a:schemeClr val="bg1"/>
                </a:solidFill>
                <a:latin typeface="Nunito Black" pitchFamily="2" charset="0"/>
              </a:rPr>
              <a:t>phù</a:t>
            </a:r>
            <a:r>
              <a:rPr lang="en-US" sz="2000" dirty="0">
                <a:solidFill>
                  <a:schemeClr val="bg1"/>
                </a:solidFill>
                <a:latin typeface="Nunito Black" pitchFamily="2" charset="0"/>
              </a:rPr>
              <a:t> </a:t>
            </a:r>
            <a:r>
              <a:rPr lang="en-US" sz="2000" dirty="0" err="1">
                <a:solidFill>
                  <a:schemeClr val="bg1"/>
                </a:solidFill>
                <a:latin typeface="Nunito Black" pitchFamily="2" charset="0"/>
              </a:rPr>
              <a:t>hợp</a:t>
            </a:r>
            <a:r>
              <a:rPr lang="en-US" sz="2000" dirty="0">
                <a:solidFill>
                  <a:schemeClr val="bg1"/>
                </a:solidFill>
                <a:latin typeface="Nunito Black" pitchFamily="2" charset="0"/>
              </a:rPr>
              <a:t> </a:t>
            </a:r>
            <a:r>
              <a:rPr lang="en-US" sz="2000" dirty="0" err="1">
                <a:solidFill>
                  <a:schemeClr val="bg1"/>
                </a:solidFill>
                <a:latin typeface="Nunito Black" pitchFamily="2" charset="0"/>
              </a:rPr>
              <a:t>điền</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bảng</a:t>
            </a:r>
            <a:r>
              <a:rPr lang="en-US" sz="2000" dirty="0" smtClean="0">
                <a:solidFill>
                  <a:schemeClr val="bg1"/>
                </a:solidFill>
                <a:latin typeface="Nunito Black" pitchFamily="2" charset="0"/>
              </a:rPr>
              <a:t>.</a:t>
            </a:r>
            <a:endParaRPr lang="en-US" dirty="0"/>
          </a:p>
        </p:txBody>
      </p:sp>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en-US" sz="2400" b="1" dirty="0" err="1">
                  <a:solidFill>
                    <a:srgbClr val="000000"/>
                  </a:solidFill>
                  <a:latin typeface="Nunito Black" pitchFamily="2" charset="0"/>
                </a:rPr>
                <a:t>Tìm</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từ</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ngữ</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phù</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hợp</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với</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cột</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trong</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bảng</a:t>
              </a:r>
              <a:r>
                <a:rPr lang="en-US" sz="2400" b="1" dirty="0">
                  <a:solidFill>
                    <a:srgbClr val="000000"/>
                  </a:solidFill>
                  <a:latin typeface="Nunito Black" pitchFamily="2" charset="0"/>
                </a:rPr>
                <a:t>.</a:t>
              </a:r>
              <a:endParaRPr lang="en-US" sz="2400" dirty="0">
                <a:solidFill>
                  <a:srgbClr val="000000"/>
                </a:solidFill>
                <a:latin typeface="Nunito Black" pitchFamily="2" charset="0"/>
              </a:endParaRPr>
            </a:p>
          </p:txBody>
        </p:sp>
      </p:grpSp>
    </p:spTree>
    <p:extLst>
      <p:ext uri="{BB962C8B-B14F-4D97-AF65-F5344CB8AC3E}">
        <p14:creationId xmlns:p14="http://schemas.microsoft.com/office/powerpoint/2010/main" val="4233547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ngữ</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hợp</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với</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cột</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bảng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grpSp>
      <p:pic>
        <p:nvPicPr>
          <p:cNvPr id="20" name="Picture 19"/>
          <p:cNvPicPr>
            <a:picLocks noChangeAspect="1"/>
          </p:cNvPicPr>
          <p:nvPr/>
        </p:nvPicPr>
        <p:blipFill>
          <a:blip r:embed="rId5"/>
          <a:stretch>
            <a:fillRect/>
          </a:stretch>
        </p:blipFill>
        <p:spPr>
          <a:xfrm>
            <a:off x="1488108" y="1295400"/>
            <a:ext cx="8625212" cy="5227491"/>
          </a:xfrm>
          <a:prstGeom prst="rect">
            <a:avLst/>
          </a:prstGeom>
        </p:spPr>
      </p:pic>
      <p:sp>
        <p:nvSpPr>
          <p:cNvPr id="21" name="TextBox 20">
            <a:extLst>
              <a:ext uri="{FF2B5EF4-FFF2-40B4-BE49-F238E27FC236}">
                <a16:creationId xmlns:a16="http://schemas.microsoft.com/office/drawing/2014/main" xmlns="" id="{CA0E28F7-C2FC-6CA9-E824-0E775DE5C238}"/>
              </a:ext>
            </a:extLst>
          </p:cNvPr>
          <p:cNvSpPr txBox="1"/>
          <p:nvPr/>
        </p:nvSpPr>
        <p:spPr>
          <a:xfrm>
            <a:off x="4607885" y="3886200"/>
            <a:ext cx="1411915"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Bác</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sĩ</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2" name="TextBox 21">
            <a:extLst>
              <a:ext uri="{FF2B5EF4-FFF2-40B4-BE49-F238E27FC236}">
                <a16:creationId xmlns:a16="http://schemas.microsoft.com/office/drawing/2014/main" xmlns="" id="{CA0E28F7-C2FC-6CA9-E824-0E775DE5C238}"/>
              </a:ext>
            </a:extLst>
          </p:cNvPr>
          <p:cNvSpPr txBox="1"/>
          <p:nvPr/>
        </p:nvSpPr>
        <p:spPr>
          <a:xfrm>
            <a:off x="4419600" y="5486400"/>
            <a:ext cx="1887058"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Nông</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dân</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3" name="TextBox 22">
            <a:extLst>
              <a:ext uri="{FF2B5EF4-FFF2-40B4-BE49-F238E27FC236}">
                <a16:creationId xmlns:a16="http://schemas.microsoft.com/office/drawing/2014/main" xmlns="" id="{CA0E28F7-C2FC-6CA9-E824-0E775DE5C238}"/>
              </a:ext>
            </a:extLst>
          </p:cNvPr>
          <p:cNvSpPr txBox="1"/>
          <p:nvPr/>
        </p:nvSpPr>
        <p:spPr>
          <a:xfrm>
            <a:off x="4391891" y="4756993"/>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Thầy</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4" name="TextBox 23">
            <a:extLst>
              <a:ext uri="{FF2B5EF4-FFF2-40B4-BE49-F238E27FC236}">
                <a16:creationId xmlns:a16="http://schemas.microsoft.com/office/drawing/2014/main" xmlns="" id="{CA0E28F7-C2FC-6CA9-E824-0E775DE5C238}"/>
              </a:ext>
            </a:extLst>
          </p:cNvPr>
          <p:cNvSpPr txBox="1"/>
          <p:nvPr/>
        </p:nvSpPr>
        <p:spPr>
          <a:xfrm>
            <a:off x="6719953" y="4724400"/>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Bán</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5" name="TextBox 24">
            <a:extLst>
              <a:ext uri="{FF2B5EF4-FFF2-40B4-BE49-F238E27FC236}">
                <a16:creationId xmlns:a16="http://schemas.microsoft.com/office/drawing/2014/main" xmlns="" id="{CA0E28F7-C2FC-6CA9-E824-0E775DE5C238}"/>
              </a:ext>
            </a:extLst>
          </p:cNvPr>
          <p:cNvSpPr txBox="1"/>
          <p:nvPr/>
        </p:nvSpPr>
        <p:spPr>
          <a:xfrm>
            <a:off x="6993444" y="5451765"/>
            <a:ext cx="1921956" cy="6096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defTabSz="609539" rtl="0" eaLnBrk="1" fontAlgn="auto" latinLnBrk="0" hangingPunct="1">
              <a:spcBef>
                <a:spcPct val="0"/>
              </a:spcBef>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Trồng</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trọt</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chăn</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nuôi</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58026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2" descr="https://img.loigiaihay.com/picture/2022/0315/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991" y="1905000"/>
            <a:ext cx="7848600" cy="332712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382000" y="1477766"/>
            <a:ext cx="3276600" cy="1546086"/>
          </a:xfrm>
          <a:prstGeom prst="cloud">
            <a:avLst/>
          </a:prstGeom>
          <a:solidFill>
            <a:srgbClr val="FFC000"/>
          </a:solidFill>
        </p:spPr>
        <p:txBody>
          <a:bodyPr wrap="square">
            <a:spAutoFit/>
          </a:bodyPr>
          <a:lstStyle/>
          <a:p>
            <a:r>
              <a:rPr kumimoji="0" lang="en-US" sz="2000" b="0" i="0" u="none" strike="noStrike" kern="1200" cap="none" spc="0" normalizeH="0" baseline="0" noProof="0" dirty="0" err="1" smtClean="0">
                <a:ln>
                  <a:noFill/>
                </a:ln>
                <a:solidFill>
                  <a:schemeClr val="bg1"/>
                </a:solidFill>
                <a:effectLst/>
                <a:uLnTx/>
                <a:uFillTx/>
                <a:latin typeface="Nunito Black" pitchFamily="2" charset="0"/>
              </a:rPr>
              <a:t>Gợi</a:t>
            </a:r>
            <a:r>
              <a:rPr kumimoji="0" lang="en-US" sz="2000" b="0" i="0" u="none" strike="noStrike" kern="1200" cap="none" spc="0" normalizeH="0" baseline="0" noProof="0" dirty="0" smtClean="0">
                <a:ln>
                  <a:noFill/>
                </a:ln>
                <a:solidFill>
                  <a:schemeClr val="bg1"/>
                </a:solidFill>
                <a:effectLst/>
                <a:uLnTx/>
                <a:uFillTx/>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kĩ</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câu</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xác</a:t>
            </a:r>
            <a:r>
              <a:rPr lang="en-US" sz="2000" dirty="0">
                <a:solidFill>
                  <a:schemeClr val="bg1"/>
                </a:solidFill>
                <a:latin typeface="Nunito Black" pitchFamily="2" charset="0"/>
              </a:rPr>
              <a:t> </a:t>
            </a:r>
            <a:r>
              <a:rPr lang="en-US" sz="2000" dirty="0" err="1">
                <a:solidFill>
                  <a:schemeClr val="bg1"/>
                </a:solidFill>
                <a:latin typeface="Nunito Black" pitchFamily="2" charset="0"/>
              </a:rPr>
              <a:t>định</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hỏi</a:t>
            </a:r>
            <a:r>
              <a:rPr lang="en-US" sz="2000" dirty="0" smtClean="0">
                <a:solidFill>
                  <a:schemeClr val="bg1"/>
                </a:solidFill>
                <a:latin typeface="Nunito Black" pitchFamily="2" charset="0"/>
              </a:rPr>
              <a:t>.</a:t>
            </a:r>
            <a:endParaRPr lang="en-US" sz="2000" dirty="0">
              <a:solidFill>
                <a:schemeClr val="bg1"/>
              </a:solidFill>
              <a:latin typeface="Nunito Black" pitchFamily="2" charset="0"/>
            </a:endParaRPr>
          </a:p>
        </p:txBody>
      </p:sp>
      <p:sp>
        <p:nvSpPr>
          <p:cNvPr id="10" name="Rounded Rectangle 9"/>
          <p:cNvSpPr/>
          <p:nvPr/>
        </p:nvSpPr>
        <p:spPr>
          <a:xfrm>
            <a:off x="1143000" y="173182"/>
            <a:ext cx="9282856" cy="919401"/>
          </a:xfrm>
          <a:prstGeom prst="roundRect">
            <a:avLst/>
          </a:prstGeom>
          <a:ln w="38100">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en-US" sz="2400" b="1" dirty="0" err="1" smtClean="0">
                <a:solidFill>
                  <a:schemeClr val="bg1"/>
                </a:solidFill>
                <a:latin typeface="Nunito Black" pitchFamily="2" charset="0"/>
              </a:rPr>
              <a:t>Câu</a:t>
            </a:r>
            <a:r>
              <a:rPr lang="en-US" sz="2400" b="1" dirty="0" smtClean="0">
                <a:solidFill>
                  <a:schemeClr val="bg1"/>
                </a:solidFill>
                <a:latin typeface="Nunito Black" pitchFamily="2" charset="0"/>
              </a:rPr>
              <a:t> 2: </a:t>
            </a:r>
            <a:r>
              <a:rPr lang="vi-VN" sz="2400" b="1" dirty="0" smtClean="0">
                <a:solidFill>
                  <a:schemeClr val="bg1"/>
                </a:solidFill>
                <a:latin typeface="Nunito Black" pitchFamily="2" charset="0"/>
              </a:rPr>
              <a:t>Tìm </a:t>
            </a:r>
            <a:r>
              <a:rPr lang="vi-VN" sz="2400" b="1" dirty="0">
                <a:solidFill>
                  <a:schemeClr val="bg1"/>
                </a:solidFill>
                <a:latin typeface="Nunito Black" pitchFamily="2" charset="0"/>
              </a:rPr>
              <a:t>từ được dùng để hỏi trong mỗi câu dưới đây:</a:t>
            </a:r>
            <a:endParaRPr lang="vi-VN" sz="2400" dirty="0">
              <a:solidFill>
                <a:schemeClr val="bg1"/>
              </a:solidFill>
              <a:latin typeface="Nunito Black" pitchFamily="2" charset="0"/>
            </a:endParaRPr>
          </a:p>
          <a:p>
            <a:pPr algn="just"/>
            <a:r>
              <a:rPr lang="vi-VN" sz="2400" dirty="0">
                <a:solidFill>
                  <a:srgbClr val="FF0000"/>
                </a:solidFill>
                <a:latin typeface="Nunito Black" pitchFamily="2" charset="0"/>
              </a:rPr>
              <a:t>M:</a:t>
            </a:r>
            <a:r>
              <a:rPr lang="vi-VN" sz="2400" dirty="0">
                <a:solidFill>
                  <a:schemeClr val="bg1"/>
                </a:solidFill>
                <a:latin typeface="Nunito Black" pitchFamily="2" charset="0"/>
              </a:rPr>
              <a:t> Câu a: Từ để hỏi là từ “gì</a:t>
            </a:r>
            <a:r>
              <a:rPr lang="vi-VN" sz="2400" dirty="0" smtClean="0">
                <a:solidFill>
                  <a:schemeClr val="bg1"/>
                </a:solidFill>
                <a:latin typeface="Nunito Black" pitchFamily="2" charset="0"/>
              </a:rPr>
              <a:t>”</a:t>
            </a:r>
            <a:endParaRPr lang="vi-VN" sz="2400" dirty="0">
              <a:solidFill>
                <a:schemeClr val="bg1"/>
              </a:solidFill>
              <a:latin typeface="Nunito Black" pitchFamily="2" charset="0"/>
            </a:endParaRPr>
          </a:p>
        </p:txBody>
      </p:sp>
      <p:sp>
        <p:nvSpPr>
          <p:cNvPr id="2" name="Rounded Rectangle 1"/>
          <p:cNvSpPr/>
          <p:nvPr/>
        </p:nvSpPr>
        <p:spPr>
          <a:xfrm>
            <a:off x="2438400" y="5232126"/>
            <a:ext cx="4051444" cy="510778"/>
          </a:xfrm>
          <a:prstGeom prst="roundRect">
            <a:avLst/>
          </a:prstGeom>
          <a:ln/>
        </p:spPr>
        <p:style>
          <a:lnRef idx="3">
            <a:schemeClr val="lt1"/>
          </a:lnRef>
          <a:fillRef idx="1">
            <a:schemeClr val="accent5"/>
          </a:fillRef>
          <a:effectRef idx="1">
            <a:schemeClr val="accent5"/>
          </a:effectRef>
          <a:fontRef idx="minor">
            <a:schemeClr val="lt1"/>
          </a:fontRef>
        </p:style>
        <p:txBody>
          <a:bodyPr wrap="none">
            <a:spAutoFit/>
          </a:bodyPr>
          <a:lstStyle/>
          <a:p>
            <a:r>
              <a:rPr lang="en-US" sz="2400" dirty="0">
                <a:solidFill>
                  <a:schemeClr val="bg1"/>
                </a:solidFill>
                <a:latin typeface="Nunito Black" pitchFamily="2" charset="0"/>
              </a:rPr>
              <a:t>b.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a:t>
            </a:r>
            <a:r>
              <a:rPr lang="en-US" sz="2400" dirty="0">
                <a:solidFill>
                  <a:schemeClr val="bg1"/>
                </a:solidFill>
                <a:latin typeface="Nunito Black" pitchFamily="2" charset="0"/>
              </a:rPr>
              <a:t>“</a:t>
            </a:r>
            <a:r>
              <a:rPr lang="en-US" sz="2400" dirty="0" err="1">
                <a:solidFill>
                  <a:schemeClr val="bg1"/>
                </a:solidFill>
                <a:latin typeface="Nunito Black" pitchFamily="2" charset="0"/>
              </a:rPr>
              <a:t>Vì</a:t>
            </a:r>
            <a:r>
              <a:rPr lang="en-US" sz="2400" dirty="0">
                <a:solidFill>
                  <a:schemeClr val="bg1"/>
                </a:solidFill>
                <a:latin typeface="Nunito Black" pitchFamily="2" charset="0"/>
              </a:rPr>
              <a:t> </a:t>
            </a:r>
            <a:r>
              <a:rPr lang="en-US" sz="2400" dirty="0" err="1">
                <a:solidFill>
                  <a:schemeClr val="bg1"/>
                </a:solidFill>
                <a:latin typeface="Nunito Black" pitchFamily="2" charset="0"/>
              </a:rPr>
              <a:t>sao</a:t>
            </a:r>
            <a:r>
              <a:rPr lang="en-US" sz="2400" dirty="0">
                <a:solidFill>
                  <a:schemeClr val="bg1"/>
                </a:solidFill>
                <a:latin typeface="Nunito Black" pitchFamily="2" charset="0"/>
              </a:rPr>
              <a:t>”</a:t>
            </a:r>
          </a:p>
        </p:txBody>
      </p:sp>
      <p:sp>
        <p:nvSpPr>
          <p:cNvPr id="12" name="Rounded Rectangle 11"/>
          <p:cNvSpPr/>
          <p:nvPr/>
        </p:nvSpPr>
        <p:spPr>
          <a:xfrm>
            <a:off x="6940467" y="5232126"/>
            <a:ext cx="3261613" cy="510778"/>
          </a:xfrm>
          <a:prstGeom prst="roundRect">
            <a:avLst/>
          </a:prstGeom>
          <a:ln/>
        </p:spPr>
        <p:style>
          <a:lnRef idx="3">
            <a:schemeClr val="lt1"/>
          </a:lnRef>
          <a:fillRef idx="1">
            <a:schemeClr val="accent4"/>
          </a:fillRef>
          <a:effectRef idx="1">
            <a:schemeClr val="accent4"/>
          </a:effectRef>
          <a:fontRef idx="minor">
            <a:schemeClr val="lt1"/>
          </a:fontRef>
        </p:style>
        <p:txBody>
          <a:bodyPr wrap="none">
            <a:spAutoFit/>
          </a:bodyPr>
          <a:lstStyle/>
          <a:p>
            <a:r>
              <a:rPr lang="en-US" sz="2400" dirty="0" smtClean="0">
                <a:solidFill>
                  <a:schemeClr val="bg1"/>
                </a:solidFill>
                <a:latin typeface="Nunito Black" pitchFamily="2" charset="0"/>
              </a:rPr>
              <a:t>c.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“à”</a:t>
            </a:r>
            <a:endParaRPr lang="en-US" sz="2400" dirty="0">
              <a:solidFill>
                <a:schemeClr val="bg1"/>
              </a:solidFill>
              <a:latin typeface="Nunito Black" pitchFamily="2" charset="0"/>
            </a:endParaRPr>
          </a:p>
        </p:txBody>
      </p:sp>
      <p:sp>
        <p:nvSpPr>
          <p:cNvPr id="13" name="Rounded Rectangle 12"/>
          <p:cNvSpPr/>
          <p:nvPr/>
        </p:nvSpPr>
        <p:spPr>
          <a:xfrm>
            <a:off x="4648200" y="5989125"/>
            <a:ext cx="3752021" cy="510778"/>
          </a:xfrm>
          <a:prstGeom prst="round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r>
              <a:rPr lang="en-US" sz="2400" dirty="0" smtClean="0">
                <a:solidFill>
                  <a:schemeClr val="bg1"/>
                </a:solidFill>
                <a:latin typeface="Nunito Black" pitchFamily="2" charset="0"/>
              </a:rPr>
              <a:t>d.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mấy</a:t>
            </a:r>
            <a:r>
              <a:rPr lang="en-US" sz="2400" dirty="0" smtClean="0">
                <a:solidFill>
                  <a:schemeClr val="bg1"/>
                </a:solidFill>
                <a:latin typeface="Nunito Black" pitchFamily="2" charset="0"/>
              </a:rPr>
              <a:t>”</a:t>
            </a:r>
            <a:endParaRPr lang="en-US" sz="2400" dirty="0">
              <a:solidFill>
                <a:schemeClr val="bg1"/>
              </a:solidFill>
              <a:latin typeface="Nunito Black" pitchFamily="2" charset="0"/>
            </a:endParaRPr>
          </a:p>
        </p:txBody>
      </p:sp>
    </p:spTree>
    <p:extLst>
      <p:ext uri="{BB962C8B-B14F-4D97-AF65-F5344CB8AC3E}">
        <p14:creationId xmlns:p14="http://schemas.microsoft.com/office/powerpoint/2010/main" val="10033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377529" y="2667000"/>
            <a:ext cx="29718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dirty="0">
                <a:solidFill>
                  <a:srgbClr val="FF0000"/>
                </a:solidFill>
                <a:latin typeface="Nunito Black" pitchFamily="2" charset="0"/>
              </a:rPr>
              <a:t>M </a:t>
            </a:r>
            <a:r>
              <a:rPr lang="en-US" sz="2400" dirty="0">
                <a:solidFill>
                  <a:schemeClr val="bg1"/>
                </a:solidFill>
                <a:latin typeface="Nunito Black" pitchFamily="2" charset="0"/>
              </a:rPr>
              <a:t> </a:t>
            </a:r>
            <a:r>
              <a:rPr lang="vi-VN" sz="2400" dirty="0">
                <a:solidFill>
                  <a:srgbClr val="002060"/>
                </a:solidFill>
                <a:latin typeface="Nunito Black" pitchFamily="2" charset="0"/>
              </a:rPr>
              <a:t>a. Nam đi học</a:t>
            </a:r>
          </a:p>
        </p:txBody>
      </p:sp>
      <p:sp>
        <p:nvSpPr>
          <p:cNvPr id="3" name="Rounded Rectangle 2"/>
          <p:cNvSpPr/>
          <p:nvPr/>
        </p:nvSpPr>
        <p:spPr>
          <a:xfrm>
            <a:off x="1135415" y="263783"/>
            <a:ext cx="9191600" cy="2020866"/>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vi-VN" sz="2400" b="1" dirty="0">
                <a:solidFill>
                  <a:srgbClr val="002060"/>
                </a:solidFill>
                <a:latin typeface="Nunito Black" pitchFamily="2" charset="0"/>
              </a:rPr>
              <a:t>Chuyển những câu kể dưới đây thành câu hỏi.</a:t>
            </a:r>
            <a:endParaRPr lang="vi-VN" sz="2400" dirty="0">
              <a:solidFill>
                <a:srgbClr val="002060"/>
              </a:solidFill>
              <a:latin typeface="Nunito Black" pitchFamily="2" charset="0"/>
            </a:endParaRPr>
          </a:p>
          <a:p>
            <a:pPr lvl="0" algn="just">
              <a:defRPr/>
            </a:pPr>
            <a:r>
              <a:rPr lang="vi-VN" sz="2400" dirty="0">
                <a:solidFill>
                  <a:srgbClr val="002060"/>
                </a:solidFill>
                <a:latin typeface="Nunito Black" pitchFamily="2" charset="0"/>
              </a:rPr>
              <a:t>a. Nam đi học</a:t>
            </a:r>
          </a:p>
          <a:p>
            <a:pPr lvl="0" algn="just">
              <a:defRPr/>
            </a:pPr>
            <a:r>
              <a:rPr lang="vi-VN" sz="2400" dirty="0">
                <a:solidFill>
                  <a:srgbClr val="002060"/>
                </a:solidFill>
                <a:latin typeface="Nunito Black" pitchFamily="2" charset="0"/>
              </a:rPr>
              <a:t>b. Cô giáo vào lớp</a:t>
            </a:r>
          </a:p>
          <a:p>
            <a:pPr lvl="0" algn="just">
              <a:defRPr/>
            </a:pPr>
            <a:r>
              <a:rPr lang="vi-VN" sz="2400" dirty="0">
                <a:solidFill>
                  <a:srgbClr val="002060"/>
                </a:solidFill>
                <a:latin typeface="Nunito Black" pitchFamily="2" charset="0"/>
              </a:rPr>
              <a:t>c. Cậu ấy thích nghề xây dựng.</a:t>
            </a:r>
          </a:p>
          <a:p>
            <a:pPr lvl="0" algn="just">
              <a:defRPr/>
            </a:pPr>
            <a:r>
              <a:rPr lang="vi-VN" sz="2400" dirty="0">
                <a:solidFill>
                  <a:srgbClr val="002060"/>
                </a:solidFill>
                <a:latin typeface="Nunito Black" pitchFamily="2" charset="0"/>
              </a:rPr>
              <a:t>d. Trời mưa.</a:t>
            </a:r>
          </a:p>
        </p:txBody>
      </p:sp>
      <p:sp>
        <p:nvSpPr>
          <p:cNvPr id="4" name="Flowchart: Terminator 3"/>
          <p:cNvSpPr/>
          <p:nvPr/>
        </p:nvSpPr>
        <p:spPr>
          <a:xfrm>
            <a:off x="2091529" y="3818278"/>
            <a:ext cx="370340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smtClean="0">
                <a:solidFill>
                  <a:srgbClr val="FF0000"/>
                </a:solidFill>
                <a:latin typeface="Nunito Black" pitchFamily="2" charset="0"/>
              </a:rPr>
              <a:t>(1) Nam đi học chưa?</a:t>
            </a:r>
            <a:endParaRPr lang="vi-VN" sz="2400" dirty="0">
              <a:solidFill>
                <a:srgbClr val="FF0000"/>
              </a:solidFill>
              <a:latin typeface="Nunito Black" pitchFamily="2" charset="0"/>
            </a:endParaRPr>
          </a:p>
        </p:txBody>
      </p:sp>
      <p:sp>
        <p:nvSpPr>
          <p:cNvPr id="5" name="Flowchart: Terminator 4"/>
          <p:cNvSpPr/>
          <p:nvPr/>
        </p:nvSpPr>
        <p:spPr>
          <a:xfrm>
            <a:off x="6228228" y="3818278"/>
            <a:ext cx="317850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smtClean="0">
                <a:solidFill>
                  <a:srgbClr val="FF0000"/>
                </a:solidFill>
                <a:latin typeface="Nunito Black" pitchFamily="2" charset="0"/>
              </a:rPr>
              <a:t>(</a:t>
            </a:r>
            <a:r>
              <a:rPr lang="vi-VN" sz="2400" dirty="0">
                <a:solidFill>
                  <a:srgbClr val="FF0000"/>
                </a:solidFill>
                <a:latin typeface="Nunito Black" pitchFamily="2" charset="0"/>
              </a:rPr>
              <a:t>2) Nam đi học à?</a:t>
            </a:r>
          </a:p>
        </p:txBody>
      </p:sp>
      <p:sp>
        <p:nvSpPr>
          <p:cNvPr id="6" name="Flowchart: Terminator 5"/>
          <p:cNvSpPr/>
          <p:nvPr/>
        </p:nvSpPr>
        <p:spPr>
          <a:xfrm>
            <a:off x="1481929" y="4998359"/>
            <a:ext cx="44196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Nunito Black" pitchFamily="2" charset="0"/>
              </a:rPr>
              <a:t>(3) Nam có đi học không?</a:t>
            </a:r>
          </a:p>
        </p:txBody>
      </p:sp>
      <p:sp>
        <p:nvSpPr>
          <p:cNvPr id="7" name="Flowchart: Terminator 6"/>
          <p:cNvSpPr/>
          <p:nvPr/>
        </p:nvSpPr>
        <p:spPr>
          <a:xfrm>
            <a:off x="6221691" y="4990885"/>
            <a:ext cx="414150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rgbClr val="FF0000"/>
                </a:solidFill>
                <a:latin typeface="Nunito Black" pitchFamily="2" charset="0"/>
              </a:rPr>
              <a:t>(4) Bao giờ Nam đi học?</a:t>
            </a:r>
          </a:p>
        </p:txBody>
      </p:sp>
    </p:spTree>
    <p:extLst>
      <p:ext uri="{BB962C8B-B14F-4D97-AF65-F5344CB8AC3E}">
        <p14:creationId xmlns:p14="http://schemas.microsoft.com/office/powerpoint/2010/main" val="3936480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Tranh vẽ 20/11 đề tài ngày Nhà giáo Việt Nam đẹp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2" y="188251"/>
            <a:ext cx="11839398" cy="6489639"/>
          </a:xfrm>
          <a:prstGeom prst="round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4377528" y="869041"/>
            <a:ext cx="339487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002060"/>
                </a:solidFill>
                <a:latin typeface="Nunito Black" pitchFamily="2" charset="0"/>
              </a:rPr>
              <a:t>b. Cô giáo vào lớp</a:t>
            </a:r>
          </a:p>
        </p:txBody>
      </p:sp>
      <p:sp>
        <p:nvSpPr>
          <p:cNvPr id="4" name="Flowchart: Terminator 3"/>
          <p:cNvSpPr/>
          <p:nvPr/>
        </p:nvSpPr>
        <p:spPr>
          <a:xfrm>
            <a:off x="1752601" y="2096519"/>
            <a:ext cx="4042336"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Cô giáo vào lớp chưa?</a:t>
            </a:r>
          </a:p>
        </p:txBody>
      </p:sp>
      <p:sp>
        <p:nvSpPr>
          <p:cNvPr id="5" name="Flowchart: Terminator 4"/>
          <p:cNvSpPr/>
          <p:nvPr/>
        </p:nvSpPr>
        <p:spPr>
          <a:xfrm>
            <a:off x="6228228" y="2096519"/>
            <a:ext cx="34491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vào lớp ạ?</a:t>
            </a:r>
          </a:p>
        </p:txBody>
      </p:sp>
      <p:sp>
        <p:nvSpPr>
          <p:cNvPr id="6" name="Flowchart: Terminator 5"/>
          <p:cNvSpPr/>
          <p:nvPr/>
        </p:nvSpPr>
        <p:spPr>
          <a:xfrm>
            <a:off x="1143000" y="3276600"/>
            <a:ext cx="475852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có vào lớp không?</a:t>
            </a:r>
          </a:p>
        </p:txBody>
      </p:sp>
      <p:sp>
        <p:nvSpPr>
          <p:cNvPr id="7" name="Flowchart: Terminator 6"/>
          <p:cNvSpPr/>
          <p:nvPr/>
        </p:nvSpPr>
        <p:spPr>
          <a:xfrm>
            <a:off x="6221691" y="3269126"/>
            <a:ext cx="454956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Bao giờ cô giáo vào lớp?</a:t>
            </a:r>
          </a:p>
        </p:txBody>
      </p:sp>
    </p:spTree>
    <p:extLst>
      <p:ext uri="{BB962C8B-B14F-4D97-AF65-F5344CB8AC3E}">
        <p14:creationId xmlns:p14="http://schemas.microsoft.com/office/powerpoint/2010/main" val="1482598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3340596" y="882642"/>
            <a:ext cx="50712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c. Cậu ấy thích nghề xây dựng</a:t>
            </a:r>
          </a:p>
        </p:txBody>
      </p:sp>
      <p:sp>
        <p:nvSpPr>
          <p:cNvPr id="3" name="Flowchart: Terminator 2"/>
          <p:cNvSpPr/>
          <p:nvPr/>
        </p:nvSpPr>
        <p:spPr>
          <a:xfrm>
            <a:off x="607014" y="2544194"/>
            <a:ext cx="549013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Cậu ấy thích nghề xây dựng à?</a:t>
            </a:r>
          </a:p>
        </p:txBody>
      </p:sp>
      <p:sp>
        <p:nvSpPr>
          <p:cNvPr id="4" name="Flowchart: Terminator 3"/>
          <p:cNvSpPr/>
          <p:nvPr/>
        </p:nvSpPr>
        <p:spPr>
          <a:xfrm>
            <a:off x="5846227" y="3304652"/>
            <a:ext cx="583128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sao?</a:t>
            </a:r>
          </a:p>
        </p:txBody>
      </p:sp>
      <p:sp>
        <p:nvSpPr>
          <p:cNvPr id="5" name="Flowchart: Terminator 4"/>
          <p:cNvSpPr/>
          <p:nvPr/>
        </p:nvSpPr>
        <p:spPr>
          <a:xfrm>
            <a:off x="607014" y="4237941"/>
            <a:ext cx="695181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có thích nghề xây dựng không?</a:t>
            </a:r>
          </a:p>
        </p:txBody>
      </p:sp>
      <p:sp>
        <p:nvSpPr>
          <p:cNvPr id="6" name="Flowchart: Terminator 5"/>
          <p:cNvSpPr/>
          <p:nvPr/>
        </p:nvSpPr>
        <p:spPr>
          <a:xfrm>
            <a:off x="4495800" y="5334000"/>
            <a:ext cx="7181714"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phải không?</a:t>
            </a:r>
          </a:p>
        </p:txBody>
      </p:sp>
    </p:spTree>
    <p:extLst>
      <p:ext uri="{BB962C8B-B14F-4D97-AF65-F5344CB8AC3E}">
        <p14:creationId xmlns:p14="http://schemas.microsoft.com/office/powerpoint/2010/main" val="122108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513817" y="956978"/>
            <a:ext cx="25566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d. Trời mưa</a:t>
            </a:r>
          </a:p>
        </p:txBody>
      </p:sp>
      <p:sp>
        <p:nvSpPr>
          <p:cNvPr id="3" name="Flowchart: Terminator 2"/>
          <p:cNvSpPr/>
          <p:nvPr/>
        </p:nvSpPr>
        <p:spPr>
          <a:xfrm>
            <a:off x="2514600" y="2179099"/>
            <a:ext cx="2895599"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à?</a:t>
            </a:r>
          </a:p>
        </p:txBody>
      </p:sp>
      <p:sp>
        <p:nvSpPr>
          <p:cNvPr id="4" name="Flowchart: Terminator 3"/>
          <p:cNvSpPr/>
          <p:nvPr/>
        </p:nvSpPr>
        <p:spPr>
          <a:xfrm>
            <a:off x="6228228" y="2096519"/>
            <a:ext cx="29919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chưa?</a:t>
            </a:r>
          </a:p>
        </p:txBody>
      </p:sp>
      <p:sp>
        <p:nvSpPr>
          <p:cNvPr id="5" name="Flowchart: Terminator 4"/>
          <p:cNvSpPr/>
          <p:nvPr/>
        </p:nvSpPr>
        <p:spPr>
          <a:xfrm>
            <a:off x="2178881" y="3259410"/>
            <a:ext cx="34290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không?</a:t>
            </a:r>
          </a:p>
        </p:txBody>
      </p:sp>
      <p:sp>
        <p:nvSpPr>
          <p:cNvPr id="6" name="Flowchart: Terminator 5"/>
          <p:cNvSpPr/>
          <p:nvPr/>
        </p:nvSpPr>
        <p:spPr>
          <a:xfrm>
            <a:off x="6214373" y="3259410"/>
            <a:ext cx="3477746"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Khi nào trời mưa?</a:t>
            </a:r>
          </a:p>
        </p:txBody>
      </p:sp>
      <p:sp>
        <p:nvSpPr>
          <p:cNvPr id="7" name="Flowchart: Terminator 6"/>
          <p:cNvSpPr/>
          <p:nvPr/>
        </p:nvSpPr>
        <p:spPr>
          <a:xfrm>
            <a:off x="3867020" y="4494909"/>
            <a:ext cx="385026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có mưa không?</a:t>
            </a:r>
          </a:p>
        </p:txBody>
      </p:sp>
    </p:spTree>
    <p:extLst>
      <p:ext uri="{BB962C8B-B14F-4D97-AF65-F5344CB8AC3E}">
        <p14:creationId xmlns:p14="http://schemas.microsoft.com/office/powerpoint/2010/main" val="784599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xmlns=""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smtClean="0">
                <a:solidFill>
                  <a:srgbClr val="F92D67"/>
                </a:solidFill>
                <a:latin typeface="Sigmar One" panose="00000500000000000000" pitchFamily="2" charset="0"/>
              </a:rPr>
              <a:t>Luyện</a:t>
            </a:r>
            <a:r>
              <a:rPr lang="en-US" sz="5400" dirty="0" smtClean="0">
                <a:solidFill>
                  <a:srgbClr val="F92D67"/>
                </a:solidFill>
                <a:latin typeface="Sigmar One" panose="00000500000000000000" pitchFamily="2" charset="0"/>
              </a:rPr>
              <a:t> </a:t>
            </a:r>
            <a:r>
              <a:rPr lang="en-US" sz="5400" dirty="0" err="1" smtClean="0">
                <a:solidFill>
                  <a:srgbClr val="F92D67"/>
                </a:solidFill>
                <a:latin typeface="Sigmar One" panose="00000500000000000000" pitchFamily="2" charset="0"/>
              </a:rPr>
              <a:t>viết</a:t>
            </a:r>
            <a:r>
              <a:rPr lang="en-US" sz="5400" dirty="0" smtClean="0">
                <a:solidFill>
                  <a:srgbClr val="F92D67"/>
                </a:solidFill>
                <a:latin typeface="Sigmar One" panose="00000500000000000000" pitchFamily="2" charset="0"/>
              </a:rPr>
              <a:t> </a:t>
            </a:r>
            <a:r>
              <a:rPr lang="en-US" sz="5400" dirty="0" err="1" smtClean="0">
                <a:solidFill>
                  <a:srgbClr val="F92D67"/>
                </a:solidFill>
                <a:latin typeface="Sigmar One" panose="00000500000000000000" pitchFamily="2" charset="0"/>
              </a:rPr>
              <a:t>đoạn</a:t>
            </a:r>
            <a:endParaRPr kumimoji="0" lang="en-US" sz="5400" b="0" i="0" u="none" strike="noStrike" kern="1200" cap="none" spc="0" normalizeH="0" baseline="0" noProof="0" dirty="0" smtClean="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KHỞI</a:t>
            </a:r>
            <a:r>
              <a:rPr kumimoji="0" lang="en-US" sz="60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ĐỘNG</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263040"/>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4475" y="1600200"/>
            <a:ext cx="7150525" cy="1287642"/>
          </a:xfrm>
          <a:prstGeom prst="rect">
            <a:avLst/>
          </a:prstGeom>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3" name="Rounded Rectangle 2"/>
          <p:cNvSpPr/>
          <p:nvPr/>
        </p:nvSpPr>
        <p:spPr>
          <a:xfrm>
            <a:off x="1025236"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pic>
        <p:nvPicPr>
          <p:cNvPr id="5" name="Picture 4"/>
          <p:cNvPicPr>
            <a:picLocks noChangeAspect="1"/>
          </p:cNvPicPr>
          <p:nvPr/>
        </p:nvPicPr>
        <p:blipFill>
          <a:blip r:embed="rId5"/>
          <a:stretch>
            <a:fillRect/>
          </a:stretch>
        </p:blipFill>
        <p:spPr>
          <a:xfrm>
            <a:off x="2286000" y="4038600"/>
            <a:ext cx="7159657" cy="1342435"/>
          </a:xfrm>
          <a:prstGeom prst="rect">
            <a:avLst/>
          </a:prstGeom>
        </p:spPr>
      </p:pic>
      <p:pic>
        <p:nvPicPr>
          <p:cNvPr id="7" name="Picture 6"/>
          <p:cNvPicPr>
            <a:picLocks noChangeAspect="1"/>
          </p:cNvPicPr>
          <p:nvPr/>
        </p:nvPicPr>
        <p:blipFill>
          <a:blip r:embed="rId6"/>
          <a:stretch>
            <a:fillRect/>
          </a:stretch>
        </p:blipFill>
        <p:spPr>
          <a:xfrm>
            <a:off x="2366442" y="2818025"/>
            <a:ext cx="7150525" cy="1296775"/>
          </a:xfrm>
          <a:prstGeom prst="rect">
            <a:avLst/>
          </a:prstGeom>
        </p:spPr>
      </p:pic>
      <p:pic>
        <p:nvPicPr>
          <p:cNvPr id="8" name="Picture 7"/>
          <p:cNvPicPr>
            <a:picLocks noChangeAspect="1"/>
          </p:cNvPicPr>
          <p:nvPr/>
        </p:nvPicPr>
        <p:blipFill>
          <a:blip r:embed="rId7"/>
          <a:stretch>
            <a:fillRect/>
          </a:stretch>
        </p:blipFill>
        <p:spPr>
          <a:xfrm>
            <a:off x="2321457" y="5380905"/>
            <a:ext cx="7069689" cy="1324695"/>
          </a:xfrm>
          <a:prstGeom prst="rect">
            <a:avLst/>
          </a:prstGeom>
        </p:spPr>
      </p:pic>
    </p:spTree>
    <p:extLst>
      <p:ext uri="{BB962C8B-B14F-4D97-AF65-F5344CB8AC3E}">
        <p14:creationId xmlns:p14="http://schemas.microsoft.com/office/powerpoint/2010/main" val="171693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938500" y="2438400"/>
            <a:ext cx="9753600" cy="1328023"/>
          </a:xfrm>
          <a:prstGeom prst="roundRect">
            <a:avLst/>
          </a:prstGeom>
          <a:solidFill>
            <a:schemeClr val="tx2">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Vích-to Huy-gô trong câu chuyện Lời giải toán đặc biệt là một cậu bé có năng khiếu về văn chương. Cậu vừa giải toán giỏi lại có tài viết lời giải đó thành một bài thơ.</a:t>
            </a:r>
          </a:p>
        </p:txBody>
      </p:sp>
      <p:sp>
        <p:nvSpPr>
          <p:cNvPr id="9" name="Rounded Rectangle 8"/>
          <p:cNvSpPr/>
          <p:nvPr/>
        </p:nvSpPr>
        <p:spPr>
          <a:xfrm>
            <a:off x="1018700" y="4234577"/>
            <a:ext cx="9753600" cy="1328023"/>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Pu-skin là một cậu học trò rất giỏi làm thơ. Dù yêu cầu có khó đến mấy, cậu ấy cũng có thể sáng tác được ra những bài thơ hay và hấp dẫn.</a:t>
            </a:r>
          </a:p>
        </p:txBody>
      </p:sp>
      <p:sp>
        <p:nvSpPr>
          <p:cNvPr id="12" name="Rounded Rectangle 11"/>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42246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10" name="Rounded Rectangle 9"/>
          <p:cNvSpPr/>
          <p:nvPr/>
        </p:nvSpPr>
        <p:spPr>
          <a:xfrm>
            <a:off x="1032554" y="1521044"/>
            <a:ext cx="9753600" cy="2962513"/>
          </a:xfrm>
          <a:prstGeom prst="roundRect">
            <a:avLst/>
          </a:prstGeom>
          <a:solidFill>
            <a:srgbClr val="7030A0"/>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smtClean="0">
                <a:ln>
                  <a:noFill/>
                </a:ln>
                <a:solidFill>
                  <a:schemeClr val="bg1"/>
                </a:solidFill>
                <a:effectLst/>
                <a:uLnTx/>
                <a:uFillTx/>
                <a:latin typeface="Nunito Black" pitchFamily="2" charset="0"/>
              </a:rPr>
              <a:t>Vì </a:t>
            </a:r>
            <a:r>
              <a:rPr kumimoji="0" lang="vi-VN" sz="2400" b="0" i="0" u="none" strike="noStrike" kern="1200" cap="none" spc="0" normalizeH="0" baseline="0" noProof="0" dirty="0">
                <a:ln>
                  <a:noFill/>
                </a:ln>
                <a:solidFill>
                  <a:schemeClr val="bg1"/>
                </a:solidFill>
                <a:effectLst/>
                <a:uLnTx/>
                <a:uFillTx/>
                <a:latin typeface="Nunito Black" pitchFamily="2" charset="0"/>
              </a:rPr>
              <a:t>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a:t>
            </a:r>
            <a:r>
              <a:rPr kumimoji="0" lang="vi-VN" sz="2400" b="0" i="0" u="none" strike="noStrike" kern="1200" cap="none" spc="0" normalizeH="0" baseline="0" noProof="0" dirty="0" smtClean="0">
                <a:ln>
                  <a:noFill/>
                </a:ln>
                <a:solidFill>
                  <a:schemeClr val="bg1"/>
                </a:solidFill>
                <a:effectLst/>
                <a:uLnTx/>
                <a:uFillTx/>
                <a:latin typeface="Nunito Black" pitchFamily="2" charset="0"/>
              </a:rPr>
              <a:t>mình</a:t>
            </a:r>
            <a:endParaRPr kumimoji="0" lang="en-US" sz="2400" b="0" i="0" u="none" strike="noStrike" kern="1200" cap="none" spc="0" normalizeH="0" baseline="0" noProof="0" dirty="0" smtClean="0">
              <a:ln>
                <a:noFill/>
              </a:ln>
              <a:solidFill>
                <a:schemeClr val="bg1"/>
              </a:solidFill>
              <a:effectLst/>
              <a:uLnTx/>
              <a:uFillTx/>
              <a:latin typeface="Nunito Black" pitchFamily="2" charset="0"/>
            </a:endParaRPr>
          </a:p>
        </p:txBody>
      </p:sp>
      <p:sp>
        <p:nvSpPr>
          <p:cNvPr id="11" name="Rounded Rectangle 10"/>
          <p:cNvSpPr/>
          <p:nvPr/>
        </p:nvSpPr>
        <p:spPr>
          <a:xfrm>
            <a:off x="1053336" y="4648200"/>
            <a:ext cx="9753600" cy="1736646"/>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Nunito Black" pitchFamily="2" charset="0"/>
              </a:rPr>
              <a:t>- Na là một người cháu hiếu thảo. Vì phòng của bà không có nắng, Na đã có suy nghĩ mang nắng đến cho bà. Dù không thể thực hiện được điều đó nhưng bà của Na đã rất vui vì có một người cháu ngoan ngoãn, hiếu thảo.</a:t>
            </a:r>
          </a:p>
        </p:txBody>
      </p:sp>
      <p:sp>
        <p:nvSpPr>
          <p:cNvPr id="7" name="Rounded Rectangle 6"/>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35018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7" name="Rounded Rectangle 6"/>
          <p:cNvSpPr/>
          <p:nvPr/>
        </p:nvSpPr>
        <p:spPr>
          <a:xfrm>
            <a:off x="990600" y="299799"/>
            <a:ext cx="97015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2</a:t>
            </a:r>
            <a:r>
              <a:rPr lang="en-US" sz="2400" dirty="0" smtClean="0">
                <a:solidFill>
                  <a:srgbClr val="002060"/>
                </a:solidFill>
                <a:latin typeface="Nunito Black" pitchFamily="2" charset="0"/>
              </a:rPr>
              <a:t>: </a:t>
            </a:r>
            <a:r>
              <a:rPr lang="en-US" sz="2400" b="1" dirty="0" err="1" smtClean="0">
                <a:solidFill>
                  <a:srgbClr val="002060"/>
                </a:solidFill>
                <a:latin typeface="Nunito Black" pitchFamily="2" charset="0"/>
              </a:rPr>
              <a:t>Viết</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đoạn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ngắn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hay </a:t>
            </a:r>
            <a:r>
              <a:rPr lang="en-US" sz="2400" b="1" dirty="0" err="1">
                <a:solidFill>
                  <a:srgbClr val="002060"/>
                </a:solidFill>
                <a:latin typeface="Nunito Black" pitchFamily="2" charset="0"/>
              </a:rPr>
              <a:t>không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pic>
        <p:nvPicPr>
          <p:cNvPr id="6" name="Picture 5"/>
          <p:cNvPicPr>
            <a:picLocks noChangeAspect="1"/>
          </p:cNvPicPr>
          <p:nvPr/>
        </p:nvPicPr>
        <p:blipFill>
          <a:blip r:embed="rId4"/>
          <a:stretch>
            <a:fillRect/>
          </a:stretch>
        </p:blipFill>
        <p:spPr>
          <a:xfrm>
            <a:off x="1866309" y="1714260"/>
            <a:ext cx="8459381" cy="3429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loud 2"/>
          <p:cNvSpPr/>
          <p:nvPr/>
        </p:nvSpPr>
        <p:spPr>
          <a:xfrm>
            <a:off x="7543800" y="5410200"/>
            <a:ext cx="4114800" cy="1077575"/>
          </a:xfrm>
          <a:prstGeom prst="cloud">
            <a:avLst/>
          </a:prstGeom>
          <a:solidFill>
            <a:srgbClr val="008000"/>
          </a:solidFill>
        </p:spPr>
        <p:txBody>
          <a:bodyPr wrap="square">
            <a:spAutoFit/>
          </a:bodyPr>
          <a:lstStyle/>
          <a:p>
            <a:r>
              <a:rPr lang="en-US" sz="2000" dirty="0" err="1" smtClean="0">
                <a:solidFill>
                  <a:schemeClr val="bg1"/>
                </a:solidFill>
                <a:latin typeface="Nunito Black" pitchFamily="2" charset="0"/>
              </a:rPr>
              <a:t>Gợi</a:t>
            </a:r>
            <a:r>
              <a:rPr lang="en-US" sz="2000" dirty="0" smtClean="0">
                <a:solidFill>
                  <a:schemeClr val="bg1"/>
                </a:solidFill>
                <a:latin typeface="Nunito Black" pitchFamily="2" charset="0"/>
              </a:rPr>
              <a:t> ý: </a:t>
            </a:r>
            <a:r>
              <a:rPr lang="en-US" sz="2000" dirty="0" err="1" smtClean="0">
                <a:solidFill>
                  <a:schemeClr val="bg1"/>
                </a:solidFill>
                <a:latin typeface="Nunito Black" pitchFamily="2" charset="0"/>
              </a:rPr>
              <a:t>Em</a:t>
            </a:r>
            <a:r>
              <a:rPr lang="en-US" sz="2000" dirty="0" smtClean="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bài</a:t>
            </a:r>
            <a:r>
              <a:rPr lang="en-US" sz="2000" dirty="0">
                <a:solidFill>
                  <a:schemeClr val="bg1"/>
                </a:solidFill>
                <a:latin typeface="Nunito Black" pitchFamily="2" charset="0"/>
              </a:rPr>
              <a:t> </a:t>
            </a:r>
            <a:r>
              <a:rPr lang="en-US" sz="2000" dirty="0" err="1">
                <a:solidFill>
                  <a:schemeClr val="bg1"/>
                </a:solidFill>
                <a:latin typeface="Nunito Black" pitchFamily="2" charset="0"/>
              </a:rPr>
              <a:t>tập</a:t>
            </a:r>
            <a:r>
              <a:rPr lang="en-US" sz="2000" dirty="0">
                <a:solidFill>
                  <a:schemeClr val="bg1"/>
                </a:solidFill>
                <a:latin typeface="Nunito Black" pitchFamily="2" charset="0"/>
              </a:rPr>
              <a:t> </a:t>
            </a:r>
            <a:r>
              <a:rPr lang="en-US" sz="2000" dirty="0" err="1">
                <a:solidFill>
                  <a:schemeClr val="bg1"/>
                </a:solidFill>
                <a:latin typeface="Nunito Black" pitchFamily="2" charset="0"/>
              </a:rPr>
              <a:t>trên</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viết</a:t>
            </a:r>
            <a:r>
              <a:rPr lang="en-US" sz="2000" dirty="0" smtClean="0">
                <a:solidFill>
                  <a:schemeClr val="bg1"/>
                </a:solidFill>
                <a:latin typeface="Nunito Black" pitchFamily="2" charset="0"/>
              </a:rPr>
              <a:t>.</a:t>
            </a:r>
            <a:endParaRPr lang="en-US" sz="2000" dirty="0">
              <a:solidFill>
                <a:schemeClr val="bg1"/>
              </a:solidFill>
              <a:latin typeface="Nunito Black" pitchFamily="2" charset="0"/>
            </a:endParaRPr>
          </a:p>
        </p:txBody>
      </p:sp>
    </p:spTree>
    <p:extLst>
      <p:ext uri="{BB962C8B-B14F-4D97-AF65-F5344CB8AC3E}">
        <p14:creationId xmlns:p14="http://schemas.microsoft.com/office/powerpoint/2010/main" val="1250015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pic>
        <p:nvPicPr>
          <p:cNvPr id="6" name="Picture 5"/>
          <p:cNvPicPr>
            <a:picLocks noChangeAspect="1"/>
          </p:cNvPicPr>
          <p:nvPr/>
        </p:nvPicPr>
        <p:blipFill rotWithShape="1">
          <a:blip r:embed="rId4"/>
          <a:srcRect l="53603"/>
          <a:stretch/>
        </p:blipFill>
        <p:spPr>
          <a:xfrm>
            <a:off x="2895600" y="832975"/>
            <a:ext cx="6172200" cy="539312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Flowchart: Terminator 7"/>
          <p:cNvSpPr/>
          <p:nvPr/>
        </p:nvSpPr>
        <p:spPr>
          <a:xfrm>
            <a:off x="346495" y="1182758"/>
            <a:ext cx="11270410" cy="469355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smtClean="0">
                <a:solidFill>
                  <a:srgbClr val="008000"/>
                </a:solidFill>
                <a:latin typeface="Nunito Black" pitchFamily="2" charset="0"/>
              </a:rPr>
              <a:t>	</a:t>
            </a:r>
            <a:r>
              <a:rPr lang="vi-VN" sz="2400" dirty="0" smtClean="0">
                <a:solidFill>
                  <a:srgbClr val="008000"/>
                </a:solidFill>
                <a:latin typeface="Nunito Black" pitchFamily="2" charset="0"/>
              </a:rPr>
              <a:t>Cô-li-a </a:t>
            </a:r>
            <a:r>
              <a:rPr lang="vi-VN" sz="2400" dirty="0">
                <a:solidFill>
                  <a:srgbClr val="008000"/>
                </a:solidFill>
                <a:latin typeface="Nunito Black" pitchFamily="2" charset="0"/>
              </a:rPr>
              <a:t>là nhân vật trong câu chuyện Bài tập làm văn. 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 Em rất thích Cô-li-a vì cậu ấy đã biết giữ lời. Cậu ấy đã làm những việc mà mình đã viết trong bài tập làm văn trên lớp.</a:t>
            </a:r>
          </a:p>
        </p:txBody>
      </p:sp>
    </p:spTree>
    <p:extLst>
      <p:ext uri="{BB962C8B-B14F-4D97-AF65-F5344CB8AC3E}">
        <p14:creationId xmlns:p14="http://schemas.microsoft.com/office/powerpoint/2010/main" val="14991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160" r="50901"/>
          <a:stretch/>
        </p:blipFill>
        <p:spPr>
          <a:xfrm>
            <a:off x="3124200" y="826048"/>
            <a:ext cx="5791200" cy="511059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8" name="Flowchart: Terminator 7"/>
          <p:cNvSpPr/>
          <p:nvPr/>
        </p:nvSpPr>
        <p:spPr>
          <a:xfrm>
            <a:off x="384595" y="1628746"/>
            <a:ext cx="11270410" cy="35052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algn="just"/>
            <a:r>
              <a:rPr kumimoji="0" lang="en-US" sz="2400" b="0" i="0" u="none" strike="noStrike" kern="1200" cap="none" spc="0" normalizeH="0" baseline="0" noProof="0" dirty="0" smtClean="0">
                <a:ln>
                  <a:noFill/>
                </a:ln>
                <a:solidFill>
                  <a:srgbClr val="008000"/>
                </a:solidFill>
                <a:effectLst/>
                <a:uLnTx/>
                <a:uFillTx/>
                <a:latin typeface="Nunito Black" pitchFamily="2" charset="0"/>
                <a:ea typeface="+mn-ea"/>
                <a:cs typeface="+mn-cs"/>
              </a:rPr>
              <a:t>	</a:t>
            </a:r>
            <a:r>
              <a:rPr lang="vi-VN" sz="2400" dirty="0" smtClean="0">
                <a:solidFill>
                  <a:srgbClr val="002060"/>
                </a:solidFill>
                <a:latin typeface="Nunito Black" pitchFamily="2" charset="0"/>
              </a:rPr>
              <a:t>Trong </a:t>
            </a:r>
            <a:r>
              <a:rPr lang="vi-VN" sz="2400" dirty="0">
                <a:solidFill>
                  <a:srgbClr val="002060"/>
                </a:solidFill>
                <a:latin typeface="Nunito Black" pitchFamily="2" charset="0"/>
              </a:rPr>
              <a:t>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extLst>
      <p:ext uri="{BB962C8B-B14F-4D97-AF65-F5344CB8AC3E}">
        <p14:creationId xmlns:p14="http://schemas.microsoft.com/office/powerpoint/2010/main" val="4633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1219200" y="366347"/>
            <a:ext cx="92202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3: </a:t>
            </a:r>
            <a:r>
              <a:rPr lang="en-US" sz="2400" b="1" dirty="0" err="1" smtClean="0">
                <a:solidFill>
                  <a:srgbClr val="002060"/>
                </a:solidFill>
                <a:latin typeface="Nunito Black" pitchFamily="2" charset="0"/>
              </a:rPr>
              <a:t>Trao</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bài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của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chỉnh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sửa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bổ</a:t>
            </a:r>
            <a:r>
              <a:rPr lang="en-US" sz="2400" b="1" dirty="0">
                <a:solidFill>
                  <a:srgbClr val="002060"/>
                </a:solidFill>
                <a:latin typeface="Nunito Black" pitchFamily="2" charset="0"/>
              </a:rPr>
              <a:t> sung ý hay.</a:t>
            </a:r>
            <a:endParaRPr lang="en-US" sz="2400" dirty="0">
              <a:solidFill>
                <a:srgbClr val="002060"/>
              </a:solidFill>
              <a:latin typeface="Nunito Black" pitchFamily="2" charset="0"/>
            </a:endParaRPr>
          </a:p>
        </p:txBody>
      </p:sp>
      <p:sp>
        <p:nvSpPr>
          <p:cNvPr id="7" name="Cloud 6"/>
          <p:cNvSpPr/>
          <p:nvPr/>
        </p:nvSpPr>
        <p:spPr>
          <a:xfrm>
            <a:off x="3124200" y="1828800"/>
            <a:ext cx="6096000" cy="2951619"/>
          </a:xfrm>
          <a:prstGeom prst="cloud">
            <a:avLst/>
          </a:prstGeom>
          <a:solidFill>
            <a:srgbClr val="008000"/>
          </a:solidFill>
        </p:spPr>
        <p:txBody>
          <a:bodyPr>
            <a:spAutoFit/>
          </a:bodyPr>
          <a:lstStyle/>
          <a:p>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cùng</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trong</a:t>
            </a:r>
            <a:r>
              <a:rPr lang="en-US" sz="2400" dirty="0">
                <a:solidFill>
                  <a:schemeClr val="bg1"/>
                </a:solidFill>
                <a:latin typeface="Nunito Black" pitchFamily="2" charset="0"/>
              </a:rPr>
              <a:t> </a:t>
            </a:r>
            <a:r>
              <a:rPr lang="en-US" sz="2400" dirty="0" err="1">
                <a:solidFill>
                  <a:schemeClr val="bg1"/>
                </a:solidFill>
                <a:latin typeface="Nunito Black" pitchFamily="2" charset="0"/>
              </a:rPr>
              <a:t>lớp</a:t>
            </a:r>
            <a:r>
              <a:rPr lang="en-US" sz="2400" dirty="0">
                <a:solidFill>
                  <a:schemeClr val="bg1"/>
                </a:solidFill>
                <a:latin typeface="Nunito Black" pitchFamily="2" charset="0"/>
              </a:rPr>
              <a:t> </a:t>
            </a:r>
            <a:r>
              <a:rPr lang="en-US" sz="2400" dirty="0" err="1">
                <a:solidFill>
                  <a:schemeClr val="bg1"/>
                </a:solidFill>
                <a:latin typeface="Nunito Black" pitchFamily="2" charset="0"/>
              </a:rPr>
              <a:t>thực</a:t>
            </a:r>
            <a:r>
              <a:rPr lang="en-US" sz="2400" dirty="0">
                <a:solidFill>
                  <a:schemeClr val="bg1"/>
                </a:solidFill>
                <a:latin typeface="Nunito Black" pitchFamily="2" charset="0"/>
              </a:rPr>
              <a:t> </a:t>
            </a:r>
            <a:r>
              <a:rPr lang="en-US" sz="2400" dirty="0" err="1">
                <a:solidFill>
                  <a:schemeClr val="bg1"/>
                </a:solidFill>
                <a:latin typeface="Nunito Black" pitchFamily="2" charset="0"/>
              </a:rPr>
              <a:t>hiện</a:t>
            </a:r>
            <a:r>
              <a:rPr lang="en-US" sz="2400" dirty="0">
                <a:solidFill>
                  <a:schemeClr val="bg1"/>
                </a:solidFill>
                <a:latin typeface="Nunito Black" pitchFamily="2" charset="0"/>
              </a:rPr>
              <a:t> </a:t>
            </a:r>
            <a:r>
              <a:rPr lang="en-US" sz="2400" dirty="0" err="1">
                <a:solidFill>
                  <a:schemeClr val="bg1"/>
                </a:solidFill>
                <a:latin typeface="Nunito Black" pitchFamily="2" charset="0"/>
              </a:rPr>
              <a:t>trao</a:t>
            </a:r>
            <a:r>
              <a:rPr lang="en-US" sz="2400" dirty="0">
                <a:solidFill>
                  <a:schemeClr val="bg1"/>
                </a:solidFill>
                <a:latin typeface="Nunito Black" pitchFamily="2" charset="0"/>
              </a:rPr>
              <a:t> </a:t>
            </a:r>
            <a:r>
              <a:rPr lang="en-US" sz="2400" dirty="0" err="1">
                <a:solidFill>
                  <a:schemeClr val="bg1"/>
                </a:solidFill>
                <a:latin typeface="Nunito Black" pitchFamily="2" charset="0"/>
              </a:rPr>
              <a:t>đổi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làm</a:t>
            </a:r>
            <a:r>
              <a:rPr lang="en-US" sz="2400" dirty="0">
                <a:solidFill>
                  <a:schemeClr val="bg1"/>
                </a:solidFill>
                <a:latin typeface="Nunito Black" pitchFamily="2" charset="0"/>
              </a:rPr>
              <a:t>, </a:t>
            </a:r>
            <a:r>
              <a:rPr lang="en-US" sz="2400" dirty="0" err="1">
                <a:solidFill>
                  <a:schemeClr val="bg1"/>
                </a:solidFill>
                <a:latin typeface="Nunito Black" pitchFamily="2" charset="0"/>
              </a:rPr>
              <a:t>nhận</a:t>
            </a:r>
            <a:r>
              <a:rPr lang="en-US" sz="2400" dirty="0">
                <a:solidFill>
                  <a:schemeClr val="bg1"/>
                </a:solidFill>
                <a:latin typeface="Nunito Black" pitchFamily="2" charset="0"/>
              </a:rPr>
              <a:t> </a:t>
            </a:r>
            <a:r>
              <a:rPr lang="en-US" sz="2400" dirty="0" err="1">
                <a:solidFill>
                  <a:schemeClr val="bg1"/>
                </a:solidFill>
                <a:latin typeface="Nunito Black" pitchFamily="2" charset="0"/>
              </a:rPr>
              <a:t>xét</a:t>
            </a:r>
            <a:r>
              <a:rPr lang="en-US" sz="2400" dirty="0">
                <a:solidFill>
                  <a:schemeClr val="bg1"/>
                </a:solidFill>
                <a:latin typeface="Nunito Black" pitchFamily="2" charset="0"/>
              </a:rPr>
              <a:t> </a:t>
            </a:r>
            <a:r>
              <a:rPr lang="en-US" sz="2400" dirty="0" err="1">
                <a:solidFill>
                  <a:schemeClr val="bg1"/>
                </a:solidFill>
                <a:latin typeface="Nunito Black" pitchFamily="2" charset="0"/>
              </a:rPr>
              <a:t>và</a:t>
            </a:r>
            <a:r>
              <a:rPr lang="en-US" sz="2400" dirty="0">
                <a:solidFill>
                  <a:schemeClr val="bg1"/>
                </a:solidFill>
                <a:latin typeface="Nunito Black" pitchFamily="2" charset="0"/>
              </a:rPr>
              <a:t> </a:t>
            </a:r>
            <a:r>
              <a:rPr lang="en-US" sz="2400" dirty="0" err="1">
                <a:solidFill>
                  <a:schemeClr val="bg1"/>
                </a:solidFill>
                <a:latin typeface="Nunito Black" pitchFamily="2" charset="0"/>
              </a:rPr>
              <a:t>học</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những</a:t>
            </a:r>
            <a:r>
              <a:rPr lang="en-US" sz="2400" dirty="0">
                <a:solidFill>
                  <a:schemeClr val="bg1"/>
                </a:solidFill>
                <a:latin typeface="Nunito Black" pitchFamily="2" charset="0"/>
              </a:rPr>
              <a:t> ý hay.</a:t>
            </a:r>
            <a:br>
              <a:rPr lang="en-US" sz="2400" dirty="0">
                <a:solidFill>
                  <a:schemeClr val="bg1"/>
                </a:solidFill>
                <a:latin typeface="Nunito Black" pitchFamily="2" charset="0"/>
              </a:rPr>
            </a:br>
            <a:r>
              <a:rPr lang="en-US" dirty="0">
                <a:solidFill>
                  <a:srgbClr val="000000"/>
                </a:solidFill>
                <a:latin typeface="OpenSans"/>
              </a:rPr>
              <a:t/>
            </a:r>
            <a:br>
              <a:rPr lang="en-US" dirty="0">
                <a:solidFill>
                  <a:srgbClr val="000000"/>
                </a:solidFill>
                <a:latin typeface="OpenSans"/>
              </a:rPr>
            </a:br>
            <a:endParaRPr lang="en-US" dirty="0"/>
          </a:p>
        </p:txBody>
      </p:sp>
    </p:spTree>
    <p:extLst>
      <p:ext uri="{BB962C8B-B14F-4D97-AF65-F5344CB8AC3E}">
        <p14:creationId xmlns:p14="http://schemas.microsoft.com/office/powerpoint/2010/main" val="1508533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xmlns=""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smtClean="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smtClean="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782" y="152400"/>
            <a:ext cx="1115787" cy="762000"/>
          </a:xfrm>
          <a:prstGeom prst="ellipse">
            <a:avLst/>
          </a:prstGeom>
        </p:spPr>
      </p:pic>
      <p:pic>
        <p:nvPicPr>
          <p:cNvPr id="3" name="Picture 2"/>
          <p:cNvPicPr>
            <a:picLocks noChangeAspect="1"/>
          </p:cNvPicPr>
          <p:nvPr/>
        </p:nvPicPr>
        <p:blipFill>
          <a:blip r:embed="rId4"/>
          <a:stretch>
            <a:fillRect/>
          </a:stretch>
        </p:blipFill>
        <p:spPr>
          <a:xfrm>
            <a:off x="4280104" y="333595"/>
            <a:ext cx="4153480" cy="2343477"/>
          </a:xfrm>
          <a:prstGeom prst="ellipse">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l="3160" r="50901"/>
          <a:stretch/>
        </p:blipFill>
        <p:spPr>
          <a:xfrm>
            <a:off x="253590" y="1992711"/>
            <a:ext cx="3176457" cy="280314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5"/>
          <a:srcRect l="53603"/>
          <a:stretch/>
        </p:blipFill>
        <p:spPr>
          <a:xfrm>
            <a:off x="8686800" y="2133600"/>
            <a:ext cx="3200400" cy="279643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6"/>
          <a:stretch>
            <a:fillRect/>
          </a:stretch>
        </p:blipFill>
        <p:spPr>
          <a:xfrm>
            <a:off x="3835663" y="4038600"/>
            <a:ext cx="4639485" cy="2547168"/>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Cloud 6"/>
          <p:cNvSpPr/>
          <p:nvPr/>
        </p:nvSpPr>
        <p:spPr>
          <a:xfrm>
            <a:off x="2494342" y="2586216"/>
            <a:ext cx="7086600" cy="1452384"/>
          </a:xfrm>
          <a:prstGeom prst="cloud">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2800" dirty="0" err="1">
                <a:solidFill>
                  <a:schemeClr val="bg1"/>
                </a:solidFill>
                <a:latin typeface="Nunito Black" pitchFamily="2" charset="0"/>
              </a:rPr>
              <a:t>Đọc</a:t>
            </a:r>
            <a:r>
              <a:rPr lang="en-US" sz="2800" dirty="0">
                <a:solidFill>
                  <a:schemeClr val="bg1"/>
                </a:solidFill>
                <a:latin typeface="Nunito Black" pitchFamily="2" charset="0"/>
              </a:rPr>
              <a:t> </a:t>
            </a:r>
            <a:r>
              <a:rPr lang="en-US" sz="2800" dirty="0" err="1">
                <a:solidFill>
                  <a:schemeClr val="bg1"/>
                </a:solidFill>
                <a:latin typeface="Nunito Black" pitchFamily="2" charset="0"/>
              </a:rPr>
              <a:t>lại</a:t>
            </a:r>
            <a:r>
              <a:rPr lang="en-US" sz="2800" dirty="0">
                <a:solidFill>
                  <a:schemeClr val="bg1"/>
                </a:solidFill>
                <a:latin typeface="Nunito Black" pitchFamily="2" charset="0"/>
              </a:rPr>
              <a:t> </a:t>
            </a:r>
            <a:r>
              <a:rPr lang="en-US" sz="2800" dirty="0" err="1">
                <a:solidFill>
                  <a:schemeClr val="bg1"/>
                </a:solidFill>
                <a:latin typeface="Nunito Black" pitchFamily="2" charset="0"/>
              </a:rPr>
              <a:t>những</a:t>
            </a:r>
            <a:r>
              <a:rPr lang="en-US" sz="2800" dirty="0">
                <a:solidFill>
                  <a:schemeClr val="bg1"/>
                </a:solidFill>
                <a:latin typeface="Nunito Black" pitchFamily="2" charset="0"/>
              </a:rPr>
              <a:t> </a:t>
            </a:r>
            <a:r>
              <a:rPr lang="en-US" sz="2800" dirty="0" err="1">
                <a:solidFill>
                  <a:schemeClr val="bg1"/>
                </a:solidFill>
                <a:latin typeface="Nunito Black" pitchFamily="2" charset="0"/>
              </a:rPr>
              <a:t>câu</a:t>
            </a:r>
            <a:r>
              <a:rPr lang="en-US" sz="2800" dirty="0">
                <a:solidFill>
                  <a:schemeClr val="bg1"/>
                </a:solidFill>
                <a:latin typeface="Nunito Black" pitchFamily="2" charset="0"/>
              </a:rPr>
              <a:t> </a:t>
            </a:r>
            <a:r>
              <a:rPr lang="en-US" sz="2800" dirty="0" err="1">
                <a:solidFill>
                  <a:schemeClr val="bg1"/>
                </a:solidFill>
                <a:latin typeface="Nunito Black" pitchFamily="2" charset="0"/>
              </a:rPr>
              <a:t>chuyện</a:t>
            </a:r>
            <a:r>
              <a:rPr lang="en-US" sz="2800" dirty="0">
                <a:solidFill>
                  <a:schemeClr val="bg1"/>
                </a:solidFill>
                <a:latin typeface="Nunito Black" pitchFamily="2" charset="0"/>
              </a:rPr>
              <a:t> </a:t>
            </a:r>
            <a:r>
              <a:rPr lang="en-US" sz="2800" dirty="0" err="1">
                <a:solidFill>
                  <a:schemeClr val="bg1"/>
                </a:solidFill>
                <a:latin typeface="Nunito Black" pitchFamily="2" charset="0"/>
              </a:rPr>
              <a:t>mà</a:t>
            </a:r>
            <a:r>
              <a:rPr lang="en-US" sz="2800" dirty="0">
                <a:solidFill>
                  <a:schemeClr val="bg1"/>
                </a:solidFill>
                <a:latin typeface="Nunito Black" pitchFamily="2" charset="0"/>
              </a:rPr>
              <a:t> </a:t>
            </a:r>
            <a:r>
              <a:rPr lang="en-US" sz="2800" dirty="0" err="1">
                <a:solidFill>
                  <a:schemeClr val="bg1"/>
                </a:solidFill>
                <a:latin typeface="Nunito Black" pitchFamily="2" charset="0"/>
              </a:rPr>
              <a:t>em</a:t>
            </a:r>
            <a:r>
              <a:rPr lang="en-US" sz="2800" dirty="0">
                <a:solidFill>
                  <a:schemeClr val="bg1"/>
                </a:solidFill>
                <a:latin typeface="Nunito Black" pitchFamily="2" charset="0"/>
              </a:rPr>
              <a:t> </a:t>
            </a:r>
            <a:r>
              <a:rPr lang="en-US" sz="2800" dirty="0" err="1">
                <a:solidFill>
                  <a:schemeClr val="bg1"/>
                </a:solidFill>
                <a:latin typeface="Nunito Black" pitchFamily="2" charset="0"/>
              </a:rPr>
              <a:t>yêu</a:t>
            </a:r>
            <a:r>
              <a:rPr lang="en-US" sz="2800" dirty="0">
                <a:solidFill>
                  <a:schemeClr val="bg1"/>
                </a:solidFill>
                <a:latin typeface="Nunito Black" pitchFamily="2" charset="0"/>
              </a:rPr>
              <a:t> </a:t>
            </a:r>
            <a:r>
              <a:rPr lang="en-US" sz="2800" dirty="0" err="1" smtClean="0">
                <a:solidFill>
                  <a:schemeClr val="bg1"/>
                </a:solidFill>
                <a:latin typeface="Nunito Black" pitchFamily="2" charset="0"/>
              </a:rPr>
              <a:t>thích</a:t>
            </a:r>
            <a:endParaRPr lang="en-US" sz="2800" dirty="0">
              <a:solidFill>
                <a:schemeClr val="bg1"/>
              </a:solidFill>
              <a:latin typeface="Nunito Black" pitchFamily="2" charset="0"/>
            </a:endParaRPr>
          </a:p>
        </p:txBody>
      </p:sp>
    </p:spTree>
    <p:extLst>
      <p:ext uri="{BB962C8B-B14F-4D97-AF65-F5344CB8AC3E}">
        <p14:creationId xmlns:p14="http://schemas.microsoft.com/office/powerpoint/2010/main" val="2291896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xmlns=""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xmlns=""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xmlns=""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Dặn</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xmlns=""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xmlns=""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xmlns=""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132589" cy="523220"/>
            </a:xfrm>
            <a:prstGeom prst="rect">
              <a:avLst/>
            </a:prstGeom>
          </p:spPr>
          <p:txBody>
            <a:bodyPr wrap="none">
              <a:spAutoFit/>
            </a:bodyPr>
            <a:lstStyle/>
            <a:p>
              <a:r>
                <a:rPr lang="en-US" sz="2800" b="1" dirty="0" err="1" smtClean="0">
                  <a:solidFill>
                    <a:srgbClr val="002060"/>
                  </a:solidFill>
                  <a:latin typeface="Times New Roman" panose="02020603050405020304" pitchFamily="18" charset="0"/>
                  <a:cs typeface="Times New Roman" panose="02020603050405020304" pitchFamily="18" charset="0"/>
                </a:rPr>
                <a:t>Cùng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nhau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giải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đố</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xmlns=""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2895600" y="3869404"/>
            <a:ext cx="2090649" cy="2150396"/>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4107408" y="5264360"/>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Bác</a:t>
              </a:r>
              <a:r>
                <a:rPr kumimoji="0" lang="en-US" altLang="en-US" sz="24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sĩ</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010403" y="3869404"/>
            <a:ext cx="2582480" cy="1997996"/>
            <a:chOff x="3577059" y="4743767"/>
            <a:chExt cx="2531119" cy="2111763"/>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2531119" cy="2111763"/>
            </a:xfrm>
            <a:prstGeom prst="rect">
              <a:avLst/>
            </a:prstGeom>
          </p:spPr>
        </p:pic>
        <p:sp>
          <p:nvSpPr>
            <p:cNvPr id="24" name="Rectangle 23"/>
            <p:cNvSpPr/>
            <p:nvPr/>
          </p:nvSpPr>
          <p:spPr>
            <a:xfrm>
              <a:off x="4239842" y="5535800"/>
              <a:ext cx="1540212" cy="45337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Giáo</a:t>
              </a:r>
              <a:r>
                <a:rPr kumimoji="0" lang="en-US" altLang="en-US" sz="24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viên</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xmlns=""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xmlns=""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solidFill>
                  <a:srgbClr val="002060"/>
                </a:solidFill>
                <a:latin typeface="Nunito Black" pitchFamily="2" charset="0"/>
              </a:rPr>
              <a:t>Đường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của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chú</a:t>
            </a:r>
            <a:r>
              <a:rPr lang="en-US" sz="2400" noProof="0" dirty="0" smtClean="0">
                <a:solidFill>
                  <a:srgbClr val="002060"/>
                </a:solidFill>
                <a:latin typeface="Nunito Black" pitchFamily="2" charset="0"/>
              </a:rPr>
              <a:t> phi </a:t>
            </a:r>
            <a:r>
              <a:rPr lang="en-US" sz="2400" noProof="0" dirty="0" err="1" smtClean="0">
                <a:solidFill>
                  <a:srgbClr val="002060"/>
                </a:solidFill>
                <a:latin typeface="Nunito Black" pitchFamily="2" charset="0"/>
              </a:rPr>
              <a:t>công</a:t>
            </a:r>
            <a:endParaRPr lang="en-US" sz="2400" noProof="0" dirty="0" smtClean="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rgbClr val="002060"/>
                </a:solidFill>
                <a:effectLst/>
                <a:uLnTx/>
                <a:uFillTx/>
                <a:latin typeface="Nunito Black" pitchFamily="2" charset="0"/>
              </a:rPr>
              <a:t>Lẫn</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trong</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mây</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cao</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tít</a:t>
            </a:r>
            <a:endParaRPr kumimoji="0" lang="en-US" sz="2400" b="0" i="0" u="none" strike="noStrike" kern="1200" cap="none" spc="0" normalizeH="0" dirty="0" smtClean="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solidFill>
                  <a:srgbClr val="002060"/>
                </a:solidFill>
                <a:latin typeface="Nunito Black" pitchFamily="2" charset="0"/>
              </a:rPr>
              <a:t>Khắp</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những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vùng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trời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xanh</a:t>
            </a:r>
            <a:endParaRPr lang="en-US" sz="2400" noProof="0" dirty="0" smtClean="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rgbClr val="002060"/>
                </a:solidFill>
                <a:effectLst/>
                <a:uLnTx/>
                <a:uFillTx/>
                <a:latin typeface="Nunito Black" pitchFamily="2" charset="0"/>
              </a:rPr>
              <a:t>Những</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vì</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sao</a:t>
            </a:r>
            <a:r>
              <a:rPr kumimoji="0" lang="en-US" sz="2400" b="0" i="0" u="none" strike="noStrike" kern="1200" cap="none" spc="0" normalizeH="0" dirty="0" smtClean="0">
                <a:ln>
                  <a:noFill/>
                </a:ln>
                <a:solidFill>
                  <a:srgbClr val="002060"/>
                </a:solidFill>
                <a:effectLst/>
                <a:uLnTx/>
                <a:uFillTx/>
                <a:latin typeface="Nunito Black" pitchFamily="2" charset="0"/>
              </a:rPr>
              <a:t> chi </a:t>
            </a:r>
            <a:r>
              <a:rPr kumimoji="0" lang="en-US" sz="2400" b="0" i="0" u="none" strike="noStrike" kern="1200" cap="none" spc="0" normalizeH="0" dirty="0" err="1" smtClean="0">
                <a:ln>
                  <a:noFill/>
                </a:ln>
                <a:solidFill>
                  <a:srgbClr val="002060"/>
                </a:solidFill>
                <a:effectLst/>
                <a:uLnTx/>
                <a:uFillTx/>
                <a:latin typeface="Nunito Black" pitchFamily="2" charset="0"/>
              </a:rPr>
              <a:t>chít</a:t>
            </a:r>
            <a:r>
              <a:rPr kumimoji="0" lang="en-US" sz="2400" b="0" i="0" u="none" strike="noStrike" kern="1200" cap="none" spc="0" normalizeH="0" dirty="0" smtClean="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xmlns=""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latin typeface="Nunito Black" pitchFamily="2" charset="0"/>
              </a:rPr>
              <a:t>Đường</a:t>
            </a:r>
            <a:r>
              <a:rPr lang="en-US" sz="2400" noProof="0" dirty="0" smtClean="0">
                <a:latin typeface="Nunito Black" pitchFamily="2" charset="0"/>
              </a:rPr>
              <a:t> </a:t>
            </a:r>
            <a:r>
              <a:rPr lang="en-US" sz="2400" noProof="0" dirty="0" err="1" smtClean="0">
                <a:latin typeface="Nunito Black" pitchFamily="2" charset="0"/>
              </a:rPr>
              <a:t>của</a:t>
            </a:r>
            <a:r>
              <a:rPr lang="en-US" sz="2400" noProof="0" dirty="0" smtClean="0">
                <a:latin typeface="Nunito Black" pitchFamily="2" charset="0"/>
              </a:rPr>
              <a:t> </a:t>
            </a:r>
            <a:r>
              <a:rPr lang="en-US" sz="2400" noProof="0" dirty="0" err="1" smtClean="0">
                <a:latin typeface="Nunito Black" pitchFamily="2" charset="0"/>
              </a:rPr>
              <a:t>chú</a:t>
            </a:r>
            <a:r>
              <a:rPr lang="en-US" sz="2400" noProof="0" dirty="0" smtClean="0">
                <a:latin typeface="Nunito Black" pitchFamily="2" charset="0"/>
              </a:rPr>
              <a:t> </a:t>
            </a:r>
            <a:r>
              <a:rPr lang="en-US" sz="2400" noProof="0" dirty="0" err="1" smtClean="0">
                <a:latin typeface="Nunito Black" pitchFamily="2" charset="0"/>
              </a:rPr>
              <a:t>hải</a:t>
            </a:r>
            <a:r>
              <a:rPr lang="en-US" sz="2400" noProof="0" dirty="0" smtClean="0">
                <a:latin typeface="Nunito Black" pitchFamily="2" charset="0"/>
              </a:rPr>
              <a:t> </a:t>
            </a:r>
            <a:r>
              <a:rPr lang="en-US" sz="2400" noProof="0" dirty="0" err="1" smtClean="0">
                <a:latin typeface="Nunito Black" pitchFamily="2" charset="0"/>
              </a:rPr>
              <a:t>quân</a:t>
            </a:r>
            <a:endParaRPr lang="en-US" sz="2400" noProof="0" dirty="0" smtClean="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effectLst/>
                <a:uLnTx/>
                <a:uFillTx/>
                <a:latin typeface="Nunito Black" pitchFamily="2" charset="0"/>
              </a:rPr>
              <a:t>Mênh</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mông</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trên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biển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cả</a:t>
            </a:r>
            <a:endParaRPr kumimoji="0" lang="en-US" sz="2400" b="0" i="0" u="none" strike="noStrike" kern="1200" cap="none" spc="0" normalizeH="0" dirty="0" smtClean="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latin typeface="Nunito Black" pitchFamily="2" charset="0"/>
              </a:rPr>
              <a:t>Tới</a:t>
            </a:r>
            <a:r>
              <a:rPr lang="en-US" sz="2400" noProof="0" dirty="0" smtClean="0">
                <a:latin typeface="Nunito Black" pitchFamily="2" charset="0"/>
              </a:rPr>
              <a:t> </a:t>
            </a:r>
            <a:r>
              <a:rPr lang="en-US" sz="2400" noProof="0" dirty="0" err="1" smtClean="0">
                <a:latin typeface="Nunito Black" pitchFamily="2" charset="0"/>
              </a:rPr>
              <a:t>những</a:t>
            </a:r>
            <a:r>
              <a:rPr lang="en-US" sz="2400" noProof="0" dirty="0" smtClean="0">
                <a:latin typeface="Nunito Black" pitchFamily="2" charset="0"/>
              </a:rPr>
              <a:t> </a:t>
            </a:r>
            <a:r>
              <a:rPr lang="en-US" sz="2400" noProof="0" dirty="0" err="1" smtClean="0">
                <a:latin typeface="Nunito Black" pitchFamily="2" charset="0"/>
              </a:rPr>
              <a:t>vùng</a:t>
            </a:r>
            <a:r>
              <a:rPr lang="en-US" sz="2400" noProof="0" dirty="0" smtClean="0">
                <a:latin typeface="Nunito Black" pitchFamily="2" charset="0"/>
              </a:rPr>
              <a:t> </a:t>
            </a:r>
            <a:r>
              <a:rPr lang="en-US" sz="2400" noProof="0" dirty="0" err="1" smtClean="0">
                <a:latin typeface="Nunito Black" pitchFamily="2" charset="0"/>
              </a:rPr>
              <a:t>đảo</a:t>
            </a:r>
            <a:r>
              <a:rPr lang="en-US" sz="2400" noProof="0" dirty="0" smtClean="0">
                <a:latin typeface="Nunito Black" pitchFamily="2" charset="0"/>
              </a:rPr>
              <a:t> </a:t>
            </a:r>
            <a:r>
              <a:rPr lang="en-US" sz="2400" noProof="0" dirty="0" err="1" smtClean="0">
                <a:latin typeface="Nunito Black" pitchFamily="2" charset="0"/>
              </a:rPr>
              <a:t>xa</a:t>
            </a:r>
            <a:endParaRPr lang="en-US" sz="2400" noProof="0" dirty="0" smtClean="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effectLst/>
                <a:uLnTx/>
                <a:uFillTx/>
                <a:latin typeface="Nunito Black" pitchFamily="2" charset="0"/>
              </a:rPr>
              <a:t>Và</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những</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bờ</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bến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lạ</a:t>
            </a:r>
            <a:r>
              <a:rPr kumimoji="0" lang="en-US" sz="2400" b="0" i="0" u="none" strike="noStrike" kern="1200" cap="none" spc="0" normalizeH="0" dirty="0" smtClean="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xmlns=""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smtClean="0">
                <a:solidFill>
                  <a:schemeClr val="accent4">
                    <a:lumMod val="50000"/>
                  </a:schemeClr>
                </a:solidFill>
                <a:latin typeface="Nunito Black" pitchFamily="2" charset="0"/>
              </a:rPr>
              <a:t>Con </a:t>
            </a:r>
            <a:r>
              <a:rPr lang="en-US" sz="2400" noProof="0" dirty="0" err="1" smtClean="0">
                <a:solidFill>
                  <a:schemeClr val="accent4">
                    <a:lumMod val="50000"/>
                  </a:schemeClr>
                </a:solidFill>
                <a:latin typeface="Nunito Black" pitchFamily="2" charset="0"/>
              </a:rPr>
              <a:t>đường</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làm</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bằng</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sắt</a:t>
            </a:r>
            <a:endParaRPr lang="en-US" sz="2400" noProof="0" dirty="0" smtClean="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smtClean="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solidFill>
                  <a:schemeClr val="accent4">
                    <a:lumMod val="50000"/>
                  </a:schemeClr>
                </a:solidFill>
                <a:latin typeface="Nunito Black" pitchFamily="2" charset="0"/>
              </a:rPr>
              <a:t>Chạy</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dài</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theo</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đất</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nước</a:t>
            </a:r>
            <a:endParaRPr lang="en-US" sz="2400" noProof="0" dirty="0" smtClean="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solidFill>
                  <a:schemeClr val="accent4">
                    <a:lumMod val="50000"/>
                  </a:schemeClr>
                </a:solidFill>
                <a:latin typeface="Nunito Black" pitchFamily="2" charset="0"/>
              </a:rPr>
              <a:t>Đi</a:t>
            </a:r>
            <a:r>
              <a:rPr lang="en-US" sz="2400" noProof="0" dirty="0" smtClean="0">
                <a:solidFill>
                  <a:schemeClr val="accent4">
                    <a:lumMod val="50000"/>
                  </a:schemeClr>
                </a:solidFill>
                <a:latin typeface="Nunito Black" pitchFamily="2" charset="0"/>
              </a:rPr>
              <a:t> song </a:t>
            </a:r>
            <a:r>
              <a:rPr lang="en-US" sz="2400" noProof="0" dirty="0" err="1" smtClean="0">
                <a:solidFill>
                  <a:schemeClr val="accent4">
                    <a:lumMod val="50000"/>
                  </a:schemeClr>
                </a:solidFill>
                <a:latin typeface="Nunito Black" pitchFamily="2" charset="0"/>
              </a:rPr>
              <a:t>hành</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bên</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nhau</a:t>
            </a:r>
            <a:r>
              <a:rPr lang="en-US" sz="2400" noProof="0" dirty="0" smtClean="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smtClean="0">
                <a:solidFill>
                  <a:schemeClr val="accent4">
                    <a:lumMod val="50000"/>
                  </a:schemeClr>
                </a:solidFill>
                <a:latin typeface="Nunito Black" pitchFamily="2" charset="0"/>
              </a:rPr>
              <a:t>Còn</a:t>
            </a:r>
            <a:r>
              <a:rPr lang="en-US" sz="2300" dirty="0" smtClean="0">
                <a:solidFill>
                  <a:schemeClr val="accent4">
                    <a:lumMod val="50000"/>
                  </a:schemeClr>
                </a:solidFill>
                <a:latin typeface="Nunito Black" pitchFamily="2" charset="0"/>
              </a:rPr>
              <a:t> con </a:t>
            </a:r>
            <a:r>
              <a:rPr lang="en-US" sz="2300" dirty="0" err="1" smtClean="0">
                <a:solidFill>
                  <a:schemeClr val="accent4">
                    <a:lumMod val="50000"/>
                  </a:schemeClr>
                </a:solidFill>
                <a:latin typeface="Nunito Black" pitchFamily="2" charset="0"/>
              </a:rPr>
              <a:t>đường</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của</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bố</a:t>
            </a:r>
            <a:endParaRPr lang="en-US" sz="2300" dirty="0" smtClean="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smtClean="0">
                <a:solidFill>
                  <a:schemeClr val="accent4">
                    <a:lumMod val="50000"/>
                  </a:schemeClr>
                </a:solidFill>
                <a:latin typeface="Nunito Black" pitchFamily="2" charset="0"/>
              </a:rPr>
              <a:t>Đi</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trên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giàn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giáo</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cao</a:t>
            </a:r>
            <a:endParaRPr lang="en-US" sz="2300" dirty="0" smtClean="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4">
                    <a:lumMod val="50000"/>
                  </a:schemeClr>
                </a:solidFill>
                <a:latin typeface="Nunito Black" pitchFamily="2" charset="0"/>
              </a:rPr>
              <a:t>Dựng</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nên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bao</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nhà</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mới</a:t>
            </a:r>
            <a:r>
              <a:rPr lang="en-US" sz="2300" dirty="0" smtClean="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xmlns=""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2">
                    <a:lumMod val="50000"/>
                  </a:schemeClr>
                </a:solidFill>
                <a:latin typeface="Nunito Black" pitchFamily="2" charset="0"/>
              </a:rPr>
              <a:t>Là</a:t>
            </a:r>
            <a:r>
              <a:rPr lang="en-US" sz="2300" dirty="0" smtClean="0">
                <a:solidFill>
                  <a:schemeClr val="accent2">
                    <a:lumMod val="50000"/>
                  </a:schemeClr>
                </a:solidFill>
                <a:latin typeface="Nunito Black" pitchFamily="2" charset="0"/>
              </a:rPr>
              <a:t> ở </a:t>
            </a:r>
            <a:r>
              <a:rPr lang="en-US" sz="2300" dirty="0" err="1" smtClean="0">
                <a:solidFill>
                  <a:schemeClr val="accent2">
                    <a:lumMod val="50000"/>
                  </a:schemeClr>
                </a:solidFill>
                <a:latin typeface="Nunito Black" pitchFamily="2" charset="0"/>
              </a:rPr>
              <a:t>trên</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cánh</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đồng</a:t>
            </a:r>
            <a:endParaRPr lang="en-US" sz="2300" dirty="0" smtClean="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2">
                    <a:lumMod val="50000"/>
                  </a:schemeClr>
                </a:solidFill>
                <a:latin typeface="Nunito Black" pitchFamily="2" charset="0"/>
              </a:rPr>
              <a:t>Thảm</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lúa</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vàng</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ngát</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hương</a:t>
            </a:r>
            <a:r>
              <a:rPr lang="en-US" sz="2300" dirty="0" smtClean="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xmlns=""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5">
                    <a:lumMod val="50000"/>
                  </a:schemeClr>
                </a:solidFill>
                <a:latin typeface="Nunito Black" pitchFamily="2" charset="0"/>
              </a:rPr>
              <a:t>Chỉ</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đi</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đến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trường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thôi</a:t>
            </a:r>
            <a:endParaRPr lang="en-US" sz="2300" dirty="0" smtClean="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smtClean="0">
                <a:solidFill>
                  <a:schemeClr val="accent5">
                    <a:lumMod val="50000"/>
                  </a:schemeClr>
                </a:solidFill>
                <a:latin typeface="Nunito Black" pitchFamily="2" charset="0"/>
              </a:rPr>
              <a:t>Con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đường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trên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trang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sách</a:t>
            </a:r>
            <a:r>
              <a:rPr lang="en-US" sz="2300" dirty="0" smtClean="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a:t>
            </a:r>
            <a:endPar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endParaRP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13653</TotalTime>
  <Words>2341</Words>
  <Application>Microsoft Office PowerPoint</Application>
  <PresentationFormat>Widescreen</PresentationFormat>
  <Paragraphs>292</Paragraphs>
  <Slides>50</Slides>
  <Notes>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50</vt:i4>
      </vt:variant>
    </vt:vector>
  </HeadingPairs>
  <TitlesOfParts>
    <vt:vector size="68" baseType="lpstr">
      <vt:lpstr>Great Vibes</vt:lpstr>
      <vt:lpstr>Times New Roman</vt:lpstr>
      <vt:lpstr>Calibri Light</vt:lpstr>
      <vt:lpstr>#9Slide05 Bodega Script</vt:lpstr>
      <vt:lpstr>Tahoma</vt:lpstr>
      <vt:lpstr>OpenSans</vt:lpstr>
      <vt:lpstr>Calibri</vt:lpstr>
      <vt:lpstr>Sigmar One</vt:lpstr>
      <vt:lpstr>Chango</vt:lpstr>
      <vt:lpstr>Nunito Black</vt:lpstr>
      <vt:lpstr>Arial</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159</cp:revision>
  <dcterms:created xsi:type="dcterms:W3CDTF">2006-08-16T00:00:00Z</dcterms:created>
  <dcterms:modified xsi:type="dcterms:W3CDTF">2022-12-13T07:16:51Z</dcterms:modified>
  <dc:identifier>DAFDiO2oNAs</dc:identifier>
</cp:coreProperties>
</file>