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73" r:id="rId3"/>
    <p:sldId id="334" r:id="rId4"/>
    <p:sldId id="357" r:id="rId5"/>
    <p:sldId id="373" r:id="rId6"/>
    <p:sldId id="274" r:id="rId7"/>
    <p:sldId id="258" r:id="rId8"/>
    <p:sldId id="265" r:id="rId9"/>
    <p:sldId id="270" r:id="rId10"/>
    <p:sldId id="271" r:id="rId11"/>
    <p:sldId id="272" r:id="rId12"/>
    <p:sldId id="275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33518"/>
    <a:srgbClr val="EAA79A"/>
    <a:srgbClr val="87CB6F"/>
    <a:srgbClr val="A2D891"/>
    <a:srgbClr val="732783"/>
    <a:srgbClr val="DECCE2"/>
    <a:srgbClr val="FF3399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B2EF0-6BEB-4853-BCA3-2D209CE65C9B}" v="461" dt="2022-08-19T23:40:07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48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233">
            <a:extLst>
              <a:ext uri="{FF2B5EF4-FFF2-40B4-BE49-F238E27FC236}">
                <a16:creationId xmlns:a16="http://schemas.microsoft.com/office/drawing/2014/main" id="{F4993A69-4248-4128-B9B8-CEC28C2E8FC1}"/>
              </a:ext>
            </a:extLst>
          </p:cNvPr>
          <p:cNvGrpSpPr/>
          <p:nvPr/>
        </p:nvGrpSpPr>
        <p:grpSpPr>
          <a:xfrm flipH="1">
            <a:off x="4932305" y="974435"/>
            <a:ext cx="2438015" cy="1831525"/>
            <a:chOff x="-403127" y="371217"/>
            <a:chExt cx="1204344" cy="852926"/>
          </a:xfrm>
        </p:grpSpPr>
        <p:grpSp>
          <p:nvGrpSpPr>
            <p:cNvPr id="235" name="Graphic 876">
              <a:extLst>
                <a:ext uri="{FF2B5EF4-FFF2-40B4-BE49-F238E27FC236}">
                  <a16:creationId xmlns:a16="http://schemas.microsoft.com/office/drawing/2014/main" id="{FA5B46DE-9816-4371-858E-4E712FB87CAE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244" name="Graphic 876">
                <a:extLst>
                  <a:ext uri="{FF2B5EF4-FFF2-40B4-BE49-F238E27FC236}">
                    <a16:creationId xmlns:a16="http://schemas.microsoft.com/office/drawing/2014/main" id="{EC9EF007-0F72-4B47-8B1D-77653089926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9E67C4A9-A21B-422D-B4FA-6280BF186890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C447437D-274A-4225-B151-64F2E49E827D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10265B22-956B-42B4-B756-8EC123515627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45" name="Graphic 876">
                <a:extLst>
                  <a:ext uri="{FF2B5EF4-FFF2-40B4-BE49-F238E27FC236}">
                    <a16:creationId xmlns:a16="http://schemas.microsoft.com/office/drawing/2014/main" id="{69F2CD4A-50B3-4748-871C-E93AD7786DAA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292645A1-D7EB-495E-8DF1-57E22D1F8BC2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19AA46F5-16F5-4032-A90A-BACBF2623EEF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236" name="Graphic 876">
              <a:extLst>
                <a:ext uri="{FF2B5EF4-FFF2-40B4-BE49-F238E27FC236}">
                  <a16:creationId xmlns:a16="http://schemas.microsoft.com/office/drawing/2014/main" id="{CAAF460F-27FA-48A4-B4EA-8F6C23A2FA6D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237" name="Graphic 876">
                <a:extLst>
                  <a:ext uri="{FF2B5EF4-FFF2-40B4-BE49-F238E27FC236}">
                    <a16:creationId xmlns:a16="http://schemas.microsoft.com/office/drawing/2014/main" id="{279A81DE-6E46-49C3-8C7F-C8C497E1A9AD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17B09373-CE6F-4B6E-B29C-DF74F8DB8575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39BA1A7F-A0DD-4B19-92C4-428F81911EEC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C0D13CDE-5DC7-49E8-8F6F-0EC5D46A1A0A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38" name="Graphic 876">
                <a:extLst>
                  <a:ext uri="{FF2B5EF4-FFF2-40B4-BE49-F238E27FC236}">
                    <a16:creationId xmlns:a16="http://schemas.microsoft.com/office/drawing/2014/main" id="{3477164D-4006-4F80-973E-484E52918B7A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ECCA6719-27DC-466A-810B-02D30F5AE69A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57D418B6-3F90-490C-98A1-20AB55DA578C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8731" name="Freeform: Shape 8730">
            <a:extLst>
              <a:ext uri="{FF2B5EF4-FFF2-40B4-BE49-F238E27FC236}">
                <a16:creationId xmlns:a16="http://schemas.microsoft.com/office/drawing/2014/main" id="{494EB01D-C570-4214-95BD-425CF24B5740}"/>
              </a:ext>
            </a:extLst>
          </p:cNvPr>
          <p:cNvSpPr/>
          <p:nvPr/>
        </p:nvSpPr>
        <p:spPr>
          <a:xfrm rot="20009355">
            <a:off x="3052488" y="-2181007"/>
            <a:ext cx="14336301" cy="11694731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0F5B42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45875131-7C2D-4BA9-8397-0AC74A2173F7}"/>
              </a:ext>
            </a:extLst>
          </p:cNvPr>
          <p:cNvGrpSpPr/>
          <p:nvPr/>
        </p:nvGrpSpPr>
        <p:grpSpPr>
          <a:xfrm flipH="1">
            <a:off x="1860713" y="4163221"/>
            <a:ext cx="2973831" cy="5174665"/>
            <a:chOff x="5395912" y="2305024"/>
            <a:chExt cx="1395996" cy="2249680"/>
          </a:xfrm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45875131-7C2D-4BA9-8397-0AC74A2173F7}"/>
                </a:ext>
              </a:extLst>
            </p:cNvPr>
            <p:cNvGrpSpPr/>
            <p:nvPr/>
          </p:nvGrpSpPr>
          <p:grpSpPr>
            <a:xfrm>
              <a:off x="5462587" y="2324074"/>
              <a:ext cx="1329321" cy="2230630"/>
              <a:chOff x="5462587" y="2324074"/>
              <a:chExt cx="1329321" cy="2230630"/>
            </a:xfrm>
            <a:solidFill>
              <a:srgbClr val="353131"/>
            </a:solidFill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F4CFCD2-0C56-44D9-8B11-BE162EA02482}"/>
                  </a:ext>
                </a:extLst>
              </p:cNvPr>
              <p:cNvSpPr/>
              <p:nvPr/>
            </p:nvSpPr>
            <p:spPr>
              <a:xfrm>
                <a:off x="6345554" y="3603688"/>
                <a:ext cx="350615" cy="243120"/>
              </a:xfrm>
              <a:custGeom>
                <a:avLst/>
                <a:gdLst>
                  <a:gd name="connsiteX0" fmla="*/ 0 w 350615"/>
                  <a:gd name="connsiteY0" fmla="*/ 42863 h 243120"/>
                  <a:gd name="connsiteX1" fmla="*/ 104204 w 350615"/>
                  <a:gd name="connsiteY1" fmla="*/ 241268 h 243120"/>
                  <a:gd name="connsiteX2" fmla="*/ 350615 w 350615"/>
                  <a:gd name="connsiteY2" fmla="*/ 157734 h 243120"/>
                  <a:gd name="connsiteX3" fmla="*/ 324993 w 350615"/>
                  <a:gd name="connsiteY3" fmla="*/ 93821 h 243120"/>
                  <a:gd name="connsiteX4" fmla="*/ 166021 w 350615"/>
                  <a:gd name="connsiteY4" fmla="*/ 114586 h 243120"/>
                  <a:gd name="connsiteX5" fmla="*/ 124301 w 350615"/>
                  <a:gd name="connsiteY5" fmla="*/ 0 h 243120"/>
                  <a:gd name="connsiteX6" fmla="*/ 0 w 350615"/>
                  <a:gd name="connsiteY6" fmla="*/ 42863 h 24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615" h="243120">
                    <a:moveTo>
                      <a:pt x="0" y="42863"/>
                    </a:moveTo>
                    <a:cubicBezTo>
                      <a:pt x="0" y="42863"/>
                      <a:pt x="57341" y="224695"/>
                      <a:pt x="104204" y="241268"/>
                    </a:cubicBezTo>
                    <a:cubicBezTo>
                      <a:pt x="150971" y="257842"/>
                      <a:pt x="350615" y="157734"/>
                      <a:pt x="350615" y="157734"/>
                    </a:cubicBezTo>
                    <a:lnTo>
                      <a:pt x="324993" y="93821"/>
                    </a:lnTo>
                    <a:cubicBezTo>
                      <a:pt x="324993" y="93821"/>
                      <a:pt x="178118" y="130683"/>
                      <a:pt x="166021" y="114586"/>
                    </a:cubicBezTo>
                    <a:cubicBezTo>
                      <a:pt x="154305" y="98870"/>
                      <a:pt x="124301" y="0"/>
                      <a:pt x="124301" y="0"/>
                    </a:cubicBez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37" name="Freeform: Shape 8736">
                <a:extLst>
                  <a:ext uri="{FF2B5EF4-FFF2-40B4-BE49-F238E27FC236}">
                    <a16:creationId xmlns:a16="http://schemas.microsoft.com/office/drawing/2014/main" id="{EFC613EE-9146-4819-9755-7414EB3DB082}"/>
                  </a:ext>
                </a:extLst>
              </p:cNvPr>
              <p:cNvSpPr/>
              <p:nvPr/>
            </p:nvSpPr>
            <p:spPr>
              <a:xfrm>
                <a:off x="5505640" y="2589466"/>
                <a:ext cx="97387" cy="249283"/>
              </a:xfrm>
              <a:custGeom>
                <a:avLst/>
                <a:gdLst>
                  <a:gd name="connsiteX0" fmla="*/ 30289 w 97387"/>
                  <a:gd name="connsiteY0" fmla="*/ 0 h 249283"/>
                  <a:gd name="connsiteX1" fmla="*/ 31242 w 97387"/>
                  <a:gd name="connsiteY1" fmla="*/ 2953 h 249283"/>
                  <a:gd name="connsiteX2" fmla="*/ 95059 w 97387"/>
                  <a:gd name="connsiteY2" fmla="*/ 249269 h 249283"/>
                  <a:gd name="connsiteX3" fmla="*/ 0 w 97387"/>
                  <a:gd name="connsiteY3" fmla="*/ 8001 h 249283"/>
                  <a:gd name="connsiteX4" fmla="*/ 30289 w 97387"/>
                  <a:gd name="connsiteY4" fmla="*/ 0 h 24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87" h="249283">
                    <a:moveTo>
                      <a:pt x="30289" y="0"/>
                    </a:moveTo>
                    <a:cubicBezTo>
                      <a:pt x="30289" y="0"/>
                      <a:pt x="30670" y="1048"/>
                      <a:pt x="31242" y="2953"/>
                    </a:cubicBezTo>
                    <a:cubicBezTo>
                      <a:pt x="40481" y="31051"/>
                      <a:pt x="110966" y="247174"/>
                      <a:pt x="95059" y="249269"/>
                    </a:cubicBezTo>
                    <a:cubicBezTo>
                      <a:pt x="78105" y="251460"/>
                      <a:pt x="0" y="8001"/>
                      <a:pt x="0" y="8001"/>
                    </a:cubicBezTo>
                    <a:lnTo>
                      <a:pt x="30289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38" name="Freeform: Shape 8737">
                <a:extLst>
                  <a:ext uri="{FF2B5EF4-FFF2-40B4-BE49-F238E27FC236}">
                    <a16:creationId xmlns:a16="http://schemas.microsoft.com/office/drawing/2014/main" id="{779B68B9-81D9-4EF5-9F4B-FE7E65E1F55D}"/>
                  </a:ext>
                </a:extLst>
              </p:cNvPr>
              <p:cNvSpPr/>
              <p:nvPr/>
            </p:nvSpPr>
            <p:spPr>
              <a:xfrm>
                <a:off x="5504496" y="2586228"/>
                <a:ext cx="37147" cy="31337"/>
              </a:xfrm>
              <a:custGeom>
                <a:avLst/>
                <a:gdLst>
                  <a:gd name="connsiteX0" fmla="*/ 30766 w 37147"/>
                  <a:gd name="connsiteY0" fmla="*/ 0 h 31337"/>
                  <a:gd name="connsiteX1" fmla="*/ 37148 w 37147"/>
                  <a:gd name="connsiteY1" fmla="*/ 20765 h 31337"/>
                  <a:gd name="connsiteX2" fmla="*/ 7715 w 37147"/>
                  <a:gd name="connsiteY2" fmla="*/ 31337 h 31337"/>
                  <a:gd name="connsiteX3" fmla="*/ 0 w 37147"/>
                  <a:gd name="connsiteY3" fmla="*/ 9334 h 3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31337">
                    <a:moveTo>
                      <a:pt x="30766" y="0"/>
                    </a:moveTo>
                    <a:lnTo>
                      <a:pt x="37148" y="20765"/>
                    </a:lnTo>
                    <a:lnTo>
                      <a:pt x="7715" y="31337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39" name="Freeform: Shape 8738">
                <a:extLst>
                  <a:ext uri="{FF2B5EF4-FFF2-40B4-BE49-F238E27FC236}">
                    <a16:creationId xmlns:a16="http://schemas.microsoft.com/office/drawing/2014/main" id="{FF27C87E-F1FB-4F1B-A2F0-B65ADB53FE02}"/>
                  </a:ext>
                </a:extLst>
              </p:cNvPr>
              <p:cNvSpPr/>
              <p:nvPr/>
            </p:nvSpPr>
            <p:spPr>
              <a:xfrm>
                <a:off x="5462730" y="2460974"/>
                <a:ext cx="85912" cy="136589"/>
              </a:xfrm>
              <a:custGeom>
                <a:avLst/>
                <a:gdLst>
                  <a:gd name="connsiteX0" fmla="*/ 42909 w 85912"/>
                  <a:gd name="connsiteY0" fmla="*/ 136493 h 136589"/>
                  <a:gd name="connsiteX1" fmla="*/ 84724 w 85912"/>
                  <a:gd name="connsiteY1" fmla="*/ 106585 h 136589"/>
                  <a:gd name="connsiteX2" fmla="*/ 76533 w 85912"/>
                  <a:gd name="connsiteY2" fmla="*/ 67246 h 136589"/>
                  <a:gd name="connsiteX3" fmla="*/ 50434 w 85912"/>
                  <a:gd name="connsiteY3" fmla="*/ 35338 h 136589"/>
                  <a:gd name="connsiteX4" fmla="*/ 29860 w 85912"/>
                  <a:gd name="connsiteY4" fmla="*/ 0 h 136589"/>
                  <a:gd name="connsiteX5" fmla="*/ 333 w 85912"/>
                  <a:gd name="connsiteY5" fmla="*/ 73628 h 136589"/>
                  <a:gd name="connsiteX6" fmla="*/ 42909 w 85912"/>
                  <a:gd name="connsiteY6" fmla="*/ 136493 h 13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912" h="136589">
                    <a:moveTo>
                      <a:pt x="42909" y="136493"/>
                    </a:moveTo>
                    <a:cubicBezTo>
                      <a:pt x="60054" y="137922"/>
                      <a:pt x="80438" y="123253"/>
                      <a:pt x="84724" y="106585"/>
                    </a:cubicBezTo>
                    <a:cubicBezTo>
                      <a:pt x="88153" y="93250"/>
                      <a:pt x="83772" y="78962"/>
                      <a:pt x="76533" y="67246"/>
                    </a:cubicBezTo>
                    <a:cubicBezTo>
                      <a:pt x="69294" y="55531"/>
                      <a:pt x="59388" y="45720"/>
                      <a:pt x="50434" y="35338"/>
                    </a:cubicBezTo>
                    <a:cubicBezTo>
                      <a:pt x="41385" y="24955"/>
                      <a:pt x="33003" y="13335"/>
                      <a:pt x="29860" y="0"/>
                    </a:cubicBezTo>
                    <a:cubicBezTo>
                      <a:pt x="10334" y="19145"/>
                      <a:pt x="-2239" y="46482"/>
                      <a:pt x="333" y="73628"/>
                    </a:cubicBezTo>
                    <a:cubicBezTo>
                      <a:pt x="3000" y="100679"/>
                      <a:pt x="16144" y="130969"/>
                      <a:pt x="42909" y="136493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0" name="Freeform: Shape 8739">
                <a:extLst>
                  <a:ext uri="{FF2B5EF4-FFF2-40B4-BE49-F238E27FC236}">
                    <a16:creationId xmlns:a16="http://schemas.microsoft.com/office/drawing/2014/main" id="{1F888CEE-C555-425E-936C-472C189D7B1E}"/>
                  </a:ext>
                </a:extLst>
              </p:cNvPr>
              <p:cNvSpPr/>
              <p:nvPr/>
            </p:nvSpPr>
            <p:spPr>
              <a:xfrm>
                <a:off x="5462587" y="2459640"/>
                <a:ext cx="57175" cy="62324"/>
              </a:xfrm>
              <a:custGeom>
                <a:avLst/>
                <a:gdLst>
                  <a:gd name="connsiteX0" fmla="*/ 54959 w 57175"/>
                  <a:gd name="connsiteY0" fmla="*/ 41434 h 62324"/>
                  <a:gd name="connsiteX1" fmla="*/ 56007 w 57175"/>
                  <a:gd name="connsiteY1" fmla="*/ 55340 h 62324"/>
                  <a:gd name="connsiteX2" fmla="*/ 48863 w 57175"/>
                  <a:gd name="connsiteY2" fmla="*/ 60484 h 62324"/>
                  <a:gd name="connsiteX3" fmla="*/ 39910 w 57175"/>
                  <a:gd name="connsiteY3" fmla="*/ 60008 h 62324"/>
                  <a:gd name="connsiteX4" fmla="*/ 25717 w 57175"/>
                  <a:gd name="connsiteY4" fmla="*/ 54007 h 62324"/>
                  <a:gd name="connsiteX5" fmla="*/ 18097 w 57175"/>
                  <a:gd name="connsiteY5" fmla="*/ 51435 h 62324"/>
                  <a:gd name="connsiteX6" fmla="*/ 11335 w 57175"/>
                  <a:gd name="connsiteY6" fmla="*/ 59817 h 62324"/>
                  <a:gd name="connsiteX7" fmla="*/ 3715 w 57175"/>
                  <a:gd name="connsiteY7" fmla="*/ 62103 h 62324"/>
                  <a:gd name="connsiteX8" fmla="*/ 0 w 57175"/>
                  <a:gd name="connsiteY8" fmla="*/ 58769 h 62324"/>
                  <a:gd name="connsiteX9" fmla="*/ 31052 w 57175"/>
                  <a:gd name="connsiteY9" fmla="*/ 0 h 62324"/>
                  <a:gd name="connsiteX10" fmla="*/ 37719 w 57175"/>
                  <a:gd name="connsiteY10" fmla="*/ 17335 h 62324"/>
                  <a:gd name="connsiteX11" fmla="*/ 54959 w 57175"/>
                  <a:gd name="connsiteY11" fmla="*/ 41434 h 6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75" h="62324">
                    <a:moveTo>
                      <a:pt x="54959" y="41434"/>
                    </a:moveTo>
                    <a:cubicBezTo>
                      <a:pt x="57150" y="45815"/>
                      <a:pt x="58103" y="50959"/>
                      <a:pt x="56007" y="55340"/>
                    </a:cubicBezTo>
                    <a:cubicBezTo>
                      <a:pt x="54673" y="58103"/>
                      <a:pt x="51816" y="59817"/>
                      <a:pt x="48863" y="60484"/>
                    </a:cubicBezTo>
                    <a:cubicBezTo>
                      <a:pt x="45910" y="61151"/>
                      <a:pt x="42863" y="60674"/>
                      <a:pt x="39910" y="60008"/>
                    </a:cubicBezTo>
                    <a:cubicBezTo>
                      <a:pt x="34862" y="58865"/>
                      <a:pt x="30099" y="56769"/>
                      <a:pt x="25717" y="54007"/>
                    </a:cubicBezTo>
                    <a:cubicBezTo>
                      <a:pt x="23336" y="52483"/>
                      <a:pt x="20765" y="50673"/>
                      <a:pt x="18097" y="51435"/>
                    </a:cubicBezTo>
                    <a:cubicBezTo>
                      <a:pt x="14573" y="52483"/>
                      <a:pt x="13811" y="57150"/>
                      <a:pt x="11335" y="59817"/>
                    </a:cubicBezTo>
                    <a:cubicBezTo>
                      <a:pt x="9430" y="61913"/>
                      <a:pt x="6382" y="62770"/>
                      <a:pt x="3715" y="62103"/>
                    </a:cubicBezTo>
                    <a:cubicBezTo>
                      <a:pt x="952" y="61341"/>
                      <a:pt x="667" y="61436"/>
                      <a:pt x="0" y="58769"/>
                    </a:cubicBezTo>
                    <a:cubicBezTo>
                      <a:pt x="0" y="58769"/>
                      <a:pt x="6572" y="19145"/>
                      <a:pt x="31052" y="0"/>
                    </a:cubicBezTo>
                    <a:cubicBezTo>
                      <a:pt x="31052" y="0"/>
                      <a:pt x="29813" y="6096"/>
                      <a:pt x="37719" y="17335"/>
                    </a:cubicBezTo>
                    <a:cubicBezTo>
                      <a:pt x="45625" y="28766"/>
                      <a:pt x="54959" y="41434"/>
                      <a:pt x="54959" y="4143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1" name="Freeform: Shape 8740">
                <a:extLst>
                  <a:ext uri="{FF2B5EF4-FFF2-40B4-BE49-F238E27FC236}">
                    <a16:creationId xmlns:a16="http://schemas.microsoft.com/office/drawing/2014/main" id="{0F8A0D7E-213E-4B62-BDF9-6EE1A713146C}"/>
                  </a:ext>
                </a:extLst>
              </p:cNvPr>
              <p:cNvSpPr/>
              <p:nvPr/>
            </p:nvSpPr>
            <p:spPr>
              <a:xfrm>
                <a:off x="5477266" y="2523930"/>
                <a:ext cx="18852" cy="21767"/>
              </a:xfrm>
              <a:custGeom>
                <a:avLst/>
                <a:gdLst>
                  <a:gd name="connsiteX0" fmla="*/ 3799 w 18852"/>
                  <a:gd name="connsiteY0" fmla="*/ 2195 h 21767"/>
                  <a:gd name="connsiteX1" fmla="*/ 13705 w 18852"/>
                  <a:gd name="connsiteY1" fmla="*/ 1052 h 21767"/>
                  <a:gd name="connsiteX2" fmla="*/ 18849 w 18852"/>
                  <a:gd name="connsiteY2" fmla="*/ 9815 h 21767"/>
                  <a:gd name="connsiteX3" fmla="*/ 14562 w 18852"/>
                  <a:gd name="connsiteY3" fmla="*/ 19245 h 21767"/>
                  <a:gd name="connsiteX4" fmla="*/ 7419 w 18852"/>
                  <a:gd name="connsiteY4" fmla="*/ 21626 h 21767"/>
                  <a:gd name="connsiteX5" fmla="*/ 2942 w 18852"/>
                  <a:gd name="connsiteY5" fmla="*/ 18483 h 21767"/>
                  <a:gd name="connsiteX6" fmla="*/ 84 w 18852"/>
                  <a:gd name="connsiteY6" fmla="*/ 10291 h 21767"/>
                  <a:gd name="connsiteX7" fmla="*/ 3799 w 18852"/>
                  <a:gd name="connsiteY7" fmla="*/ 2195 h 21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52" h="21767">
                    <a:moveTo>
                      <a:pt x="3799" y="2195"/>
                    </a:moveTo>
                    <a:cubicBezTo>
                      <a:pt x="6371" y="-281"/>
                      <a:pt x="10562" y="-662"/>
                      <a:pt x="13705" y="1052"/>
                    </a:cubicBezTo>
                    <a:cubicBezTo>
                      <a:pt x="16848" y="2767"/>
                      <a:pt x="18753" y="6291"/>
                      <a:pt x="18849" y="9815"/>
                    </a:cubicBezTo>
                    <a:cubicBezTo>
                      <a:pt x="18944" y="13339"/>
                      <a:pt x="17134" y="16864"/>
                      <a:pt x="14562" y="19245"/>
                    </a:cubicBezTo>
                    <a:cubicBezTo>
                      <a:pt x="12657" y="20959"/>
                      <a:pt x="9990" y="22198"/>
                      <a:pt x="7419" y="21626"/>
                    </a:cubicBezTo>
                    <a:cubicBezTo>
                      <a:pt x="5609" y="21245"/>
                      <a:pt x="3990" y="20007"/>
                      <a:pt x="2942" y="18483"/>
                    </a:cubicBezTo>
                    <a:cubicBezTo>
                      <a:pt x="1227" y="16197"/>
                      <a:pt x="-392" y="13149"/>
                      <a:pt x="84" y="10291"/>
                    </a:cubicBezTo>
                    <a:cubicBezTo>
                      <a:pt x="561" y="7434"/>
                      <a:pt x="1418" y="3814"/>
                      <a:pt x="3799" y="21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2" name="Freeform: Shape 8741">
                <a:extLst>
                  <a:ext uri="{FF2B5EF4-FFF2-40B4-BE49-F238E27FC236}">
                    <a16:creationId xmlns:a16="http://schemas.microsoft.com/office/drawing/2014/main" id="{CDD284A2-8539-4AB1-AF9C-977FDF1FEB33}"/>
                  </a:ext>
                </a:extLst>
              </p:cNvPr>
              <p:cNvSpPr/>
              <p:nvPr/>
            </p:nvSpPr>
            <p:spPr>
              <a:xfrm>
                <a:off x="5559360" y="2792825"/>
                <a:ext cx="447579" cy="348710"/>
              </a:xfrm>
              <a:custGeom>
                <a:avLst/>
                <a:gdLst>
                  <a:gd name="connsiteX0" fmla="*/ 447580 w 447579"/>
                  <a:gd name="connsiteY0" fmla="*/ 249174 h 348710"/>
                  <a:gd name="connsiteX1" fmla="*/ 40481 w 447579"/>
                  <a:gd name="connsiteY1" fmla="*/ 0 h 348710"/>
                  <a:gd name="connsiteX2" fmla="*/ 0 w 447579"/>
                  <a:gd name="connsiteY2" fmla="*/ 49530 h 348710"/>
                  <a:gd name="connsiteX3" fmla="*/ 424148 w 447579"/>
                  <a:gd name="connsiteY3" fmla="*/ 348710 h 348710"/>
                  <a:gd name="connsiteX4" fmla="*/ 447580 w 447579"/>
                  <a:gd name="connsiteY4" fmla="*/ 249174 h 34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579" h="348710">
                    <a:moveTo>
                      <a:pt x="447580" y="249174"/>
                    </a:moveTo>
                    <a:cubicBezTo>
                      <a:pt x="447580" y="249174"/>
                      <a:pt x="220218" y="211646"/>
                      <a:pt x="40481" y="0"/>
                    </a:cubicBezTo>
                    <a:lnTo>
                      <a:pt x="0" y="49530"/>
                    </a:lnTo>
                    <a:cubicBezTo>
                      <a:pt x="0" y="49530"/>
                      <a:pt x="162020" y="320326"/>
                      <a:pt x="424148" y="348710"/>
                    </a:cubicBezTo>
                    <a:lnTo>
                      <a:pt x="447580" y="2491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3" name="Freeform: Shape 8742">
                <a:extLst>
                  <a:ext uri="{FF2B5EF4-FFF2-40B4-BE49-F238E27FC236}">
                    <a16:creationId xmlns:a16="http://schemas.microsoft.com/office/drawing/2014/main" id="{E29027EB-EECB-45BD-8C34-D4E6F9641353}"/>
                  </a:ext>
                </a:extLst>
              </p:cNvPr>
              <p:cNvSpPr/>
              <p:nvPr/>
            </p:nvSpPr>
            <p:spPr>
              <a:xfrm>
                <a:off x="5486659" y="2682077"/>
                <a:ext cx="113278" cy="160277"/>
              </a:xfrm>
              <a:custGeom>
                <a:avLst/>
                <a:gdLst>
                  <a:gd name="connsiteX0" fmla="*/ 113278 w 113278"/>
                  <a:gd name="connsiteY0" fmla="*/ 110652 h 160277"/>
                  <a:gd name="connsiteX1" fmla="*/ 98419 w 113278"/>
                  <a:gd name="connsiteY1" fmla="*/ 39024 h 160277"/>
                  <a:gd name="connsiteX2" fmla="*/ 94323 w 113278"/>
                  <a:gd name="connsiteY2" fmla="*/ 77982 h 160277"/>
                  <a:gd name="connsiteX3" fmla="*/ 43365 w 113278"/>
                  <a:gd name="connsiteY3" fmla="*/ 1401 h 160277"/>
                  <a:gd name="connsiteX4" fmla="*/ 70416 w 113278"/>
                  <a:gd name="connsiteY4" fmla="*/ 62551 h 160277"/>
                  <a:gd name="connsiteX5" fmla="*/ 18409 w 113278"/>
                  <a:gd name="connsiteY5" fmla="*/ 19879 h 160277"/>
                  <a:gd name="connsiteX6" fmla="*/ 58033 w 113278"/>
                  <a:gd name="connsiteY6" fmla="*/ 77029 h 160277"/>
                  <a:gd name="connsiteX7" fmla="*/ 1550 w 113278"/>
                  <a:gd name="connsiteY7" fmla="*/ 39596 h 160277"/>
                  <a:gd name="connsiteX8" fmla="*/ 44889 w 113278"/>
                  <a:gd name="connsiteY8" fmla="*/ 89031 h 160277"/>
                  <a:gd name="connsiteX9" fmla="*/ 13361 w 113278"/>
                  <a:gd name="connsiteY9" fmla="*/ 78648 h 160277"/>
                  <a:gd name="connsiteX10" fmla="*/ 72892 w 113278"/>
                  <a:gd name="connsiteY10" fmla="*/ 160278 h 160277"/>
                  <a:gd name="connsiteX11" fmla="*/ 113278 w 113278"/>
                  <a:gd name="connsiteY11" fmla="*/ 110652 h 16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278" h="160277">
                    <a:moveTo>
                      <a:pt x="113278" y="110652"/>
                    </a:moveTo>
                    <a:cubicBezTo>
                      <a:pt x="113278" y="110652"/>
                      <a:pt x="101467" y="46073"/>
                      <a:pt x="98419" y="39024"/>
                    </a:cubicBezTo>
                    <a:cubicBezTo>
                      <a:pt x="96038" y="33595"/>
                      <a:pt x="94323" y="77982"/>
                      <a:pt x="94323" y="77982"/>
                    </a:cubicBezTo>
                    <a:cubicBezTo>
                      <a:pt x="94323" y="77982"/>
                      <a:pt x="43746" y="-12220"/>
                      <a:pt x="43365" y="1401"/>
                    </a:cubicBezTo>
                    <a:cubicBezTo>
                      <a:pt x="42984" y="14926"/>
                      <a:pt x="70416" y="62551"/>
                      <a:pt x="70416" y="62551"/>
                    </a:cubicBezTo>
                    <a:cubicBezTo>
                      <a:pt x="70416" y="62551"/>
                      <a:pt x="6979" y="3210"/>
                      <a:pt x="18409" y="19879"/>
                    </a:cubicBezTo>
                    <a:cubicBezTo>
                      <a:pt x="29839" y="36453"/>
                      <a:pt x="58033" y="77029"/>
                      <a:pt x="58033" y="77029"/>
                    </a:cubicBezTo>
                    <a:cubicBezTo>
                      <a:pt x="58033" y="77029"/>
                      <a:pt x="-11118" y="19022"/>
                      <a:pt x="1550" y="39596"/>
                    </a:cubicBezTo>
                    <a:cubicBezTo>
                      <a:pt x="14218" y="60170"/>
                      <a:pt x="44889" y="89031"/>
                      <a:pt x="44889" y="89031"/>
                    </a:cubicBezTo>
                    <a:cubicBezTo>
                      <a:pt x="44889" y="89031"/>
                      <a:pt x="-3308" y="61503"/>
                      <a:pt x="13361" y="78648"/>
                    </a:cubicBezTo>
                    <a:cubicBezTo>
                      <a:pt x="30030" y="95793"/>
                      <a:pt x="45841" y="130179"/>
                      <a:pt x="72892" y="160278"/>
                    </a:cubicBezTo>
                    <a:lnTo>
                      <a:pt x="113278" y="1106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4" name="Freeform: Shape 8743">
                <a:extLst>
                  <a:ext uri="{FF2B5EF4-FFF2-40B4-BE49-F238E27FC236}">
                    <a16:creationId xmlns:a16="http://schemas.microsoft.com/office/drawing/2014/main" id="{5F42142C-943B-4B9C-B713-C04982F6CDCC}"/>
                  </a:ext>
                </a:extLst>
              </p:cNvPr>
              <p:cNvSpPr/>
              <p:nvPr/>
            </p:nvSpPr>
            <p:spPr>
              <a:xfrm>
                <a:off x="6144386" y="3545300"/>
                <a:ext cx="175164" cy="537305"/>
              </a:xfrm>
              <a:custGeom>
                <a:avLst/>
                <a:gdLst>
                  <a:gd name="connsiteX0" fmla="*/ 0 w 175164"/>
                  <a:gd name="connsiteY0" fmla="*/ 62008 h 537305"/>
                  <a:gd name="connsiteX1" fmla="*/ 74962 w 175164"/>
                  <a:gd name="connsiteY1" fmla="*/ 523018 h 537305"/>
                  <a:gd name="connsiteX2" fmla="*/ 138208 w 175164"/>
                  <a:gd name="connsiteY2" fmla="*/ 537305 h 537305"/>
                  <a:gd name="connsiteX3" fmla="*/ 175165 w 175164"/>
                  <a:gd name="connsiteY3" fmla="*/ 0 h 537305"/>
                  <a:gd name="connsiteX4" fmla="*/ 0 w 175164"/>
                  <a:gd name="connsiteY4" fmla="*/ 62008 h 53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64" h="537305">
                    <a:moveTo>
                      <a:pt x="0" y="62008"/>
                    </a:moveTo>
                    <a:cubicBezTo>
                      <a:pt x="0" y="78295"/>
                      <a:pt x="74962" y="523018"/>
                      <a:pt x="74962" y="523018"/>
                    </a:cubicBezTo>
                    <a:lnTo>
                      <a:pt x="138208" y="537305"/>
                    </a:lnTo>
                    <a:lnTo>
                      <a:pt x="175165" y="0"/>
                    </a:lnTo>
                    <a:lnTo>
                      <a:pt x="0" y="620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5" name="Freeform: Shape 8744">
                <a:extLst>
                  <a:ext uri="{FF2B5EF4-FFF2-40B4-BE49-F238E27FC236}">
                    <a16:creationId xmlns:a16="http://schemas.microsoft.com/office/drawing/2014/main" id="{31080B11-FC44-45AC-AFF8-9195F535814F}"/>
                  </a:ext>
                </a:extLst>
              </p:cNvPr>
              <p:cNvSpPr/>
              <p:nvPr/>
            </p:nvSpPr>
            <p:spPr>
              <a:xfrm>
                <a:off x="6419373" y="2940827"/>
                <a:ext cx="247505" cy="361163"/>
              </a:xfrm>
              <a:custGeom>
                <a:avLst/>
                <a:gdLst>
                  <a:gd name="connsiteX0" fmla="*/ 51530 w 247505"/>
                  <a:gd name="connsiteY0" fmla="*/ 241475 h 361163"/>
                  <a:gd name="connsiteX1" fmla="*/ 115062 w 247505"/>
                  <a:gd name="connsiteY1" fmla="*/ 254524 h 361163"/>
                  <a:gd name="connsiteX2" fmla="*/ 163544 w 247505"/>
                  <a:gd name="connsiteY2" fmla="*/ 2683 h 361163"/>
                  <a:gd name="connsiteX3" fmla="*/ 177451 w 247505"/>
                  <a:gd name="connsiteY3" fmla="*/ 48879 h 361163"/>
                  <a:gd name="connsiteX4" fmla="*/ 228314 w 247505"/>
                  <a:gd name="connsiteY4" fmla="*/ 2683 h 361163"/>
                  <a:gd name="connsiteX5" fmla="*/ 207550 w 247505"/>
                  <a:gd name="connsiteY5" fmla="*/ 65072 h 361163"/>
                  <a:gd name="connsiteX6" fmla="*/ 246793 w 247505"/>
                  <a:gd name="connsiteY6" fmla="*/ 28115 h 361163"/>
                  <a:gd name="connsiteX7" fmla="*/ 212122 w 247505"/>
                  <a:gd name="connsiteY7" fmla="*/ 106696 h 361163"/>
                  <a:gd name="connsiteX8" fmla="*/ 161258 w 247505"/>
                  <a:gd name="connsiteY8" fmla="*/ 360823 h 361163"/>
                  <a:gd name="connsiteX9" fmla="*/ 0 w 247505"/>
                  <a:gd name="connsiteY9" fmla="*/ 320628 h 361163"/>
                  <a:gd name="connsiteX10" fmla="*/ 51530 w 247505"/>
                  <a:gd name="connsiteY10" fmla="*/ 241475 h 36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505" h="361163">
                    <a:moveTo>
                      <a:pt x="51530" y="241475"/>
                    </a:moveTo>
                    <a:cubicBezTo>
                      <a:pt x="51530" y="241475"/>
                      <a:pt x="98870" y="277670"/>
                      <a:pt x="115062" y="254524"/>
                    </a:cubicBezTo>
                    <a:cubicBezTo>
                      <a:pt x="131255" y="231378"/>
                      <a:pt x="163544" y="2683"/>
                      <a:pt x="163544" y="2683"/>
                    </a:cubicBezTo>
                    <a:cubicBezTo>
                      <a:pt x="163544" y="2683"/>
                      <a:pt x="179737" y="9636"/>
                      <a:pt x="177451" y="48879"/>
                    </a:cubicBezTo>
                    <a:cubicBezTo>
                      <a:pt x="177451" y="48879"/>
                      <a:pt x="228314" y="-13509"/>
                      <a:pt x="228314" y="2683"/>
                    </a:cubicBezTo>
                    <a:cubicBezTo>
                      <a:pt x="228314" y="18876"/>
                      <a:pt x="207550" y="65072"/>
                      <a:pt x="207550" y="65072"/>
                    </a:cubicBezTo>
                    <a:cubicBezTo>
                      <a:pt x="207550" y="65072"/>
                      <a:pt x="253746" y="2683"/>
                      <a:pt x="246793" y="28115"/>
                    </a:cubicBezTo>
                    <a:cubicBezTo>
                      <a:pt x="239840" y="53547"/>
                      <a:pt x="212122" y="106696"/>
                      <a:pt x="212122" y="106696"/>
                    </a:cubicBezTo>
                    <a:cubicBezTo>
                      <a:pt x="212122" y="106696"/>
                      <a:pt x="214408" y="356251"/>
                      <a:pt x="161258" y="360823"/>
                    </a:cubicBezTo>
                    <a:cubicBezTo>
                      <a:pt x="108109" y="365490"/>
                      <a:pt x="0" y="320628"/>
                      <a:pt x="0" y="320628"/>
                    </a:cubicBezTo>
                    <a:lnTo>
                      <a:pt x="51530" y="2414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6" name="Freeform: Shape 8745">
                <a:extLst>
                  <a:ext uri="{FF2B5EF4-FFF2-40B4-BE49-F238E27FC236}">
                    <a16:creationId xmlns:a16="http://schemas.microsoft.com/office/drawing/2014/main" id="{4BDC65AC-DE77-4D07-A79E-86F3261ED066}"/>
                  </a:ext>
                </a:extLst>
              </p:cNvPr>
              <p:cNvSpPr/>
              <p:nvPr/>
            </p:nvSpPr>
            <p:spPr>
              <a:xfrm>
                <a:off x="5935580" y="2502503"/>
                <a:ext cx="288244" cy="527303"/>
              </a:xfrm>
              <a:custGeom>
                <a:avLst/>
                <a:gdLst>
                  <a:gd name="connsiteX0" fmla="*/ 251859 w 288244"/>
                  <a:gd name="connsiteY0" fmla="*/ 527209 h 527303"/>
                  <a:gd name="connsiteX1" fmla="*/ 288245 w 288244"/>
                  <a:gd name="connsiteY1" fmla="*/ 339376 h 527303"/>
                  <a:gd name="connsiteX2" fmla="*/ 121557 w 288244"/>
                  <a:gd name="connsiteY2" fmla="*/ 0 h 527303"/>
                  <a:gd name="connsiteX3" fmla="*/ 30689 w 288244"/>
                  <a:gd name="connsiteY3" fmla="*/ 163640 h 527303"/>
                  <a:gd name="connsiteX4" fmla="*/ 30593 w 288244"/>
                  <a:gd name="connsiteY4" fmla="*/ 239363 h 527303"/>
                  <a:gd name="connsiteX5" fmla="*/ 399 w 288244"/>
                  <a:gd name="connsiteY5" fmla="*/ 324231 h 527303"/>
                  <a:gd name="connsiteX6" fmla="*/ 143941 w 288244"/>
                  <a:gd name="connsiteY6" fmla="*/ 442436 h 527303"/>
                  <a:gd name="connsiteX7" fmla="*/ 143941 w 288244"/>
                  <a:gd name="connsiteY7" fmla="*/ 527304 h 527303"/>
                  <a:gd name="connsiteX8" fmla="*/ 251859 w 288244"/>
                  <a:gd name="connsiteY8" fmla="*/ 527304 h 52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44" h="527303">
                    <a:moveTo>
                      <a:pt x="251859" y="527209"/>
                    </a:moveTo>
                    <a:lnTo>
                      <a:pt x="288245" y="339376"/>
                    </a:lnTo>
                    <a:lnTo>
                      <a:pt x="121557" y="0"/>
                    </a:lnTo>
                    <a:cubicBezTo>
                      <a:pt x="121557" y="0"/>
                      <a:pt x="27641" y="66675"/>
                      <a:pt x="30689" y="163640"/>
                    </a:cubicBezTo>
                    <a:cubicBezTo>
                      <a:pt x="33737" y="260604"/>
                      <a:pt x="30593" y="239363"/>
                      <a:pt x="30593" y="239363"/>
                    </a:cubicBezTo>
                    <a:cubicBezTo>
                      <a:pt x="30593" y="239363"/>
                      <a:pt x="-4078" y="284607"/>
                      <a:pt x="399" y="324231"/>
                    </a:cubicBezTo>
                    <a:cubicBezTo>
                      <a:pt x="14210" y="446341"/>
                      <a:pt x="143941" y="442436"/>
                      <a:pt x="143941" y="442436"/>
                    </a:cubicBezTo>
                    <a:lnTo>
                      <a:pt x="143941" y="527304"/>
                    </a:lnTo>
                    <a:lnTo>
                      <a:pt x="251859" y="52730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7" name="Freeform: Shape 8746">
                <a:extLst>
                  <a:ext uri="{FF2B5EF4-FFF2-40B4-BE49-F238E27FC236}">
                    <a16:creationId xmlns:a16="http://schemas.microsoft.com/office/drawing/2014/main" id="{3AF248FA-59FD-4055-AB9E-FC7A302C7754}"/>
                  </a:ext>
                </a:extLst>
              </p:cNvPr>
              <p:cNvSpPr/>
              <p:nvPr/>
            </p:nvSpPr>
            <p:spPr>
              <a:xfrm>
                <a:off x="5956323" y="2412649"/>
                <a:ext cx="572220" cy="575779"/>
              </a:xfrm>
              <a:custGeom>
                <a:avLst/>
                <a:gdLst>
                  <a:gd name="connsiteX0" fmla="*/ 491148 w 572220"/>
                  <a:gd name="connsiteY0" fmla="*/ 103951 h 575779"/>
                  <a:gd name="connsiteX1" fmla="*/ 565443 w 572220"/>
                  <a:gd name="connsiteY1" fmla="*/ 206916 h 575779"/>
                  <a:gd name="connsiteX2" fmla="*/ 569063 w 572220"/>
                  <a:gd name="connsiteY2" fmla="*/ 337694 h 575779"/>
                  <a:gd name="connsiteX3" fmla="*/ 532106 w 572220"/>
                  <a:gd name="connsiteY3" fmla="*/ 481045 h 575779"/>
                  <a:gd name="connsiteX4" fmla="*/ 331509 w 572220"/>
                  <a:gd name="connsiteY4" fmla="*/ 572009 h 575779"/>
                  <a:gd name="connsiteX5" fmla="*/ 212637 w 572220"/>
                  <a:gd name="connsiteY5" fmla="*/ 567723 h 575779"/>
                  <a:gd name="connsiteX6" fmla="*/ 128150 w 572220"/>
                  <a:gd name="connsiteY6" fmla="*/ 490189 h 575779"/>
                  <a:gd name="connsiteX7" fmla="*/ 141390 w 572220"/>
                  <a:gd name="connsiteY7" fmla="*/ 325883 h 575779"/>
                  <a:gd name="connsiteX8" fmla="*/ 127960 w 572220"/>
                  <a:gd name="connsiteY8" fmla="*/ 296070 h 575779"/>
                  <a:gd name="connsiteX9" fmla="*/ 97480 w 572220"/>
                  <a:gd name="connsiteY9" fmla="*/ 292641 h 575779"/>
                  <a:gd name="connsiteX10" fmla="*/ 72810 w 572220"/>
                  <a:gd name="connsiteY10" fmla="*/ 327598 h 575779"/>
                  <a:gd name="connsiteX11" fmla="*/ 43187 w 572220"/>
                  <a:gd name="connsiteY11" fmla="*/ 311024 h 575779"/>
                  <a:gd name="connsiteX12" fmla="*/ 37568 w 572220"/>
                  <a:gd name="connsiteY12" fmla="*/ 273496 h 575779"/>
                  <a:gd name="connsiteX13" fmla="*/ 2039 w 572220"/>
                  <a:gd name="connsiteY13" fmla="*/ 189199 h 575779"/>
                  <a:gd name="connsiteX14" fmla="*/ 54046 w 572220"/>
                  <a:gd name="connsiteY14" fmla="*/ 72232 h 575779"/>
                  <a:gd name="connsiteX15" fmla="*/ 266644 w 572220"/>
                  <a:gd name="connsiteY15" fmla="*/ 700 h 575779"/>
                  <a:gd name="connsiteX16" fmla="*/ 467240 w 572220"/>
                  <a:gd name="connsiteY16" fmla="*/ 101093 h 57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220" h="575779">
                    <a:moveTo>
                      <a:pt x="491148" y="103951"/>
                    </a:moveTo>
                    <a:cubicBezTo>
                      <a:pt x="530582" y="123001"/>
                      <a:pt x="555537" y="164339"/>
                      <a:pt x="565443" y="206916"/>
                    </a:cubicBezTo>
                    <a:cubicBezTo>
                      <a:pt x="575349" y="249588"/>
                      <a:pt x="572396" y="293974"/>
                      <a:pt x="569063" y="337694"/>
                    </a:cubicBezTo>
                    <a:cubicBezTo>
                      <a:pt x="565253" y="387510"/>
                      <a:pt x="560204" y="439707"/>
                      <a:pt x="532106" y="481045"/>
                    </a:cubicBezTo>
                    <a:cubicBezTo>
                      <a:pt x="489434" y="543815"/>
                      <a:pt x="406852" y="563532"/>
                      <a:pt x="331509" y="572009"/>
                    </a:cubicBezTo>
                    <a:cubicBezTo>
                      <a:pt x="291790" y="576486"/>
                      <a:pt x="250928" y="578963"/>
                      <a:pt x="212637" y="567723"/>
                    </a:cubicBezTo>
                    <a:cubicBezTo>
                      <a:pt x="174347" y="556388"/>
                      <a:pt x="138723" y="528671"/>
                      <a:pt x="128150" y="490189"/>
                    </a:cubicBezTo>
                    <a:cubicBezTo>
                      <a:pt x="113482" y="436754"/>
                      <a:pt x="149391" y="380747"/>
                      <a:pt x="141390" y="325883"/>
                    </a:cubicBezTo>
                    <a:cubicBezTo>
                      <a:pt x="139771" y="314929"/>
                      <a:pt x="136056" y="303595"/>
                      <a:pt x="127960" y="296070"/>
                    </a:cubicBezTo>
                    <a:cubicBezTo>
                      <a:pt x="119768" y="288545"/>
                      <a:pt x="106338" y="285878"/>
                      <a:pt x="97480" y="292641"/>
                    </a:cubicBezTo>
                    <a:cubicBezTo>
                      <a:pt x="85859" y="301404"/>
                      <a:pt x="86050" y="321502"/>
                      <a:pt x="72810" y="327598"/>
                    </a:cubicBezTo>
                    <a:cubicBezTo>
                      <a:pt x="61285" y="332932"/>
                      <a:pt x="47759" y="322930"/>
                      <a:pt x="43187" y="311024"/>
                    </a:cubicBezTo>
                    <a:cubicBezTo>
                      <a:pt x="38615" y="299213"/>
                      <a:pt x="39758" y="285973"/>
                      <a:pt x="37568" y="273496"/>
                    </a:cubicBezTo>
                    <a:cubicBezTo>
                      <a:pt x="32424" y="243301"/>
                      <a:pt x="8897" y="219013"/>
                      <a:pt x="2039" y="189199"/>
                    </a:cubicBezTo>
                    <a:cubicBezTo>
                      <a:pt x="-7962" y="145480"/>
                      <a:pt x="20327" y="101760"/>
                      <a:pt x="54046" y="72232"/>
                    </a:cubicBezTo>
                    <a:cubicBezTo>
                      <a:pt x="111767" y="21655"/>
                      <a:pt x="190063" y="-4730"/>
                      <a:pt x="266644" y="700"/>
                    </a:cubicBezTo>
                    <a:cubicBezTo>
                      <a:pt x="343225" y="6129"/>
                      <a:pt x="417139" y="42991"/>
                      <a:pt x="467240" y="101093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8" name="Freeform: Shape 8747">
                <a:extLst>
                  <a:ext uri="{FF2B5EF4-FFF2-40B4-BE49-F238E27FC236}">
                    <a16:creationId xmlns:a16="http://schemas.microsoft.com/office/drawing/2014/main" id="{05C4B380-0927-41E2-AC03-FBB12FB98D6D}"/>
                  </a:ext>
                </a:extLst>
              </p:cNvPr>
              <p:cNvSpPr/>
              <p:nvPr/>
            </p:nvSpPr>
            <p:spPr>
              <a:xfrm>
                <a:off x="6404418" y="2352977"/>
                <a:ext cx="225939" cy="224621"/>
              </a:xfrm>
              <a:custGeom>
                <a:avLst/>
                <a:gdLst>
                  <a:gd name="connsiteX0" fmla="*/ 0 w 225939"/>
                  <a:gd name="connsiteY0" fmla="*/ 166004 h 224621"/>
                  <a:gd name="connsiteX1" fmla="*/ 140780 w 225939"/>
                  <a:gd name="connsiteY1" fmla="*/ 4746 h 224621"/>
                  <a:gd name="connsiteX2" fmla="*/ 189262 w 225939"/>
                  <a:gd name="connsiteY2" fmla="*/ 3698 h 224621"/>
                  <a:gd name="connsiteX3" fmla="*/ 222123 w 225939"/>
                  <a:gd name="connsiteY3" fmla="*/ 45417 h 224621"/>
                  <a:gd name="connsiteX4" fmla="*/ 224981 w 225939"/>
                  <a:gd name="connsiteY4" fmla="*/ 100186 h 224621"/>
                  <a:gd name="connsiteX5" fmla="*/ 183928 w 225939"/>
                  <a:gd name="connsiteY5" fmla="*/ 114759 h 224621"/>
                  <a:gd name="connsiteX6" fmla="*/ 170593 w 225939"/>
                  <a:gd name="connsiteY6" fmla="*/ 124665 h 224621"/>
                  <a:gd name="connsiteX7" fmla="*/ 185071 w 225939"/>
                  <a:gd name="connsiteY7" fmla="*/ 141906 h 224621"/>
                  <a:gd name="connsiteX8" fmla="*/ 210312 w 225939"/>
                  <a:gd name="connsiteY8" fmla="*/ 145335 h 224621"/>
                  <a:gd name="connsiteX9" fmla="*/ 225933 w 225939"/>
                  <a:gd name="connsiteY9" fmla="*/ 172386 h 224621"/>
                  <a:gd name="connsiteX10" fmla="*/ 218027 w 225939"/>
                  <a:gd name="connsiteY10" fmla="*/ 204199 h 224621"/>
                  <a:gd name="connsiteX11" fmla="*/ 202311 w 225939"/>
                  <a:gd name="connsiteY11" fmla="*/ 223916 h 224621"/>
                  <a:gd name="connsiteX12" fmla="*/ 186881 w 225939"/>
                  <a:gd name="connsiteY12" fmla="*/ 222963 h 224621"/>
                  <a:gd name="connsiteX13" fmla="*/ 3905 w 225939"/>
                  <a:gd name="connsiteY13" fmla="*/ 178005 h 22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939" h="224621">
                    <a:moveTo>
                      <a:pt x="0" y="166004"/>
                    </a:moveTo>
                    <a:cubicBezTo>
                      <a:pt x="11430" y="91614"/>
                      <a:pt x="68580" y="26177"/>
                      <a:pt x="140780" y="4746"/>
                    </a:cubicBezTo>
                    <a:cubicBezTo>
                      <a:pt x="156591" y="78"/>
                      <a:pt x="174022" y="-2589"/>
                      <a:pt x="189262" y="3698"/>
                    </a:cubicBezTo>
                    <a:cubicBezTo>
                      <a:pt x="206216" y="10651"/>
                      <a:pt x="217456" y="27606"/>
                      <a:pt x="222123" y="45417"/>
                    </a:cubicBezTo>
                    <a:cubicBezTo>
                      <a:pt x="226790" y="63134"/>
                      <a:pt x="225838" y="81803"/>
                      <a:pt x="224981" y="100186"/>
                    </a:cubicBezTo>
                    <a:cubicBezTo>
                      <a:pt x="211265" y="105044"/>
                      <a:pt x="197549" y="109902"/>
                      <a:pt x="183928" y="114759"/>
                    </a:cubicBezTo>
                    <a:cubicBezTo>
                      <a:pt x="178499" y="116664"/>
                      <a:pt x="172403" y="119236"/>
                      <a:pt x="170593" y="124665"/>
                    </a:cubicBezTo>
                    <a:cubicBezTo>
                      <a:pt x="167831" y="132762"/>
                      <a:pt x="176689" y="140286"/>
                      <a:pt x="185071" y="141906"/>
                    </a:cubicBezTo>
                    <a:cubicBezTo>
                      <a:pt x="193453" y="143430"/>
                      <a:pt x="202502" y="141906"/>
                      <a:pt x="210312" y="145335"/>
                    </a:cubicBezTo>
                    <a:cubicBezTo>
                      <a:pt x="220409" y="149716"/>
                      <a:pt x="225743" y="161337"/>
                      <a:pt x="225933" y="172386"/>
                    </a:cubicBezTo>
                    <a:cubicBezTo>
                      <a:pt x="226123" y="183339"/>
                      <a:pt x="222028" y="193912"/>
                      <a:pt x="218027" y="204199"/>
                    </a:cubicBezTo>
                    <a:cubicBezTo>
                      <a:pt x="214884" y="212295"/>
                      <a:pt x="210693" y="221439"/>
                      <a:pt x="202311" y="223916"/>
                    </a:cubicBezTo>
                    <a:cubicBezTo>
                      <a:pt x="197358" y="225440"/>
                      <a:pt x="191929" y="224202"/>
                      <a:pt x="186881" y="222963"/>
                    </a:cubicBezTo>
                    <a:cubicBezTo>
                      <a:pt x="125921" y="208009"/>
                      <a:pt x="64865" y="192960"/>
                      <a:pt x="3905" y="17800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9" name="Freeform: Shape 8748">
                <a:extLst>
                  <a:ext uri="{FF2B5EF4-FFF2-40B4-BE49-F238E27FC236}">
                    <a16:creationId xmlns:a16="http://schemas.microsoft.com/office/drawing/2014/main" id="{D0A206A9-195A-43F8-8BB3-B9F7A72BBDFA}"/>
                  </a:ext>
                </a:extLst>
              </p:cNvPr>
              <p:cNvSpPr/>
              <p:nvPr/>
            </p:nvSpPr>
            <p:spPr>
              <a:xfrm>
                <a:off x="6404624" y="2485837"/>
                <a:ext cx="92461" cy="80256"/>
              </a:xfrm>
              <a:custGeom>
                <a:avLst/>
                <a:gdLst>
                  <a:gd name="connsiteX0" fmla="*/ 5224 w 92461"/>
                  <a:gd name="connsiteY0" fmla="*/ 950 h 80256"/>
                  <a:gd name="connsiteX1" fmla="*/ 88282 w 92461"/>
                  <a:gd name="connsiteY1" fmla="*/ 79626 h 80256"/>
                  <a:gd name="connsiteX2" fmla="*/ 88282 w 92461"/>
                  <a:gd name="connsiteY2" fmla="*/ 68387 h 80256"/>
                  <a:gd name="connsiteX3" fmla="*/ 34466 w 92461"/>
                  <a:gd name="connsiteY3" fmla="*/ 52289 h 80256"/>
                  <a:gd name="connsiteX4" fmla="*/ 9034 w 92461"/>
                  <a:gd name="connsiteY4" fmla="*/ 1997 h 80256"/>
                  <a:gd name="connsiteX5" fmla="*/ 5224 w 92461"/>
                  <a:gd name="connsiteY5" fmla="*/ 950 h 80256"/>
                  <a:gd name="connsiteX6" fmla="*/ 5224 w 92461"/>
                  <a:gd name="connsiteY6" fmla="*/ 950 h 8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61" h="80256">
                    <a:moveTo>
                      <a:pt x="5224" y="950"/>
                    </a:moveTo>
                    <a:cubicBezTo>
                      <a:pt x="-19446" y="48003"/>
                      <a:pt x="49134" y="85627"/>
                      <a:pt x="88282" y="79626"/>
                    </a:cubicBezTo>
                    <a:cubicBezTo>
                      <a:pt x="93997" y="78769"/>
                      <a:pt x="93711" y="69434"/>
                      <a:pt x="88282" y="68387"/>
                    </a:cubicBezTo>
                    <a:cubicBezTo>
                      <a:pt x="69232" y="64767"/>
                      <a:pt x="51135" y="63434"/>
                      <a:pt x="34466" y="52289"/>
                    </a:cubicBezTo>
                    <a:cubicBezTo>
                      <a:pt x="17035" y="40669"/>
                      <a:pt x="7224" y="23143"/>
                      <a:pt x="9034" y="1997"/>
                    </a:cubicBezTo>
                    <a:cubicBezTo>
                      <a:pt x="9320" y="-3"/>
                      <a:pt x="6177" y="-765"/>
                      <a:pt x="5224" y="950"/>
                    </a:cubicBezTo>
                    <a:lnTo>
                      <a:pt x="5224" y="9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0" name="Freeform: Shape 8749">
                <a:extLst>
                  <a:ext uri="{FF2B5EF4-FFF2-40B4-BE49-F238E27FC236}">
                    <a16:creationId xmlns:a16="http://schemas.microsoft.com/office/drawing/2014/main" id="{4095977E-6619-488F-AD26-B785D49F63A3}"/>
                  </a:ext>
                </a:extLst>
              </p:cNvPr>
              <p:cNvSpPr/>
              <p:nvPr/>
            </p:nvSpPr>
            <p:spPr>
              <a:xfrm>
                <a:off x="6037051" y="2729912"/>
                <a:ext cx="47447" cy="77757"/>
              </a:xfrm>
              <a:custGeom>
                <a:avLst/>
                <a:gdLst>
                  <a:gd name="connsiteX0" fmla="*/ 36754 w 47447"/>
                  <a:gd name="connsiteY0" fmla="*/ 334 h 77757"/>
                  <a:gd name="connsiteX1" fmla="*/ 7417 w 47447"/>
                  <a:gd name="connsiteY1" fmla="*/ 39958 h 77757"/>
                  <a:gd name="connsiteX2" fmla="*/ 13704 w 47447"/>
                  <a:gd name="connsiteY2" fmla="*/ 41672 h 77757"/>
                  <a:gd name="connsiteX3" fmla="*/ 18276 w 47447"/>
                  <a:gd name="connsiteY3" fmla="*/ 31957 h 77757"/>
                  <a:gd name="connsiteX4" fmla="*/ 39707 w 47447"/>
                  <a:gd name="connsiteY4" fmla="*/ 29576 h 77757"/>
                  <a:gd name="connsiteX5" fmla="*/ 39040 w 47447"/>
                  <a:gd name="connsiteY5" fmla="*/ 45101 h 77757"/>
                  <a:gd name="connsiteX6" fmla="*/ 4465 w 47447"/>
                  <a:gd name="connsiteY6" fmla="*/ 68438 h 77757"/>
                  <a:gd name="connsiteX7" fmla="*/ 2464 w 47447"/>
                  <a:gd name="connsiteY7" fmla="*/ 75581 h 77757"/>
                  <a:gd name="connsiteX8" fmla="*/ 47041 w 47447"/>
                  <a:gd name="connsiteY8" fmla="*/ 31385 h 77757"/>
                  <a:gd name="connsiteX9" fmla="*/ 29896 w 47447"/>
                  <a:gd name="connsiteY9" fmla="*/ 16145 h 77757"/>
                  <a:gd name="connsiteX10" fmla="*/ 7322 w 47447"/>
                  <a:gd name="connsiteY10" fmla="*/ 39958 h 77757"/>
                  <a:gd name="connsiteX11" fmla="*/ 13609 w 47447"/>
                  <a:gd name="connsiteY11" fmla="*/ 41672 h 77757"/>
                  <a:gd name="connsiteX12" fmla="*/ 38755 w 47447"/>
                  <a:gd name="connsiteY12" fmla="*/ 3953 h 77757"/>
                  <a:gd name="connsiteX13" fmla="*/ 36754 w 47447"/>
                  <a:gd name="connsiteY13" fmla="*/ 334 h 77757"/>
                  <a:gd name="connsiteX14" fmla="*/ 36754 w 47447"/>
                  <a:gd name="connsiteY14" fmla="*/ 334 h 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447" h="77757">
                    <a:moveTo>
                      <a:pt x="36754" y="334"/>
                    </a:moveTo>
                    <a:cubicBezTo>
                      <a:pt x="21324" y="9192"/>
                      <a:pt x="11513" y="22622"/>
                      <a:pt x="7417" y="39958"/>
                    </a:cubicBezTo>
                    <a:cubicBezTo>
                      <a:pt x="6465" y="44149"/>
                      <a:pt x="12180" y="45482"/>
                      <a:pt x="13704" y="41672"/>
                    </a:cubicBezTo>
                    <a:cubicBezTo>
                      <a:pt x="14942" y="38339"/>
                      <a:pt x="16466" y="35100"/>
                      <a:pt x="18276" y="31957"/>
                    </a:cubicBezTo>
                    <a:cubicBezTo>
                      <a:pt x="23134" y="22432"/>
                      <a:pt x="30277" y="21575"/>
                      <a:pt x="39707" y="29576"/>
                    </a:cubicBezTo>
                    <a:cubicBezTo>
                      <a:pt x="41707" y="33957"/>
                      <a:pt x="40183" y="40815"/>
                      <a:pt x="39040" y="45101"/>
                    </a:cubicBezTo>
                    <a:cubicBezTo>
                      <a:pt x="34849" y="60913"/>
                      <a:pt x="22276" y="74724"/>
                      <a:pt x="4465" y="68438"/>
                    </a:cubicBezTo>
                    <a:cubicBezTo>
                      <a:pt x="-107" y="66818"/>
                      <a:pt x="-1822" y="73867"/>
                      <a:pt x="2464" y="75581"/>
                    </a:cubicBezTo>
                    <a:cubicBezTo>
                      <a:pt x="28468" y="86249"/>
                      <a:pt x="50756" y="55484"/>
                      <a:pt x="47041" y="31385"/>
                    </a:cubicBezTo>
                    <a:cubicBezTo>
                      <a:pt x="45613" y="22432"/>
                      <a:pt x="39517" y="15479"/>
                      <a:pt x="29896" y="16145"/>
                    </a:cubicBezTo>
                    <a:cubicBezTo>
                      <a:pt x="17038" y="17098"/>
                      <a:pt x="11323" y="29671"/>
                      <a:pt x="7322" y="39958"/>
                    </a:cubicBezTo>
                    <a:cubicBezTo>
                      <a:pt x="9418" y="40529"/>
                      <a:pt x="11513" y="41101"/>
                      <a:pt x="13609" y="41672"/>
                    </a:cubicBezTo>
                    <a:cubicBezTo>
                      <a:pt x="16942" y="25956"/>
                      <a:pt x="25515" y="13002"/>
                      <a:pt x="38755" y="3953"/>
                    </a:cubicBezTo>
                    <a:cubicBezTo>
                      <a:pt x="41041" y="2429"/>
                      <a:pt x="39040" y="-1095"/>
                      <a:pt x="36754" y="334"/>
                    </a:cubicBezTo>
                    <a:lnTo>
                      <a:pt x="36754" y="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1" name="Freeform: Shape 8750">
                <a:extLst>
                  <a:ext uri="{FF2B5EF4-FFF2-40B4-BE49-F238E27FC236}">
                    <a16:creationId xmlns:a16="http://schemas.microsoft.com/office/drawing/2014/main" id="{F5C42CC9-C289-4B78-93C9-1AA604CA7519}"/>
                  </a:ext>
                </a:extLst>
              </p:cNvPr>
              <p:cNvSpPr/>
              <p:nvPr/>
            </p:nvSpPr>
            <p:spPr>
              <a:xfrm>
                <a:off x="6412227" y="2324074"/>
                <a:ext cx="92413" cy="176853"/>
              </a:xfrm>
              <a:custGeom>
                <a:avLst/>
                <a:gdLst>
                  <a:gd name="connsiteX0" fmla="*/ 3526 w 92413"/>
                  <a:gd name="connsiteY0" fmla="*/ 175571 h 176853"/>
                  <a:gd name="connsiteX1" fmla="*/ 91347 w 92413"/>
                  <a:gd name="connsiteY1" fmla="*/ 5931 h 176853"/>
                  <a:gd name="connsiteX2" fmla="*/ 86394 w 92413"/>
                  <a:gd name="connsiteY2" fmla="*/ 978 h 176853"/>
                  <a:gd name="connsiteX3" fmla="*/ 2 w 92413"/>
                  <a:gd name="connsiteY3" fmla="*/ 175095 h 176853"/>
                  <a:gd name="connsiteX4" fmla="*/ 3526 w 92413"/>
                  <a:gd name="connsiteY4" fmla="*/ 175571 h 176853"/>
                  <a:gd name="connsiteX5" fmla="*/ 3526 w 92413"/>
                  <a:gd name="connsiteY5" fmla="*/ 175571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13" h="176853">
                    <a:moveTo>
                      <a:pt x="3526" y="175571"/>
                    </a:moveTo>
                    <a:cubicBezTo>
                      <a:pt x="16766" y="108229"/>
                      <a:pt x="42198" y="54699"/>
                      <a:pt x="91347" y="5931"/>
                    </a:cubicBezTo>
                    <a:cubicBezTo>
                      <a:pt x="94585" y="2692"/>
                      <a:pt x="89728" y="-2070"/>
                      <a:pt x="86394" y="978"/>
                    </a:cubicBezTo>
                    <a:cubicBezTo>
                      <a:pt x="37912" y="44316"/>
                      <a:pt x="3431" y="109563"/>
                      <a:pt x="2" y="175095"/>
                    </a:cubicBezTo>
                    <a:cubicBezTo>
                      <a:pt x="-93" y="177095"/>
                      <a:pt x="3050" y="177571"/>
                      <a:pt x="3526" y="175571"/>
                    </a:cubicBezTo>
                    <a:lnTo>
                      <a:pt x="3526" y="17557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2" name="Freeform: Shape 8751">
                <a:extLst>
                  <a:ext uri="{FF2B5EF4-FFF2-40B4-BE49-F238E27FC236}">
                    <a16:creationId xmlns:a16="http://schemas.microsoft.com/office/drawing/2014/main" id="{70452F72-9F8F-4AF3-A7BC-602D9A864E20}"/>
                  </a:ext>
                </a:extLst>
              </p:cNvPr>
              <p:cNvSpPr/>
              <p:nvPr/>
            </p:nvSpPr>
            <p:spPr>
              <a:xfrm>
                <a:off x="6096840" y="2535521"/>
                <a:ext cx="317967" cy="162735"/>
              </a:xfrm>
              <a:custGeom>
                <a:avLst/>
                <a:gdLst>
                  <a:gd name="connsiteX0" fmla="*/ 4874 w 317967"/>
                  <a:gd name="connsiteY0" fmla="*/ 161768 h 162735"/>
                  <a:gd name="connsiteX1" fmla="*/ 312913 w 317967"/>
                  <a:gd name="connsiteY1" fmla="*/ 13273 h 162735"/>
                  <a:gd name="connsiteX2" fmla="*/ 315103 w 317967"/>
                  <a:gd name="connsiteY2" fmla="*/ 5463 h 162735"/>
                  <a:gd name="connsiteX3" fmla="*/ 778 w 317967"/>
                  <a:gd name="connsiteY3" fmla="*/ 157577 h 162735"/>
                  <a:gd name="connsiteX4" fmla="*/ 4874 w 317967"/>
                  <a:gd name="connsiteY4" fmla="*/ 161768 h 162735"/>
                  <a:gd name="connsiteX5" fmla="*/ 4874 w 317967"/>
                  <a:gd name="connsiteY5" fmla="*/ 161768 h 16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67" h="162735">
                    <a:moveTo>
                      <a:pt x="4874" y="161768"/>
                    </a:moveTo>
                    <a:cubicBezTo>
                      <a:pt x="76692" y="83282"/>
                      <a:pt x="199851" y="-8634"/>
                      <a:pt x="312913" y="13273"/>
                    </a:cubicBezTo>
                    <a:cubicBezTo>
                      <a:pt x="317961" y="14226"/>
                      <a:pt x="320151" y="6796"/>
                      <a:pt x="315103" y="5463"/>
                    </a:cubicBezTo>
                    <a:cubicBezTo>
                      <a:pt x="200232" y="-24922"/>
                      <a:pt x="71454" y="77757"/>
                      <a:pt x="778" y="157577"/>
                    </a:cubicBezTo>
                    <a:cubicBezTo>
                      <a:pt x="-1698" y="160530"/>
                      <a:pt x="2302" y="164625"/>
                      <a:pt x="4874" y="161768"/>
                    </a:cubicBezTo>
                    <a:lnTo>
                      <a:pt x="4874" y="1617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3" name="Freeform: Shape 8752">
                <a:extLst>
                  <a:ext uri="{FF2B5EF4-FFF2-40B4-BE49-F238E27FC236}">
                    <a16:creationId xmlns:a16="http://schemas.microsoft.com/office/drawing/2014/main" id="{2F3A291F-6C4B-44E4-ACCE-5817971FDDD1}"/>
                  </a:ext>
                </a:extLst>
              </p:cNvPr>
              <p:cNvSpPr/>
              <p:nvPr/>
            </p:nvSpPr>
            <p:spPr>
              <a:xfrm>
                <a:off x="6337130" y="2553516"/>
                <a:ext cx="118787" cy="311672"/>
              </a:xfrm>
              <a:custGeom>
                <a:avLst/>
                <a:gdLst>
                  <a:gd name="connsiteX0" fmla="*/ 99769 w 118787"/>
                  <a:gd name="connsiteY0" fmla="*/ 4613 h 311672"/>
                  <a:gd name="connsiteX1" fmla="*/ 900 w 118787"/>
                  <a:gd name="connsiteY1" fmla="*/ 305507 h 311672"/>
                  <a:gd name="connsiteX2" fmla="*/ 5948 w 118787"/>
                  <a:gd name="connsiteY2" fmla="*/ 310556 h 311672"/>
                  <a:gd name="connsiteX3" fmla="*/ 104912 w 118787"/>
                  <a:gd name="connsiteY3" fmla="*/ 1565 h 311672"/>
                  <a:gd name="connsiteX4" fmla="*/ 99769 w 118787"/>
                  <a:gd name="connsiteY4" fmla="*/ 4613 h 311672"/>
                  <a:gd name="connsiteX5" fmla="*/ 99769 w 118787"/>
                  <a:gd name="connsiteY5" fmla="*/ 4613 h 3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87" h="311672">
                    <a:moveTo>
                      <a:pt x="99769" y="4613"/>
                    </a:moveTo>
                    <a:cubicBezTo>
                      <a:pt x="141869" y="97672"/>
                      <a:pt x="58335" y="235689"/>
                      <a:pt x="900" y="305507"/>
                    </a:cubicBezTo>
                    <a:cubicBezTo>
                      <a:pt x="-1958" y="309032"/>
                      <a:pt x="2614" y="313889"/>
                      <a:pt x="5948" y="310556"/>
                    </a:cubicBezTo>
                    <a:cubicBezTo>
                      <a:pt x="73004" y="244547"/>
                      <a:pt x="151013" y="94433"/>
                      <a:pt x="104912" y="1565"/>
                    </a:cubicBezTo>
                    <a:cubicBezTo>
                      <a:pt x="103293" y="-1960"/>
                      <a:pt x="98245" y="1088"/>
                      <a:pt x="99769" y="4613"/>
                    </a:cubicBezTo>
                    <a:lnTo>
                      <a:pt x="99769" y="46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4" name="Freeform: Shape 8753">
                <a:extLst>
                  <a:ext uri="{FF2B5EF4-FFF2-40B4-BE49-F238E27FC236}">
                    <a16:creationId xmlns:a16="http://schemas.microsoft.com/office/drawing/2014/main" id="{CA378B3C-A50B-425C-A533-07EF8A8A2B9A}"/>
                  </a:ext>
                </a:extLst>
              </p:cNvPr>
              <p:cNvSpPr/>
              <p:nvPr/>
            </p:nvSpPr>
            <p:spPr>
              <a:xfrm>
                <a:off x="6181431" y="2450261"/>
                <a:ext cx="228344" cy="66918"/>
              </a:xfrm>
              <a:custGeom>
                <a:avLst/>
                <a:gdLst>
                  <a:gd name="connsiteX0" fmla="*/ 227178 w 228344"/>
                  <a:gd name="connsiteY0" fmla="*/ 60815 h 66918"/>
                  <a:gd name="connsiteX1" fmla="*/ 2769 w 228344"/>
                  <a:gd name="connsiteY1" fmla="*/ 3760 h 66918"/>
                  <a:gd name="connsiteX2" fmla="*/ 3817 w 228344"/>
                  <a:gd name="connsiteY2" fmla="*/ 11475 h 66918"/>
                  <a:gd name="connsiteX3" fmla="*/ 222892 w 228344"/>
                  <a:gd name="connsiteY3" fmla="*/ 66434 h 66918"/>
                  <a:gd name="connsiteX4" fmla="*/ 227178 w 228344"/>
                  <a:gd name="connsiteY4" fmla="*/ 60815 h 66918"/>
                  <a:gd name="connsiteX5" fmla="*/ 227178 w 228344"/>
                  <a:gd name="connsiteY5" fmla="*/ 60815 h 6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344" h="66918">
                    <a:moveTo>
                      <a:pt x="227178" y="60815"/>
                    </a:moveTo>
                    <a:cubicBezTo>
                      <a:pt x="162694" y="10904"/>
                      <a:pt x="83351" y="-9004"/>
                      <a:pt x="2769" y="3760"/>
                    </a:cubicBezTo>
                    <a:cubicBezTo>
                      <a:pt x="-1517" y="4427"/>
                      <a:pt x="-564" y="11951"/>
                      <a:pt x="3817" y="11475"/>
                    </a:cubicBezTo>
                    <a:cubicBezTo>
                      <a:pt x="83351" y="2617"/>
                      <a:pt x="156884" y="21381"/>
                      <a:pt x="222892" y="66434"/>
                    </a:cubicBezTo>
                    <a:cubicBezTo>
                      <a:pt x="226226" y="68530"/>
                      <a:pt x="230417" y="63291"/>
                      <a:pt x="227178" y="60815"/>
                    </a:cubicBezTo>
                    <a:lnTo>
                      <a:pt x="227178" y="608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5" name="Freeform: Shape 8754">
                <a:extLst>
                  <a:ext uri="{FF2B5EF4-FFF2-40B4-BE49-F238E27FC236}">
                    <a16:creationId xmlns:a16="http://schemas.microsoft.com/office/drawing/2014/main" id="{F9E0B666-B69A-482B-B236-72794FB5A8D1}"/>
                  </a:ext>
                </a:extLst>
              </p:cNvPr>
              <p:cNvSpPr/>
              <p:nvPr/>
            </p:nvSpPr>
            <p:spPr>
              <a:xfrm>
                <a:off x="5822155" y="2979229"/>
                <a:ext cx="669321" cy="465247"/>
              </a:xfrm>
              <a:custGeom>
                <a:avLst/>
                <a:gdLst>
                  <a:gd name="connsiteX0" fmla="*/ 44863 w 669321"/>
                  <a:gd name="connsiteY0" fmla="*/ 0 h 465247"/>
                  <a:gd name="connsiteX1" fmla="*/ 0 w 669321"/>
                  <a:gd name="connsiteY1" fmla="*/ 141256 h 465247"/>
                  <a:gd name="connsiteX2" fmla="*/ 184785 w 669321"/>
                  <a:gd name="connsiteY2" fmla="*/ 202025 h 465247"/>
                  <a:gd name="connsiteX3" fmla="*/ 260985 w 669321"/>
                  <a:gd name="connsiteY3" fmla="*/ 452628 h 465247"/>
                  <a:gd name="connsiteX4" fmla="*/ 562832 w 669321"/>
                  <a:gd name="connsiteY4" fmla="*/ 362903 h 465247"/>
                  <a:gd name="connsiteX5" fmla="*/ 523399 w 669321"/>
                  <a:gd name="connsiteY5" fmla="*/ 230886 h 465247"/>
                  <a:gd name="connsiteX6" fmla="*/ 611886 w 669321"/>
                  <a:gd name="connsiteY6" fmla="*/ 289560 h 465247"/>
                  <a:gd name="connsiteX7" fmla="*/ 669322 w 669321"/>
                  <a:gd name="connsiteY7" fmla="*/ 180404 h 465247"/>
                  <a:gd name="connsiteX8" fmla="*/ 497396 w 669321"/>
                  <a:gd name="connsiteY8" fmla="*/ 71914 h 465247"/>
                  <a:gd name="connsiteX9" fmla="*/ 207740 w 669321"/>
                  <a:gd name="connsiteY9" fmla="*/ 29146 h 465247"/>
                  <a:gd name="connsiteX10" fmla="*/ 44863 w 669321"/>
                  <a:gd name="connsiteY10" fmla="*/ 0 h 46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321" h="465247">
                    <a:moveTo>
                      <a:pt x="44863" y="0"/>
                    </a:moveTo>
                    <a:lnTo>
                      <a:pt x="0" y="141256"/>
                    </a:lnTo>
                    <a:cubicBezTo>
                      <a:pt x="0" y="141256"/>
                      <a:pt x="116205" y="206121"/>
                      <a:pt x="184785" y="202025"/>
                    </a:cubicBezTo>
                    <a:cubicBezTo>
                      <a:pt x="184785" y="202025"/>
                      <a:pt x="236792" y="409194"/>
                      <a:pt x="260985" y="452628"/>
                    </a:cubicBezTo>
                    <a:cubicBezTo>
                      <a:pt x="291941" y="508064"/>
                      <a:pt x="562832" y="362903"/>
                      <a:pt x="562832" y="362903"/>
                    </a:cubicBezTo>
                    <a:lnTo>
                      <a:pt x="523399" y="230886"/>
                    </a:lnTo>
                    <a:lnTo>
                      <a:pt x="611886" y="289560"/>
                    </a:lnTo>
                    <a:lnTo>
                      <a:pt x="669322" y="180404"/>
                    </a:lnTo>
                    <a:lnTo>
                      <a:pt x="497396" y="71914"/>
                    </a:lnTo>
                    <a:cubicBezTo>
                      <a:pt x="497396" y="71914"/>
                      <a:pt x="374809" y="43053"/>
                      <a:pt x="207740" y="29146"/>
                    </a:cubicBezTo>
                    <a:cubicBezTo>
                      <a:pt x="137731" y="23241"/>
                      <a:pt x="44863" y="0"/>
                      <a:pt x="44863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6" name="Freeform: Shape 8755">
                <a:extLst>
                  <a:ext uri="{FF2B5EF4-FFF2-40B4-BE49-F238E27FC236}">
                    <a16:creationId xmlns:a16="http://schemas.microsoft.com/office/drawing/2014/main" id="{0146B491-14D1-4746-B0ED-5714F261F55E}"/>
                  </a:ext>
                </a:extLst>
              </p:cNvPr>
              <p:cNvSpPr/>
              <p:nvPr/>
            </p:nvSpPr>
            <p:spPr>
              <a:xfrm>
                <a:off x="6022788" y="3342131"/>
                <a:ext cx="593437" cy="406285"/>
              </a:xfrm>
              <a:custGeom>
                <a:avLst/>
                <a:gdLst>
                  <a:gd name="connsiteX0" fmla="*/ 60447 w 593437"/>
                  <a:gd name="connsiteY0" fmla="*/ 89821 h 406285"/>
                  <a:gd name="connsiteX1" fmla="*/ 7393 w 593437"/>
                  <a:gd name="connsiteY1" fmla="*/ 403860 h 406285"/>
                  <a:gd name="connsiteX2" fmla="*/ 590609 w 593437"/>
                  <a:gd name="connsiteY2" fmla="*/ 191738 h 406285"/>
                  <a:gd name="connsiteX3" fmla="*/ 362199 w 593437"/>
                  <a:gd name="connsiteY3" fmla="*/ 0 h 406285"/>
                  <a:gd name="connsiteX4" fmla="*/ 60447 w 593437"/>
                  <a:gd name="connsiteY4" fmla="*/ 89821 h 4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7" h="406285">
                    <a:moveTo>
                      <a:pt x="60447" y="89821"/>
                    </a:moveTo>
                    <a:cubicBezTo>
                      <a:pt x="60447" y="89821"/>
                      <a:pt x="-25183" y="379381"/>
                      <a:pt x="7393" y="403860"/>
                    </a:cubicBezTo>
                    <a:cubicBezTo>
                      <a:pt x="39969" y="428339"/>
                      <a:pt x="558033" y="261080"/>
                      <a:pt x="590609" y="191738"/>
                    </a:cubicBezTo>
                    <a:cubicBezTo>
                      <a:pt x="623280" y="122396"/>
                      <a:pt x="362199" y="0"/>
                      <a:pt x="362199" y="0"/>
                    </a:cubicBezTo>
                    <a:lnTo>
                      <a:pt x="60447" y="8982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7" name="Freeform: Shape 8756">
                <a:extLst>
                  <a:ext uri="{FF2B5EF4-FFF2-40B4-BE49-F238E27FC236}">
                    <a16:creationId xmlns:a16="http://schemas.microsoft.com/office/drawing/2014/main" id="{9CC6788B-1C66-4E5E-949D-3CF3A0820406}"/>
                  </a:ext>
                </a:extLst>
              </p:cNvPr>
              <p:cNvSpPr/>
              <p:nvPr/>
            </p:nvSpPr>
            <p:spPr>
              <a:xfrm>
                <a:off x="6156342" y="4031551"/>
                <a:ext cx="131109" cy="106530"/>
              </a:xfrm>
              <a:custGeom>
                <a:avLst/>
                <a:gdLst>
                  <a:gd name="connsiteX0" fmla="*/ 131110 w 131109"/>
                  <a:gd name="connsiteY0" fmla="*/ 11430 h 106530"/>
                  <a:gd name="connsiteX1" fmla="*/ 123775 w 131109"/>
                  <a:gd name="connsiteY1" fmla="*/ 83153 h 106530"/>
                  <a:gd name="connsiteX2" fmla="*/ 808 w 131109"/>
                  <a:gd name="connsiteY2" fmla="*/ 106108 h 106530"/>
                  <a:gd name="connsiteX3" fmla="*/ 38241 w 131109"/>
                  <a:gd name="connsiteY3" fmla="*/ 56007 h 106530"/>
                  <a:gd name="connsiteX4" fmla="*/ 53481 w 131109"/>
                  <a:gd name="connsiteY4" fmla="*/ 50673 h 106530"/>
                  <a:gd name="connsiteX5" fmla="*/ 52147 w 131109"/>
                  <a:gd name="connsiteY5" fmla="*/ 0 h 106530"/>
                  <a:gd name="connsiteX6" fmla="*/ 131110 w 131109"/>
                  <a:gd name="connsiteY6" fmla="*/ 11430 h 106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109" h="106530">
                    <a:moveTo>
                      <a:pt x="131110" y="11430"/>
                    </a:moveTo>
                    <a:lnTo>
                      <a:pt x="123775" y="83153"/>
                    </a:lnTo>
                    <a:cubicBezTo>
                      <a:pt x="123775" y="83153"/>
                      <a:pt x="4713" y="110204"/>
                      <a:pt x="808" y="106108"/>
                    </a:cubicBezTo>
                    <a:cubicBezTo>
                      <a:pt x="-3098" y="102108"/>
                      <a:pt x="6808" y="75438"/>
                      <a:pt x="38241" y="56007"/>
                    </a:cubicBezTo>
                    <a:lnTo>
                      <a:pt x="53481" y="50673"/>
                    </a:lnTo>
                    <a:lnTo>
                      <a:pt x="52147" y="0"/>
                    </a:lnTo>
                    <a:lnTo>
                      <a:pt x="131110" y="1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8" name="Freeform: Shape 8757">
                <a:extLst>
                  <a:ext uri="{FF2B5EF4-FFF2-40B4-BE49-F238E27FC236}">
                    <a16:creationId xmlns:a16="http://schemas.microsoft.com/office/drawing/2014/main" id="{C24C1EA3-4C91-409E-818D-19F8F9B0B02B}"/>
                  </a:ext>
                </a:extLst>
              </p:cNvPr>
              <p:cNvSpPr/>
              <p:nvPr/>
            </p:nvSpPr>
            <p:spPr>
              <a:xfrm>
                <a:off x="6206309" y="4079580"/>
                <a:ext cx="17326" cy="12501"/>
              </a:xfrm>
              <a:custGeom>
                <a:avLst/>
                <a:gdLst>
                  <a:gd name="connsiteX0" fmla="*/ 16849 w 17326"/>
                  <a:gd name="connsiteY0" fmla="*/ 9979 h 12501"/>
                  <a:gd name="connsiteX1" fmla="*/ 2276 w 17326"/>
                  <a:gd name="connsiteY1" fmla="*/ 168 h 12501"/>
                  <a:gd name="connsiteX2" fmla="*/ 752 w 17326"/>
                  <a:gd name="connsiteY2" fmla="*/ 2740 h 12501"/>
                  <a:gd name="connsiteX3" fmla="*/ 14753 w 17326"/>
                  <a:gd name="connsiteY3" fmla="*/ 12074 h 12501"/>
                  <a:gd name="connsiteX4" fmla="*/ 16849 w 17326"/>
                  <a:gd name="connsiteY4" fmla="*/ 9979 h 12501"/>
                  <a:gd name="connsiteX5" fmla="*/ 16849 w 17326"/>
                  <a:gd name="connsiteY5" fmla="*/ 9979 h 12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26" h="12501">
                    <a:moveTo>
                      <a:pt x="16849" y="9979"/>
                    </a:moveTo>
                    <a:cubicBezTo>
                      <a:pt x="12467" y="5978"/>
                      <a:pt x="7610" y="2740"/>
                      <a:pt x="2276" y="168"/>
                    </a:cubicBezTo>
                    <a:cubicBezTo>
                      <a:pt x="561" y="-689"/>
                      <a:pt x="-963" y="1978"/>
                      <a:pt x="752" y="2740"/>
                    </a:cubicBezTo>
                    <a:cubicBezTo>
                      <a:pt x="5895" y="5121"/>
                      <a:pt x="10562" y="8169"/>
                      <a:pt x="14753" y="12074"/>
                    </a:cubicBezTo>
                    <a:cubicBezTo>
                      <a:pt x="16182" y="13408"/>
                      <a:pt x="18278" y="11312"/>
                      <a:pt x="16849" y="9979"/>
                    </a:cubicBezTo>
                    <a:lnTo>
                      <a:pt x="16849" y="99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9" name="Freeform: Shape 8758">
                <a:extLst>
                  <a:ext uri="{FF2B5EF4-FFF2-40B4-BE49-F238E27FC236}">
                    <a16:creationId xmlns:a16="http://schemas.microsoft.com/office/drawing/2014/main" id="{48BFFA70-8C0A-4400-A2C2-57A5FA8767AC}"/>
                  </a:ext>
                </a:extLst>
              </p:cNvPr>
              <p:cNvSpPr/>
              <p:nvPr/>
            </p:nvSpPr>
            <p:spPr>
              <a:xfrm>
                <a:off x="6208489" y="4066690"/>
                <a:ext cx="21748" cy="7896"/>
              </a:xfrm>
              <a:custGeom>
                <a:avLst/>
                <a:gdLst>
                  <a:gd name="connsiteX0" fmla="*/ 20955 w 21748"/>
                  <a:gd name="connsiteY0" fmla="*/ 5152 h 7896"/>
                  <a:gd name="connsiteX1" fmla="*/ 1429 w 21748"/>
                  <a:gd name="connsiteY1" fmla="*/ 9 h 7896"/>
                  <a:gd name="connsiteX2" fmla="*/ 1429 w 21748"/>
                  <a:gd name="connsiteY2" fmla="*/ 3057 h 7896"/>
                  <a:gd name="connsiteX3" fmla="*/ 19431 w 21748"/>
                  <a:gd name="connsiteY3" fmla="*/ 7724 h 7896"/>
                  <a:gd name="connsiteX4" fmla="*/ 20955 w 21748"/>
                  <a:gd name="connsiteY4" fmla="*/ 5152 h 7896"/>
                  <a:gd name="connsiteX5" fmla="*/ 20955 w 21748"/>
                  <a:gd name="connsiteY5" fmla="*/ 5152 h 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48" h="7896">
                    <a:moveTo>
                      <a:pt x="20955" y="5152"/>
                    </a:moveTo>
                    <a:cubicBezTo>
                      <a:pt x="14668" y="2295"/>
                      <a:pt x="8287" y="580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7810" y="3628"/>
                      <a:pt x="13621" y="5057"/>
                      <a:pt x="19431" y="7724"/>
                    </a:cubicBezTo>
                    <a:cubicBezTo>
                      <a:pt x="21145" y="8581"/>
                      <a:pt x="22765" y="6009"/>
                      <a:pt x="20955" y="5152"/>
                    </a:cubicBezTo>
                    <a:lnTo>
                      <a:pt x="20955" y="51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60" name="Freeform: Shape 8759">
                <a:extLst>
                  <a:ext uri="{FF2B5EF4-FFF2-40B4-BE49-F238E27FC236}">
                    <a16:creationId xmlns:a16="http://schemas.microsoft.com/office/drawing/2014/main" id="{4D4E5132-ACCB-4A01-8568-656E033A0B6A}"/>
                  </a:ext>
                </a:extLst>
              </p:cNvPr>
              <p:cNvSpPr/>
              <p:nvPr/>
            </p:nvSpPr>
            <p:spPr>
              <a:xfrm>
                <a:off x="6193987" y="4088169"/>
                <a:ext cx="14742" cy="14716"/>
              </a:xfrm>
              <a:custGeom>
                <a:avLst/>
                <a:gdLst>
                  <a:gd name="connsiteX0" fmla="*/ 14502 w 14742"/>
                  <a:gd name="connsiteY0" fmla="*/ 12533 h 14716"/>
                  <a:gd name="connsiteX1" fmla="*/ 2215 w 14742"/>
                  <a:gd name="connsiteY1" fmla="*/ 246 h 14716"/>
                  <a:gd name="connsiteX2" fmla="*/ 691 w 14742"/>
                  <a:gd name="connsiteY2" fmla="*/ 2818 h 14716"/>
                  <a:gd name="connsiteX3" fmla="*/ 11930 w 14742"/>
                  <a:gd name="connsiteY3" fmla="*/ 13962 h 14716"/>
                  <a:gd name="connsiteX4" fmla="*/ 14502 w 14742"/>
                  <a:gd name="connsiteY4" fmla="*/ 12533 h 14716"/>
                  <a:gd name="connsiteX5" fmla="*/ 14502 w 14742"/>
                  <a:gd name="connsiteY5" fmla="*/ 12533 h 1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2" h="14716">
                    <a:moveTo>
                      <a:pt x="14502" y="12533"/>
                    </a:moveTo>
                    <a:cubicBezTo>
                      <a:pt x="11264" y="7485"/>
                      <a:pt x="7263" y="3485"/>
                      <a:pt x="2215" y="246"/>
                    </a:cubicBezTo>
                    <a:cubicBezTo>
                      <a:pt x="596" y="-802"/>
                      <a:pt x="-928" y="1770"/>
                      <a:pt x="691" y="2818"/>
                    </a:cubicBezTo>
                    <a:cubicBezTo>
                      <a:pt x="5358" y="5771"/>
                      <a:pt x="8882" y="9295"/>
                      <a:pt x="11930" y="13962"/>
                    </a:cubicBezTo>
                    <a:cubicBezTo>
                      <a:pt x="12883" y="15677"/>
                      <a:pt x="15550" y="14153"/>
                      <a:pt x="14502" y="12533"/>
                    </a:cubicBezTo>
                    <a:lnTo>
                      <a:pt x="14502" y="12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61" name="Freeform: Shape 8760">
                <a:extLst>
                  <a:ext uri="{FF2B5EF4-FFF2-40B4-BE49-F238E27FC236}">
                    <a16:creationId xmlns:a16="http://schemas.microsoft.com/office/drawing/2014/main" id="{DB1656D9-E415-4F07-8996-180772DB1F60}"/>
                  </a:ext>
                </a:extLst>
              </p:cNvPr>
              <p:cNvSpPr/>
              <p:nvPr/>
            </p:nvSpPr>
            <p:spPr>
              <a:xfrm>
                <a:off x="6177604" y="4096462"/>
                <a:ext cx="15633" cy="12516"/>
              </a:xfrm>
              <a:custGeom>
                <a:avLst/>
                <a:gdLst>
                  <a:gd name="connsiteX0" fmla="*/ 15169 w 15633"/>
                  <a:gd name="connsiteY0" fmla="*/ 9955 h 12516"/>
                  <a:gd name="connsiteX1" fmla="*/ 2215 w 15633"/>
                  <a:gd name="connsiteY1" fmla="*/ 240 h 12516"/>
                  <a:gd name="connsiteX2" fmla="*/ 691 w 15633"/>
                  <a:gd name="connsiteY2" fmla="*/ 2812 h 12516"/>
                  <a:gd name="connsiteX3" fmla="*/ 12978 w 15633"/>
                  <a:gd name="connsiteY3" fmla="*/ 12051 h 12516"/>
                  <a:gd name="connsiteX4" fmla="*/ 15169 w 15633"/>
                  <a:gd name="connsiteY4" fmla="*/ 9955 h 12516"/>
                  <a:gd name="connsiteX5" fmla="*/ 15169 w 15633"/>
                  <a:gd name="connsiteY5" fmla="*/ 9955 h 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33" h="12516">
                    <a:moveTo>
                      <a:pt x="15169" y="9955"/>
                    </a:moveTo>
                    <a:cubicBezTo>
                      <a:pt x="11168" y="6241"/>
                      <a:pt x="6882" y="3097"/>
                      <a:pt x="2215" y="240"/>
                    </a:cubicBezTo>
                    <a:cubicBezTo>
                      <a:pt x="596" y="-808"/>
                      <a:pt x="-928" y="1859"/>
                      <a:pt x="691" y="2812"/>
                    </a:cubicBezTo>
                    <a:cubicBezTo>
                      <a:pt x="5168" y="5479"/>
                      <a:pt x="9168" y="8527"/>
                      <a:pt x="12978" y="12051"/>
                    </a:cubicBezTo>
                    <a:cubicBezTo>
                      <a:pt x="14407" y="13480"/>
                      <a:pt x="16598" y="11289"/>
                      <a:pt x="15169" y="9955"/>
                    </a:cubicBezTo>
                    <a:lnTo>
                      <a:pt x="15169" y="99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62" name="Freeform: Shape 8761">
                <a:extLst>
                  <a:ext uri="{FF2B5EF4-FFF2-40B4-BE49-F238E27FC236}">
                    <a16:creationId xmlns:a16="http://schemas.microsoft.com/office/drawing/2014/main" id="{7D0A60A6-FD48-4644-AB68-4106CA36A6FC}"/>
                  </a:ext>
                </a:extLst>
              </p:cNvPr>
              <p:cNvSpPr/>
              <p:nvPr/>
            </p:nvSpPr>
            <p:spPr>
              <a:xfrm>
                <a:off x="6242635" y="4080323"/>
                <a:ext cx="41443" cy="37484"/>
              </a:xfrm>
              <a:custGeom>
                <a:avLst/>
                <a:gdLst>
                  <a:gd name="connsiteX0" fmla="*/ 40340 w 41443"/>
                  <a:gd name="connsiteY0" fmla="*/ 853 h 37484"/>
                  <a:gd name="connsiteX1" fmla="*/ 335 w 41443"/>
                  <a:gd name="connsiteY1" fmla="*/ 36381 h 37484"/>
                  <a:gd name="connsiteX2" fmla="*/ 3288 w 41443"/>
                  <a:gd name="connsiteY2" fmla="*/ 35619 h 37484"/>
                  <a:gd name="connsiteX3" fmla="*/ 39578 w 41443"/>
                  <a:gd name="connsiteY3" fmla="*/ 3806 h 37484"/>
                  <a:gd name="connsiteX4" fmla="*/ 40340 w 41443"/>
                  <a:gd name="connsiteY4" fmla="*/ 853 h 37484"/>
                  <a:gd name="connsiteX5" fmla="*/ 40340 w 41443"/>
                  <a:gd name="connsiteY5" fmla="*/ 853 h 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43" h="37484">
                    <a:moveTo>
                      <a:pt x="40340" y="853"/>
                    </a:moveTo>
                    <a:cubicBezTo>
                      <a:pt x="17861" y="-4100"/>
                      <a:pt x="-2904" y="13140"/>
                      <a:pt x="335" y="36381"/>
                    </a:cubicBezTo>
                    <a:cubicBezTo>
                      <a:pt x="621" y="38286"/>
                      <a:pt x="3478" y="37524"/>
                      <a:pt x="3288" y="35619"/>
                    </a:cubicBezTo>
                    <a:cubicBezTo>
                      <a:pt x="430" y="14569"/>
                      <a:pt x="19575" y="-671"/>
                      <a:pt x="39578" y="3806"/>
                    </a:cubicBezTo>
                    <a:cubicBezTo>
                      <a:pt x="41483" y="4092"/>
                      <a:pt x="42245" y="1234"/>
                      <a:pt x="40340" y="853"/>
                    </a:cubicBezTo>
                    <a:lnTo>
                      <a:pt x="40340" y="85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63" name="Freeform: Shape 8762">
                <a:extLst>
                  <a:ext uri="{FF2B5EF4-FFF2-40B4-BE49-F238E27FC236}">
                    <a16:creationId xmlns:a16="http://schemas.microsoft.com/office/drawing/2014/main" id="{79DC691F-EFB3-47BF-9CA9-229A5F495EE5}"/>
                  </a:ext>
                </a:extLst>
              </p:cNvPr>
              <p:cNvSpPr/>
              <p:nvPr/>
            </p:nvSpPr>
            <p:spPr>
              <a:xfrm>
                <a:off x="6156713" y="4108916"/>
                <a:ext cx="125269" cy="30192"/>
              </a:xfrm>
              <a:custGeom>
                <a:avLst/>
                <a:gdLst>
                  <a:gd name="connsiteX0" fmla="*/ 123404 w 125269"/>
                  <a:gd name="connsiteY0" fmla="*/ 73 h 30192"/>
                  <a:gd name="connsiteX1" fmla="*/ 1103 w 125269"/>
                  <a:gd name="connsiteY1" fmla="*/ 27219 h 30192"/>
                  <a:gd name="connsiteX2" fmla="*/ 1865 w 125269"/>
                  <a:gd name="connsiteY2" fmla="*/ 30172 h 30192"/>
                  <a:gd name="connsiteX3" fmla="*/ 124166 w 125269"/>
                  <a:gd name="connsiteY3" fmla="*/ 3026 h 30192"/>
                  <a:gd name="connsiteX4" fmla="*/ 123404 w 125269"/>
                  <a:gd name="connsiteY4" fmla="*/ 73 h 30192"/>
                  <a:gd name="connsiteX5" fmla="*/ 123404 w 125269"/>
                  <a:gd name="connsiteY5" fmla="*/ 73 h 3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269" h="30192">
                    <a:moveTo>
                      <a:pt x="123404" y="73"/>
                    </a:moveTo>
                    <a:cubicBezTo>
                      <a:pt x="83018" y="10836"/>
                      <a:pt x="42251" y="19885"/>
                      <a:pt x="1103" y="27219"/>
                    </a:cubicBezTo>
                    <a:cubicBezTo>
                      <a:pt x="-802" y="27600"/>
                      <a:pt x="-40" y="30458"/>
                      <a:pt x="1865" y="30172"/>
                    </a:cubicBezTo>
                    <a:cubicBezTo>
                      <a:pt x="43013" y="22838"/>
                      <a:pt x="83780" y="13789"/>
                      <a:pt x="124166" y="3026"/>
                    </a:cubicBezTo>
                    <a:cubicBezTo>
                      <a:pt x="126071" y="2454"/>
                      <a:pt x="125309" y="-498"/>
                      <a:pt x="123404" y="73"/>
                    </a:cubicBezTo>
                    <a:lnTo>
                      <a:pt x="123404" y="7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64" name="Freeform: Shape 8763">
                <a:extLst>
                  <a:ext uri="{FF2B5EF4-FFF2-40B4-BE49-F238E27FC236}">
                    <a16:creationId xmlns:a16="http://schemas.microsoft.com/office/drawing/2014/main" id="{BA129660-1293-4ED1-8770-E3BB59237DA3}"/>
                  </a:ext>
                </a:extLst>
              </p:cNvPr>
              <p:cNvSpPr/>
              <p:nvPr/>
            </p:nvSpPr>
            <p:spPr>
              <a:xfrm>
                <a:off x="6662832" y="3682555"/>
                <a:ext cx="128292" cy="113332"/>
              </a:xfrm>
              <a:custGeom>
                <a:avLst/>
                <a:gdLst>
                  <a:gd name="connsiteX0" fmla="*/ 0 w 128292"/>
                  <a:gd name="connsiteY0" fmla="*/ 13525 h 113332"/>
                  <a:gd name="connsiteX1" fmla="*/ 70866 w 128292"/>
                  <a:gd name="connsiteY1" fmla="*/ 0 h 113332"/>
                  <a:gd name="connsiteX2" fmla="*/ 128207 w 128292"/>
                  <a:gd name="connsiteY2" fmla="*/ 111157 h 113332"/>
                  <a:gd name="connsiteX3" fmla="*/ 69437 w 128292"/>
                  <a:gd name="connsiteY3" fmla="*/ 89630 h 113332"/>
                  <a:gd name="connsiteX4" fmla="*/ 59912 w 128292"/>
                  <a:gd name="connsiteY4" fmla="*/ 76581 h 113332"/>
                  <a:gd name="connsiteX5" fmla="*/ 11811 w 128292"/>
                  <a:gd name="connsiteY5" fmla="*/ 92393 h 113332"/>
                  <a:gd name="connsiteX6" fmla="*/ 0 w 128292"/>
                  <a:gd name="connsiteY6" fmla="*/ 13525 h 11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292" h="113332">
                    <a:moveTo>
                      <a:pt x="0" y="13525"/>
                    </a:moveTo>
                    <a:lnTo>
                      <a:pt x="70866" y="0"/>
                    </a:lnTo>
                    <a:cubicBezTo>
                      <a:pt x="70866" y="0"/>
                      <a:pt x="130874" y="106299"/>
                      <a:pt x="128207" y="111157"/>
                    </a:cubicBezTo>
                    <a:cubicBezTo>
                      <a:pt x="125444" y="116015"/>
                      <a:pt x="97060" y="114300"/>
                      <a:pt x="69437" y="89630"/>
                    </a:cubicBezTo>
                    <a:lnTo>
                      <a:pt x="59912" y="76581"/>
                    </a:lnTo>
                    <a:lnTo>
                      <a:pt x="11811" y="92393"/>
                    </a:lnTo>
                    <a:lnTo>
                      <a:pt x="0" y="1352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65" name="Freeform: Shape 8764">
                <a:extLst>
                  <a:ext uri="{FF2B5EF4-FFF2-40B4-BE49-F238E27FC236}">
                    <a16:creationId xmlns:a16="http://schemas.microsoft.com/office/drawing/2014/main" id="{337512D6-FC9D-418C-83FF-1A2989B70E72}"/>
                  </a:ext>
                </a:extLst>
              </p:cNvPr>
              <p:cNvSpPr/>
              <p:nvPr/>
            </p:nvSpPr>
            <p:spPr>
              <a:xfrm>
                <a:off x="6720629" y="3743461"/>
                <a:ext cx="7997" cy="19486"/>
              </a:xfrm>
              <a:custGeom>
                <a:avLst/>
                <a:gdLst>
                  <a:gd name="connsiteX0" fmla="*/ 5258 w 7997"/>
                  <a:gd name="connsiteY0" fmla="*/ 816 h 19486"/>
                  <a:gd name="connsiteX1" fmla="*/ 19 w 7997"/>
                  <a:gd name="connsiteY1" fmla="*/ 17580 h 19486"/>
                  <a:gd name="connsiteX2" fmla="*/ 2972 w 7997"/>
                  <a:gd name="connsiteY2" fmla="*/ 18342 h 19486"/>
                  <a:gd name="connsiteX3" fmla="*/ 7830 w 7997"/>
                  <a:gd name="connsiteY3" fmla="*/ 2245 h 19486"/>
                  <a:gd name="connsiteX4" fmla="*/ 5258 w 7997"/>
                  <a:gd name="connsiteY4" fmla="*/ 816 h 19486"/>
                  <a:gd name="connsiteX5" fmla="*/ 5258 w 7997"/>
                  <a:gd name="connsiteY5" fmla="*/ 816 h 19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7" h="19486">
                    <a:moveTo>
                      <a:pt x="5258" y="816"/>
                    </a:moveTo>
                    <a:cubicBezTo>
                      <a:pt x="2686" y="6245"/>
                      <a:pt x="972" y="11675"/>
                      <a:pt x="19" y="17580"/>
                    </a:cubicBezTo>
                    <a:cubicBezTo>
                      <a:pt x="-266" y="19485"/>
                      <a:pt x="2686" y="20342"/>
                      <a:pt x="2972" y="18342"/>
                    </a:cubicBezTo>
                    <a:cubicBezTo>
                      <a:pt x="3829" y="12627"/>
                      <a:pt x="5353" y="7484"/>
                      <a:pt x="7830" y="2245"/>
                    </a:cubicBezTo>
                    <a:cubicBezTo>
                      <a:pt x="8687" y="531"/>
                      <a:pt x="6020" y="-994"/>
                      <a:pt x="5258" y="816"/>
                    </a:cubicBezTo>
                    <a:lnTo>
                      <a:pt x="5258" y="8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66" name="Freeform: Shape 8765">
                <a:extLst>
                  <a:ext uri="{FF2B5EF4-FFF2-40B4-BE49-F238E27FC236}">
                    <a16:creationId xmlns:a16="http://schemas.microsoft.com/office/drawing/2014/main" id="{C95733B7-4B01-49AB-8DE6-8B38842BFB13}"/>
                  </a:ext>
                </a:extLst>
              </p:cNvPr>
              <p:cNvSpPr/>
              <p:nvPr/>
            </p:nvSpPr>
            <p:spPr>
              <a:xfrm>
                <a:off x="6706534" y="3742227"/>
                <a:ext cx="4241" cy="22366"/>
              </a:xfrm>
              <a:custGeom>
                <a:avLst/>
                <a:gdLst>
                  <a:gd name="connsiteX0" fmla="*/ 589 w 4241"/>
                  <a:gd name="connsiteY0" fmla="*/ 1097 h 22366"/>
                  <a:gd name="connsiteX1" fmla="*/ 1255 w 4241"/>
                  <a:gd name="connsiteY1" fmla="*/ 21290 h 22366"/>
                  <a:gd name="connsiteX2" fmla="*/ 4208 w 4241"/>
                  <a:gd name="connsiteY2" fmla="*/ 20528 h 22366"/>
                  <a:gd name="connsiteX3" fmla="*/ 3541 w 4241"/>
                  <a:gd name="connsiteY3" fmla="*/ 1954 h 22366"/>
                  <a:gd name="connsiteX4" fmla="*/ 589 w 4241"/>
                  <a:gd name="connsiteY4" fmla="*/ 1097 h 22366"/>
                  <a:gd name="connsiteX5" fmla="*/ 589 w 4241"/>
                  <a:gd name="connsiteY5" fmla="*/ 1097 h 2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1" h="22366">
                    <a:moveTo>
                      <a:pt x="589" y="1097"/>
                    </a:moveTo>
                    <a:cubicBezTo>
                      <a:pt x="-364" y="7955"/>
                      <a:pt x="-173" y="14528"/>
                      <a:pt x="1255" y="21290"/>
                    </a:cubicBezTo>
                    <a:cubicBezTo>
                      <a:pt x="1636" y="23195"/>
                      <a:pt x="4589" y="22338"/>
                      <a:pt x="4208" y="20528"/>
                    </a:cubicBezTo>
                    <a:cubicBezTo>
                      <a:pt x="2875" y="14337"/>
                      <a:pt x="2684" y="8336"/>
                      <a:pt x="3541" y="1954"/>
                    </a:cubicBezTo>
                    <a:cubicBezTo>
                      <a:pt x="3732" y="-46"/>
                      <a:pt x="874" y="-808"/>
                      <a:pt x="589" y="1097"/>
                    </a:cubicBezTo>
                    <a:lnTo>
                      <a:pt x="589" y="109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67" name="Freeform: Shape 8766">
                <a:extLst>
                  <a:ext uri="{FF2B5EF4-FFF2-40B4-BE49-F238E27FC236}">
                    <a16:creationId xmlns:a16="http://schemas.microsoft.com/office/drawing/2014/main" id="{30BB49B9-E8DA-4C4B-B63C-499DC4D550BB}"/>
                  </a:ext>
                </a:extLst>
              </p:cNvPr>
              <p:cNvSpPr/>
              <p:nvPr/>
            </p:nvSpPr>
            <p:spPr>
              <a:xfrm>
                <a:off x="6732482" y="3754658"/>
                <a:ext cx="10822" cy="17583"/>
              </a:xfrm>
              <a:custGeom>
                <a:avLst/>
                <a:gdLst>
                  <a:gd name="connsiteX0" fmla="*/ 8265 w 10822"/>
                  <a:gd name="connsiteY0" fmla="*/ 478 h 17583"/>
                  <a:gd name="connsiteX1" fmla="*/ 73 w 10822"/>
                  <a:gd name="connsiteY1" fmla="*/ 15718 h 17583"/>
                  <a:gd name="connsiteX2" fmla="*/ 3026 w 10822"/>
                  <a:gd name="connsiteY2" fmla="*/ 16480 h 17583"/>
                  <a:gd name="connsiteX3" fmla="*/ 10455 w 10822"/>
                  <a:gd name="connsiteY3" fmla="*/ 2573 h 17583"/>
                  <a:gd name="connsiteX4" fmla="*/ 8265 w 10822"/>
                  <a:gd name="connsiteY4" fmla="*/ 478 h 17583"/>
                  <a:gd name="connsiteX5" fmla="*/ 8265 w 10822"/>
                  <a:gd name="connsiteY5" fmla="*/ 478 h 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2" h="17583">
                    <a:moveTo>
                      <a:pt x="8265" y="478"/>
                    </a:moveTo>
                    <a:cubicBezTo>
                      <a:pt x="4359" y="5050"/>
                      <a:pt x="1692" y="10003"/>
                      <a:pt x="73" y="15718"/>
                    </a:cubicBezTo>
                    <a:cubicBezTo>
                      <a:pt x="-498" y="17623"/>
                      <a:pt x="2454" y="18385"/>
                      <a:pt x="3026" y="16480"/>
                    </a:cubicBezTo>
                    <a:cubicBezTo>
                      <a:pt x="4550" y="11146"/>
                      <a:pt x="6931" y="6669"/>
                      <a:pt x="10455" y="2573"/>
                    </a:cubicBezTo>
                    <a:cubicBezTo>
                      <a:pt x="11694" y="1145"/>
                      <a:pt x="9503" y="-951"/>
                      <a:pt x="8265" y="478"/>
                    </a:cubicBezTo>
                    <a:lnTo>
                      <a:pt x="8265" y="4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8978E88-EB1E-4490-B0D2-215A40AA8473}"/>
                  </a:ext>
                </a:extLst>
              </p:cNvPr>
              <p:cNvSpPr/>
              <p:nvPr/>
            </p:nvSpPr>
            <p:spPr>
              <a:xfrm>
                <a:off x="6745074" y="3767769"/>
                <a:ext cx="8447" cy="17806"/>
              </a:xfrm>
              <a:custGeom>
                <a:avLst/>
                <a:gdLst>
                  <a:gd name="connsiteX0" fmla="*/ 5673 w 8447"/>
                  <a:gd name="connsiteY0" fmla="*/ 797 h 17806"/>
                  <a:gd name="connsiteX1" fmla="*/ 53 w 8447"/>
                  <a:gd name="connsiteY1" fmla="*/ 15941 h 17806"/>
                  <a:gd name="connsiteX2" fmla="*/ 3006 w 8447"/>
                  <a:gd name="connsiteY2" fmla="*/ 16703 h 17806"/>
                  <a:gd name="connsiteX3" fmla="*/ 8245 w 8447"/>
                  <a:gd name="connsiteY3" fmla="*/ 2225 h 17806"/>
                  <a:gd name="connsiteX4" fmla="*/ 5673 w 8447"/>
                  <a:gd name="connsiteY4" fmla="*/ 797 h 17806"/>
                  <a:gd name="connsiteX5" fmla="*/ 5673 w 8447"/>
                  <a:gd name="connsiteY5" fmla="*/ 797 h 17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7" h="17806">
                    <a:moveTo>
                      <a:pt x="5673" y="797"/>
                    </a:moveTo>
                    <a:cubicBezTo>
                      <a:pt x="3292" y="5654"/>
                      <a:pt x="1482" y="10703"/>
                      <a:pt x="53" y="15941"/>
                    </a:cubicBezTo>
                    <a:cubicBezTo>
                      <a:pt x="-423" y="17846"/>
                      <a:pt x="2435" y="18608"/>
                      <a:pt x="3006" y="16703"/>
                    </a:cubicBezTo>
                    <a:cubicBezTo>
                      <a:pt x="4340" y="11655"/>
                      <a:pt x="6054" y="6988"/>
                      <a:pt x="8245" y="2225"/>
                    </a:cubicBezTo>
                    <a:cubicBezTo>
                      <a:pt x="9197" y="606"/>
                      <a:pt x="6530" y="-1013"/>
                      <a:pt x="5673" y="797"/>
                    </a:cubicBezTo>
                    <a:lnTo>
                      <a:pt x="5673" y="79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1384752-C6A2-4E72-B347-5A3BB23407E9}"/>
                  </a:ext>
                </a:extLst>
              </p:cNvPr>
              <p:cNvSpPr/>
              <p:nvPr/>
            </p:nvSpPr>
            <p:spPr>
              <a:xfrm>
                <a:off x="6700549" y="3687889"/>
                <a:ext cx="46325" cy="32606"/>
              </a:xfrm>
              <a:custGeom>
                <a:avLst/>
                <a:gdLst>
                  <a:gd name="connsiteX0" fmla="*/ 2 w 46325"/>
                  <a:gd name="connsiteY0" fmla="*/ 1429 h 32606"/>
                  <a:gd name="connsiteX1" fmla="*/ 45532 w 46325"/>
                  <a:gd name="connsiteY1" fmla="*/ 29623 h 32606"/>
                  <a:gd name="connsiteX2" fmla="*/ 44008 w 46325"/>
                  <a:gd name="connsiteY2" fmla="*/ 27051 h 32606"/>
                  <a:gd name="connsiteX3" fmla="*/ 3050 w 46325"/>
                  <a:gd name="connsiteY3" fmla="*/ 1429 h 32606"/>
                  <a:gd name="connsiteX4" fmla="*/ 2 w 46325"/>
                  <a:gd name="connsiteY4" fmla="*/ 1429 h 32606"/>
                  <a:gd name="connsiteX5" fmla="*/ 2 w 46325"/>
                  <a:gd name="connsiteY5" fmla="*/ 1429 h 32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25" h="32606">
                    <a:moveTo>
                      <a:pt x="2" y="1429"/>
                    </a:moveTo>
                    <a:cubicBezTo>
                      <a:pt x="1812" y="24479"/>
                      <a:pt x="23910" y="39243"/>
                      <a:pt x="45532" y="29623"/>
                    </a:cubicBezTo>
                    <a:cubicBezTo>
                      <a:pt x="47341" y="28861"/>
                      <a:pt x="45722" y="26194"/>
                      <a:pt x="44008" y="27051"/>
                    </a:cubicBezTo>
                    <a:cubicBezTo>
                      <a:pt x="24481" y="35719"/>
                      <a:pt x="4669" y="22003"/>
                      <a:pt x="3050" y="1429"/>
                    </a:cubicBezTo>
                    <a:cubicBezTo>
                      <a:pt x="2955" y="-476"/>
                      <a:pt x="-93" y="-476"/>
                      <a:pt x="2" y="1429"/>
                    </a:cubicBezTo>
                    <a:lnTo>
                      <a:pt x="2" y="14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A818DA2-6B36-4937-9214-21B7CA0E84BB}"/>
                  </a:ext>
                </a:extLst>
              </p:cNvPr>
              <p:cNvSpPr/>
              <p:nvPr/>
            </p:nvSpPr>
            <p:spPr>
              <a:xfrm>
                <a:off x="6727832" y="3681899"/>
                <a:ext cx="64075" cy="112374"/>
              </a:xfrm>
              <a:custGeom>
                <a:avLst/>
                <a:gdLst>
                  <a:gd name="connsiteX0" fmla="*/ 246 w 64075"/>
                  <a:gd name="connsiteY0" fmla="*/ 2276 h 112374"/>
                  <a:gd name="connsiteX1" fmla="*/ 61301 w 64075"/>
                  <a:gd name="connsiteY1" fmla="*/ 111623 h 112374"/>
                  <a:gd name="connsiteX2" fmla="*/ 63873 w 64075"/>
                  <a:gd name="connsiteY2" fmla="*/ 110099 h 112374"/>
                  <a:gd name="connsiteX3" fmla="*/ 2818 w 64075"/>
                  <a:gd name="connsiteY3" fmla="*/ 752 h 112374"/>
                  <a:gd name="connsiteX4" fmla="*/ 246 w 64075"/>
                  <a:gd name="connsiteY4" fmla="*/ 2276 h 112374"/>
                  <a:gd name="connsiteX5" fmla="*/ 246 w 64075"/>
                  <a:gd name="connsiteY5" fmla="*/ 2276 h 11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75" h="112374">
                    <a:moveTo>
                      <a:pt x="246" y="2276"/>
                    </a:moveTo>
                    <a:cubicBezTo>
                      <a:pt x="22154" y="37899"/>
                      <a:pt x="42537" y="74285"/>
                      <a:pt x="61301" y="111623"/>
                    </a:cubicBezTo>
                    <a:cubicBezTo>
                      <a:pt x="62159" y="113337"/>
                      <a:pt x="64826" y="111813"/>
                      <a:pt x="63873" y="110099"/>
                    </a:cubicBezTo>
                    <a:cubicBezTo>
                      <a:pt x="45014" y="72761"/>
                      <a:pt x="24725" y="36375"/>
                      <a:pt x="2818" y="752"/>
                    </a:cubicBezTo>
                    <a:cubicBezTo>
                      <a:pt x="1770" y="-963"/>
                      <a:pt x="-802" y="561"/>
                      <a:pt x="246" y="2276"/>
                    </a:cubicBezTo>
                    <a:lnTo>
                      <a:pt x="246" y="22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EE532EA-3DEE-4BD6-A661-641371D39055}"/>
                  </a:ext>
                </a:extLst>
              </p:cNvPr>
              <p:cNvSpPr/>
              <p:nvPr/>
            </p:nvSpPr>
            <p:spPr>
              <a:xfrm>
                <a:off x="6067144" y="3310918"/>
                <a:ext cx="308142" cy="92976"/>
              </a:xfrm>
              <a:custGeom>
                <a:avLst/>
                <a:gdLst>
                  <a:gd name="connsiteX0" fmla="*/ 2661 w 308142"/>
                  <a:gd name="connsiteY0" fmla="*/ 92935 h 92976"/>
                  <a:gd name="connsiteX1" fmla="*/ 305175 w 308142"/>
                  <a:gd name="connsiteY1" fmla="*/ 8544 h 92976"/>
                  <a:gd name="connsiteX2" fmla="*/ 302889 w 308142"/>
                  <a:gd name="connsiteY2" fmla="*/ 257 h 92976"/>
                  <a:gd name="connsiteX3" fmla="*/ 1518 w 308142"/>
                  <a:gd name="connsiteY3" fmla="*/ 88935 h 92976"/>
                  <a:gd name="connsiteX4" fmla="*/ 2661 w 308142"/>
                  <a:gd name="connsiteY4" fmla="*/ 92935 h 92976"/>
                  <a:gd name="connsiteX5" fmla="*/ 2661 w 308142"/>
                  <a:gd name="connsiteY5" fmla="*/ 92935 h 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42" h="92976">
                    <a:moveTo>
                      <a:pt x="2661" y="92935"/>
                    </a:moveTo>
                    <a:cubicBezTo>
                      <a:pt x="105150" y="74076"/>
                      <a:pt x="206782" y="42453"/>
                      <a:pt x="305175" y="8544"/>
                    </a:cubicBezTo>
                    <a:cubicBezTo>
                      <a:pt x="310414" y="6734"/>
                      <a:pt x="308128" y="-1553"/>
                      <a:pt x="302889" y="257"/>
                    </a:cubicBezTo>
                    <a:cubicBezTo>
                      <a:pt x="203543" y="35214"/>
                      <a:pt x="103150" y="61407"/>
                      <a:pt x="1518" y="88935"/>
                    </a:cubicBezTo>
                    <a:cubicBezTo>
                      <a:pt x="-1149" y="89601"/>
                      <a:pt x="-6" y="93411"/>
                      <a:pt x="2661" y="92935"/>
                    </a:cubicBezTo>
                    <a:lnTo>
                      <a:pt x="2661" y="9293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69EFE38-D301-4101-B41F-A09AABC7D6D5}"/>
                  </a:ext>
                </a:extLst>
              </p:cNvPr>
              <p:cNvSpPr/>
              <p:nvPr/>
            </p:nvSpPr>
            <p:spPr>
              <a:xfrm>
                <a:off x="6055188" y="3270030"/>
                <a:ext cx="308914" cy="87283"/>
              </a:xfrm>
              <a:custGeom>
                <a:avLst/>
                <a:gdLst>
                  <a:gd name="connsiteX0" fmla="*/ 2901 w 308914"/>
                  <a:gd name="connsiteY0" fmla="*/ 87246 h 87283"/>
                  <a:gd name="connsiteX1" fmla="*/ 306368 w 308914"/>
                  <a:gd name="connsiteY1" fmla="*/ 7332 h 87283"/>
                  <a:gd name="connsiteX2" fmla="*/ 304367 w 308914"/>
                  <a:gd name="connsiteY2" fmla="*/ 188 h 87283"/>
                  <a:gd name="connsiteX3" fmla="*/ 1663 w 308914"/>
                  <a:gd name="connsiteY3" fmla="*/ 82674 h 87283"/>
                  <a:gd name="connsiteX4" fmla="*/ 2901 w 308914"/>
                  <a:gd name="connsiteY4" fmla="*/ 87246 h 87283"/>
                  <a:gd name="connsiteX5" fmla="*/ 2901 w 308914"/>
                  <a:gd name="connsiteY5" fmla="*/ 87246 h 8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914" h="87283">
                    <a:moveTo>
                      <a:pt x="2901" y="87246"/>
                    </a:moveTo>
                    <a:cubicBezTo>
                      <a:pt x="105485" y="68387"/>
                      <a:pt x="206736" y="37907"/>
                      <a:pt x="306368" y="7332"/>
                    </a:cubicBezTo>
                    <a:cubicBezTo>
                      <a:pt x="310844" y="5903"/>
                      <a:pt x="308939" y="-1241"/>
                      <a:pt x="304367" y="188"/>
                    </a:cubicBezTo>
                    <a:cubicBezTo>
                      <a:pt x="204355" y="31811"/>
                      <a:pt x="102818" y="55623"/>
                      <a:pt x="1663" y="82674"/>
                    </a:cubicBezTo>
                    <a:cubicBezTo>
                      <a:pt x="-1290" y="83532"/>
                      <a:pt x="44" y="87723"/>
                      <a:pt x="2901" y="87246"/>
                    </a:cubicBezTo>
                    <a:lnTo>
                      <a:pt x="2901" y="87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7E86904-14FC-417E-A71B-3C7FD76BEB11}"/>
                  </a:ext>
                </a:extLst>
              </p:cNvPr>
              <p:cNvSpPr/>
              <p:nvPr/>
            </p:nvSpPr>
            <p:spPr>
              <a:xfrm>
                <a:off x="6043611" y="3226491"/>
                <a:ext cx="309394" cy="79082"/>
              </a:xfrm>
              <a:custGeom>
                <a:avLst/>
                <a:gdLst>
                  <a:gd name="connsiteX0" fmla="*/ 2858 w 309394"/>
                  <a:gd name="connsiteY0" fmla="*/ 79064 h 79082"/>
                  <a:gd name="connsiteX1" fmla="*/ 307372 w 309394"/>
                  <a:gd name="connsiteY1" fmla="*/ 6008 h 79082"/>
                  <a:gd name="connsiteX2" fmla="*/ 305753 w 309394"/>
                  <a:gd name="connsiteY2" fmla="*/ 197 h 79082"/>
                  <a:gd name="connsiteX3" fmla="*/ 2858 w 309394"/>
                  <a:gd name="connsiteY3" fmla="*/ 72968 h 79082"/>
                  <a:gd name="connsiteX4" fmla="*/ 2858 w 309394"/>
                  <a:gd name="connsiteY4" fmla="*/ 79064 h 79082"/>
                  <a:gd name="connsiteX5" fmla="*/ 2858 w 309394"/>
                  <a:gd name="connsiteY5" fmla="*/ 79064 h 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94" h="79082">
                    <a:moveTo>
                      <a:pt x="2858" y="79064"/>
                    </a:moveTo>
                    <a:cubicBezTo>
                      <a:pt x="107442" y="69825"/>
                      <a:pt x="209550" y="43822"/>
                      <a:pt x="307372" y="6008"/>
                    </a:cubicBezTo>
                    <a:cubicBezTo>
                      <a:pt x="310896" y="4674"/>
                      <a:pt x="309468" y="-1136"/>
                      <a:pt x="305753" y="197"/>
                    </a:cubicBezTo>
                    <a:cubicBezTo>
                      <a:pt x="206883" y="36583"/>
                      <a:pt x="107157" y="59062"/>
                      <a:pt x="2858" y="72968"/>
                    </a:cubicBezTo>
                    <a:cubicBezTo>
                      <a:pt x="-857" y="73635"/>
                      <a:pt x="-1047" y="79445"/>
                      <a:pt x="2858" y="79064"/>
                    </a:cubicBezTo>
                    <a:lnTo>
                      <a:pt x="2858" y="7906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FDD8762-EE25-4667-8FCC-8E734F9B9ECF}"/>
                  </a:ext>
                </a:extLst>
              </p:cNvPr>
              <p:cNvSpPr/>
              <p:nvPr/>
            </p:nvSpPr>
            <p:spPr>
              <a:xfrm>
                <a:off x="6033623" y="3196060"/>
                <a:ext cx="296060" cy="69401"/>
              </a:xfrm>
              <a:custGeom>
                <a:avLst/>
                <a:gdLst>
                  <a:gd name="connsiteX0" fmla="*/ 1987 w 296060"/>
                  <a:gd name="connsiteY0" fmla="*/ 69395 h 69401"/>
                  <a:gd name="connsiteX1" fmla="*/ 293929 w 296060"/>
                  <a:gd name="connsiteY1" fmla="*/ 5958 h 69401"/>
                  <a:gd name="connsiteX2" fmla="*/ 292309 w 296060"/>
                  <a:gd name="connsiteY2" fmla="*/ 148 h 69401"/>
                  <a:gd name="connsiteX3" fmla="*/ 1416 w 296060"/>
                  <a:gd name="connsiteY3" fmla="*/ 65394 h 69401"/>
                  <a:gd name="connsiteX4" fmla="*/ 1987 w 296060"/>
                  <a:gd name="connsiteY4" fmla="*/ 69395 h 69401"/>
                  <a:gd name="connsiteX5" fmla="*/ 1987 w 296060"/>
                  <a:gd name="connsiteY5" fmla="*/ 69395 h 6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60" h="69401">
                    <a:moveTo>
                      <a:pt x="1987" y="69395"/>
                    </a:moveTo>
                    <a:cubicBezTo>
                      <a:pt x="100857" y="58727"/>
                      <a:pt x="199250" y="35867"/>
                      <a:pt x="293929" y="5958"/>
                    </a:cubicBezTo>
                    <a:cubicBezTo>
                      <a:pt x="297643" y="4815"/>
                      <a:pt x="296119" y="-995"/>
                      <a:pt x="292309" y="148"/>
                    </a:cubicBezTo>
                    <a:cubicBezTo>
                      <a:pt x="196202" y="28437"/>
                      <a:pt x="100095" y="48440"/>
                      <a:pt x="1416" y="65394"/>
                    </a:cubicBezTo>
                    <a:cubicBezTo>
                      <a:pt x="-775" y="65775"/>
                      <a:pt x="-299" y="69585"/>
                      <a:pt x="1987" y="69395"/>
                    </a:cubicBezTo>
                    <a:lnTo>
                      <a:pt x="1987" y="6939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584F515-2818-49B7-95C2-A61AA52A846C}"/>
                  </a:ext>
                </a:extLst>
              </p:cNvPr>
              <p:cNvSpPr/>
              <p:nvPr/>
            </p:nvSpPr>
            <p:spPr>
              <a:xfrm>
                <a:off x="6412745" y="3146400"/>
                <a:ext cx="56173" cy="106773"/>
              </a:xfrm>
              <a:custGeom>
                <a:avLst/>
                <a:gdLst>
                  <a:gd name="connsiteX0" fmla="*/ 4437 w 56173"/>
                  <a:gd name="connsiteY0" fmla="*/ 105720 h 106773"/>
                  <a:gd name="connsiteX1" fmla="*/ 55872 w 56173"/>
                  <a:gd name="connsiteY1" fmla="*/ 4374 h 106773"/>
                  <a:gd name="connsiteX2" fmla="*/ 50919 w 56173"/>
                  <a:gd name="connsiteY2" fmla="*/ 1422 h 106773"/>
                  <a:gd name="connsiteX3" fmla="*/ 151 w 56173"/>
                  <a:gd name="connsiteY3" fmla="*/ 103816 h 106773"/>
                  <a:gd name="connsiteX4" fmla="*/ 4437 w 56173"/>
                  <a:gd name="connsiteY4" fmla="*/ 105720 h 106773"/>
                  <a:gd name="connsiteX5" fmla="*/ 4437 w 56173"/>
                  <a:gd name="connsiteY5" fmla="*/ 105720 h 10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73" h="106773">
                    <a:moveTo>
                      <a:pt x="4437" y="105720"/>
                    </a:moveTo>
                    <a:cubicBezTo>
                      <a:pt x="25488" y="75717"/>
                      <a:pt x="40537" y="37712"/>
                      <a:pt x="55872" y="4374"/>
                    </a:cubicBezTo>
                    <a:cubicBezTo>
                      <a:pt x="57396" y="1041"/>
                      <a:pt x="52729" y="-1817"/>
                      <a:pt x="50919" y="1422"/>
                    </a:cubicBezTo>
                    <a:cubicBezTo>
                      <a:pt x="33298" y="33807"/>
                      <a:pt x="11676" y="68764"/>
                      <a:pt x="151" y="103816"/>
                    </a:cubicBezTo>
                    <a:cubicBezTo>
                      <a:pt x="-802" y="106578"/>
                      <a:pt x="3008" y="107816"/>
                      <a:pt x="4437" y="105720"/>
                    </a:cubicBezTo>
                    <a:lnTo>
                      <a:pt x="4437" y="10572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D416106-1FDC-4E5E-BEE6-855969EA3C08}"/>
                  </a:ext>
                </a:extLst>
              </p:cNvPr>
              <p:cNvSpPr/>
              <p:nvPr/>
            </p:nvSpPr>
            <p:spPr>
              <a:xfrm>
                <a:off x="6365335" y="3124568"/>
                <a:ext cx="73503" cy="100010"/>
              </a:xfrm>
              <a:custGeom>
                <a:avLst/>
                <a:gdLst>
                  <a:gd name="connsiteX0" fmla="*/ 3745 w 73503"/>
                  <a:gd name="connsiteY0" fmla="*/ 99358 h 100010"/>
                  <a:gd name="connsiteX1" fmla="*/ 73278 w 73503"/>
                  <a:gd name="connsiteY1" fmla="*/ 3537 h 100010"/>
                  <a:gd name="connsiteX2" fmla="*/ 67944 w 73503"/>
                  <a:gd name="connsiteY2" fmla="*/ 1251 h 100010"/>
                  <a:gd name="connsiteX3" fmla="*/ 602 w 73503"/>
                  <a:gd name="connsiteY3" fmla="*/ 96215 h 100010"/>
                  <a:gd name="connsiteX4" fmla="*/ 3745 w 73503"/>
                  <a:gd name="connsiteY4" fmla="*/ 99358 h 100010"/>
                  <a:gd name="connsiteX5" fmla="*/ 3745 w 73503"/>
                  <a:gd name="connsiteY5" fmla="*/ 99358 h 10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03" h="100010">
                    <a:moveTo>
                      <a:pt x="3745" y="99358"/>
                    </a:moveTo>
                    <a:cubicBezTo>
                      <a:pt x="30320" y="72212"/>
                      <a:pt x="59276" y="39351"/>
                      <a:pt x="73278" y="3537"/>
                    </a:cubicBezTo>
                    <a:cubicBezTo>
                      <a:pt x="74611" y="203"/>
                      <a:pt x="69658" y="-1226"/>
                      <a:pt x="67944" y="1251"/>
                    </a:cubicBezTo>
                    <a:cubicBezTo>
                      <a:pt x="45274" y="33160"/>
                      <a:pt x="26891" y="66592"/>
                      <a:pt x="602" y="96215"/>
                    </a:cubicBezTo>
                    <a:cubicBezTo>
                      <a:pt x="-1303" y="98311"/>
                      <a:pt x="1745" y="101359"/>
                      <a:pt x="3745" y="99358"/>
                    </a:cubicBezTo>
                    <a:lnTo>
                      <a:pt x="3745" y="993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07EC5E6-A206-4823-A8F8-DE2933889ECF}"/>
                  </a:ext>
                </a:extLst>
              </p:cNvPr>
              <p:cNvSpPr/>
              <p:nvPr/>
            </p:nvSpPr>
            <p:spPr>
              <a:xfrm>
                <a:off x="6334864" y="3097479"/>
                <a:ext cx="66610" cy="101344"/>
              </a:xfrm>
              <a:custGeom>
                <a:avLst/>
                <a:gdLst>
                  <a:gd name="connsiteX0" fmla="*/ 5737 w 66610"/>
                  <a:gd name="connsiteY0" fmla="*/ 99968 h 101344"/>
                  <a:gd name="connsiteX1" fmla="*/ 66030 w 66610"/>
                  <a:gd name="connsiteY1" fmla="*/ 5670 h 101344"/>
                  <a:gd name="connsiteX2" fmla="*/ 59458 w 66610"/>
                  <a:gd name="connsiteY2" fmla="*/ 1860 h 101344"/>
                  <a:gd name="connsiteX3" fmla="*/ 498 w 66610"/>
                  <a:gd name="connsiteY3" fmla="*/ 96920 h 101344"/>
                  <a:gd name="connsiteX4" fmla="*/ 5737 w 66610"/>
                  <a:gd name="connsiteY4" fmla="*/ 99968 h 101344"/>
                  <a:gd name="connsiteX5" fmla="*/ 5737 w 66610"/>
                  <a:gd name="connsiteY5" fmla="*/ 99968 h 10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10" h="101344">
                    <a:moveTo>
                      <a:pt x="5737" y="99968"/>
                    </a:moveTo>
                    <a:cubicBezTo>
                      <a:pt x="27645" y="69869"/>
                      <a:pt x="46790" y="37579"/>
                      <a:pt x="66030" y="5670"/>
                    </a:cubicBezTo>
                    <a:cubicBezTo>
                      <a:pt x="68602" y="1479"/>
                      <a:pt x="61935" y="-2426"/>
                      <a:pt x="59458" y="1860"/>
                    </a:cubicBezTo>
                    <a:cubicBezTo>
                      <a:pt x="40408" y="33864"/>
                      <a:pt x="19739" y="64916"/>
                      <a:pt x="498" y="96920"/>
                    </a:cubicBezTo>
                    <a:cubicBezTo>
                      <a:pt x="-1597" y="100349"/>
                      <a:pt x="3451" y="103111"/>
                      <a:pt x="5737" y="99968"/>
                    </a:cubicBezTo>
                    <a:lnTo>
                      <a:pt x="5737" y="999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6494E66-82CF-4B34-983A-D67CA15FFB9E}"/>
                  </a:ext>
                </a:extLst>
              </p:cNvPr>
              <p:cNvSpPr/>
              <p:nvPr/>
            </p:nvSpPr>
            <p:spPr>
              <a:xfrm>
                <a:off x="6303179" y="3074850"/>
                <a:ext cx="59159" cy="93219"/>
              </a:xfrm>
              <a:custGeom>
                <a:avLst/>
                <a:gdLst>
                  <a:gd name="connsiteX0" fmla="*/ 6276 w 59159"/>
                  <a:gd name="connsiteY0" fmla="*/ 91641 h 93219"/>
                  <a:gd name="connsiteX1" fmla="*/ 58568 w 59159"/>
                  <a:gd name="connsiteY1" fmla="*/ 6297 h 93219"/>
                  <a:gd name="connsiteX2" fmla="*/ 51233 w 59159"/>
                  <a:gd name="connsiteY2" fmla="*/ 2010 h 93219"/>
                  <a:gd name="connsiteX3" fmla="*/ 465 w 59159"/>
                  <a:gd name="connsiteY3" fmla="*/ 88307 h 93219"/>
                  <a:gd name="connsiteX4" fmla="*/ 6276 w 59159"/>
                  <a:gd name="connsiteY4" fmla="*/ 91641 h 93219"/>
                  <a:gd name="connsiteX5" fmla="*/ 6276 w 59159"/>
                  <a:gd name="connsiteY5" fmla="*/ 91641 h 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59" h="93219">
                    <a:moveTo>
                      <a:pt x="6276" y="91641"/>
                    </a:moveTo>
                    <a:cubicBezTo>
                      <a:pt x="24468" y="63923"/>
                      <a:pt x="42661" y="35348"/>
                      <a:pt x="58568" y="6297"/>
                    </a:cubicBezTo>
                    <a:cubicBezTo>
                      <a:pt x="61235" y="1439"/>
                      <a:pt x="54186" y="-2562"/>
                      <a:pt x="51233" y="2010"/>
                    </a:cubicBezTo>
                    <a:cubicBezTo>
                      <a:pt x="33041" y="29728"/>
                      <a:pt x="16467" y="59256"/>
                      <a:pt x="465" y="88307"/>
                    </a:cubicBezTo>
                    <a:cubicBezTo>
                      <a:pt x="-1630" y="92022"/>
                      <a:pt x="3894" y="95260"/>
                      <a:pt x="6276" y="91641"/>
                    </a:cubicBezTo>
                    <a:lnTo>
                      <a:pt x="6276" y="9164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F4B02B4-A437-4563-AEAA-006BB273B864}"/>
                  </a:ext>
                </a:extLst>
              </p:cNvPr>
              <p:cNvSpPr/>
              <p:nvPr/>
            </p:nvSpPr>
            <p:spPr>
              <a:xfrm>
                <a:off x="6280491" y="3047763"/>
                <a:ext cx="39151" cy="74751"/>
              </a:xfrm>
              <a:custGeom>
                <a:avLst/>
                <a:gdLst>
                  <a:gd name="connsiteX0" fmla="*/ 3056 w 39151"/>
                  <a:gd name="connsiteY0" fmla="*/ 69579 h 74751"/>
                  <a:gd name="connsiteX1" fmla="*/ 1341 w 39151"/>
                  <a:gd name="connsiteY1" fmla="*/ 70722 h 74751"/>
                  <a:gd name="connsiteX2" fmla="*/ 4389 w 39151"/>
                  <a:gd name="connsiteY2" fmla="*/ 73770 h 74751"/>
                  <a:gd name="connsiteX3" fmla="*/ 17343 w 39151"/>
                  <a:gd name="connsiteY3" fmla="*/ 37384 h 74751"/>
                  <a:gd name="connsiteX4" fmla="*/ 38584 w 39151"/>
                  <a:gd name="connsiteY4" fmla="*/ 4809 h 74751"/>
                  <a:gd name="connsiteX5" fmla="*/ 33345 w 39151"/>
                  <a:gd name="connsiteY5" fmla="*/ 808 h 74751"/>
                  <a:gd name="connsiteX6" fmla="*/ 198 w 39151"/>
                  <a:gd name="connsiteY6" fmla="*/ 72627 h 74751"/>
                  <a:gd name="connsiteX7" fmla="*/ 4675 w 39151"/>
                  <a:gd name="connsiteY7" fmla="*/ 72055 h 74751"/>
                  <a:gd name="connsiteX8" fmla="*/ 3722 w 39151"/>
                  <a:gd name="connsiteY8" fmla="*/ 69769 h 74751"/>
                  <a:gd name="connsiteX9" fmla="*/ 3056 w 39151"/>
                  <a:gd name="connsiteY9" fmla="*/ 69579 h 74751"/>
                  <a:gd name="connsiteX10" fmla="*/ 3056 w 39151"/>
                  <a:gd name="connsiteY10" fmla="*/ 69579 h 7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51" h="74751">
                    <a:moveTo>
                      <a:pt x="3056" y="69579"/>
                    </a:moveTo>
                    <a:cubicBezTo>
                      <a:pt x="2484" y="69960"/>
                      <a:pt x="1912" y="70341"/>
                      <a:pt x="1341" y="70722"/>
                    </a:cubicBezTo>
                    <a:cubicBezTo>
                      <a:pt x="2389" y="71770"/>
                      <a:pt x="3437" y="72817"/>
                      <a:pt x="4389" y="73770"/>
                    </a:cubicBezTo>
                    <a:cubicBezTo>
                      <a:pt x="9818" y="62054"/>
                      <a:pt x="11628" y="49195"/>
                      <a:pt x="17343" y="37384"/>
                    </a:cubicBezTo>
                    <a:cubicBezTo>
                      <a:pt x="23153" y="25478"/>
                      <a:pt x="31345" y="15763"/>
                      <a:pt x="38584" y="4809"/>
                    </a:cubicBezTo>
                    <a:cubicBezTo>
                      <a:pt x="40775" y="1475"/>
                      <a:pt x="36107" y="-1478"/>
                      <a:pt x="33345" y="808"/>
                    </a:cubicBezTo>
                    <a:cubicBezTo>
                      <a:pt x="15819" y="15667"/>
                      <a:pt x="-2088" y="49195"/>
                      <a:pt x="198" y="72627"/>
                    </a:cubicBezTo>
                    <a:cubicBezTo>
                      <a:pt x="579" y="76151"/>
                      <a:pt x="5818" y="74818"/>
                      <a:pt x="4675" y="72055"/>
                    </a:cubicBezTo>
                    <a:cubicBezTo>
                      <a:pt x="4389" y="71293"/>
                      <a:pt x="4103" y="70531"/>
                      <a:pt x="3722" y="69769"/>
                    </a:cubicBezTo>
                    <a:cubicBezTo>
                      <a:pt x="3722" y="69579"/>
                      <a:pt x="3341" y="69388"/>
                      <a:pt x="3056" y="69579"/>
                    </a:cubicBezTo>
                    <a:lnTo>
                      <a:pt x="3056" y="695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0EF1048B-0D79-4763-8805-9CFFCCB9E68E}"/>
                  </a:ext>
                </a:extLst>
              </p:cNvPr>
              <p:cNvSpPr/>
              <p:nvPr/>
            </p:nvSpPr>
            <p:spPr>
              <a:xfrm>
                <a:off x="6011092" y="3150953"/>
                <a:ext cx="282390" cy="67557"/>
              </a:xfrm>
              <a:custGeom>
                <a:avLst/>
                <a:gdLst>
                  <a:gd name="connsiteX0" fmla="*/ 2325 w 282390"/>
                  <a:gd name="connsiteY0" fmla="*/ 67544 h 67557"/>
                  <a:gd name="connsiteX1" fmla="*/ 279693 w 282390"/>
                  <a:gd name="connsiteY1" fmla="*/ 7632 h 67557"/>
                  <a:gd name="connsiteX2" fmla="*/ 277693 w 282390"/>
                  <a:gd name="connsiteY2" fmla="*/ 203 h 67557"/>
                  <a:gd name="connsiteX3" fmla="*/ 1658 w 282390"/>
                  <a:gd name="connsiteY3" fmla="*/ 62972 h 67557"/>
                  <a:gd name="connsiteX4" fmla="*/ 2325 w 282390"/>
                  <a:gd name="connsiteY4" fmla="*/ 67544 h 67557"/>
                  <a:gd name="connsiteX5" fmla="*/ 2325 w 282390"/>
                  <a:gd name="connsiteY5" fmla="*/ 67544 h 6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90" h="67557">
                    <a:moveTo>
                      <a:pt x="2325" y="67544"/>
                    </a:moveTo>
                    <a:cubicBezTo>
                      <a:pt x="96813" y="57829"/>
                      <a:pt x="189015" y="35159"/>
                      <a:pt x="279693" y="7632"/>
                    </a:cubicBezTo>
                    <a:cubicBezTo>
                      <a:pt x="284456" y="6203"/>
                      <a:pt x="282360" y="-1321"/>
                      <a:pt x="277693" y="203"/>
                    </a:cubicBezTo>
                    <a:cubicBezTo>
                      <a:pt x="187396" y="30397"/>
                      <a:pt x="95480" y="48494"/>
                      <a:pt x="1658" y="62972"/>
                    </a:cubicBezTo>
                    <a:cubicBezTo>
                      <a:pt x="-913" y="63353"/>
                      <a:pt x="-342" y="67830"/>
                      <a:pt x="2325" y="67544"/>
                    </a:cubicBezTo>
                    <a:lnTo>
                      <a:pt x="2325" y="6754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A74C0C8-0B26-44F0-A35F-F0A85EFAE18A}"/>
                  </a:ext>
                </a:extLst>
              </p:cNvPr>
              <p:cNvSpPr/>
              <p:nvPr/>
            </p:nvSpPr>
            <p:spPr>
              <a:xfrm>
                <a:off x="5848313" y="2988828"/>
                <a:ext cx="43853" cy="139502"/>
              </a:xfrm>
              <a:custGeom>
                <a:avLst/>
                <a:gdLst>
                  <a:gd name="connsiteX0" fmla="*/ 40803 w 43853"/>
                  <a:gd name="connsiteY0" fmla="*/ 784 h 139502"/>
                  <a:gd name="connsiteX1" fmla="*/ 131 w 43853"/>
                  <a:gd name="connsiteY1" fmla="*/ 135086 h 139502"/>
                  <a:gd name="connsiteX2" fmla="*/ 7084 w 43853"/>
                  <a:gd name="connsiteY2" fmla="*/ 136991 h 139502"/>
                  <a:gd name="connsiteX3" fmla="*/ 43851 w 43853"/>
                  <a:gd name="connsiteY3" fmla="*/ 1641 h 139502"/>
                  <a:gd name="connsiteX4" fmla="*/ 40803 w 43853"/>
                  <a:gd name="connsiteY4" fmla="*/ 784 h 139502"/>
                  <a:gd name="connsiteX5" fmla="*/ 40803 w 43853"/>
                  <a:gd name="connsiteY5" fmla="*/ 784 h 1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53" h="139502">
                    <a:moveTo>
                      <a:pt x="40803" y="784"/>
                    </a:moveTo>
                    <a:cubicBezTo>
                      <a:pt x="21372" y="41551"/>
                      <a:pt x="11561" y="91366"/>
                      <a:pt x="131" y="135086"/>
                    </a:cubicBezTo>
                    <a:cubicBezTo>
                      <a:pt x="-1012" y="139563"/>
                      <a:pt x="5656" y="141373"/>
                      <a:pt x="7084" y="136991"/>
                    </a:cubicBezTo>
                    <a:cubicBezTo>
                      <a:pt x="20515" y="93938"/>
                      <a:pt x="38612" y="46504"/>
                      <a:pt x="43851" y="1641"/>
                    </a:cubicBezTo>
                    <a:cubicBezTo>
                      <a:pt x="43946" y="22"/>
                      <a:pt x="41470" y="-645"/>
                      <a:pt x="40803" y="784"/>
                    </a:cubicBezTo>
                    <a:lnTo>
                      <a:pt x="40803" y="78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FEDCE0E-7EDF-4488-8A51-6768D1C5FBF2}"/>
                  </a:ext>
                </a:extLst>
              </p:cNvPr>
              <p:cNvSpPr/>
              <p:nvPr/>
            </p:nvSpPr>
            <p:spPr>
              <a:xfrm>
                <a:off x="5879945" y="2991687"/>
                <a:ext cx="52148" cy="160153"/>
              </a:xfrm>
              <a:custGeom>
                <a:avLst/>
                <a:gdLst>
                  <a:gd name="connsiteX0" fmla="*/ 46604 w 52148"/>
                  <a:gd name="connsiteY0" fmla="*/ 1925 h 160153"/>
                  <a:gd name="connsiteX1" fmla="*/ 122 w 52148"/>
                  <a:gd name="connsiteY1" fmla="*/ 156135 h 160153"/>
                  <a:gd name="connsiteX2" fmla="*/ 6409 w 52148"/>
                  <a:gd name="connsiteY2" fmla="*/ 157849 h 160153"/>
                  <a:gd name="connsiteX3" fmla="*/ 52033 w 52148"/>
                  <a:gd name="connsiteY3" fmla="*/ 3354 h 160153"/>
                  <a:gd name="connsiteX4" fmla="*/ 46604 w 52148"/>
                  <a:gd name="connsiteY4" fmla="*/ 1925 h 160153"/>
                  <a:gd name="connsiteX5" fmla="*/ 46604 w 52148"/>
                  <a:gd name="connsiteY5" fmla="*/ 1925 h 1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48" h="160153">
                    <a:moveTo>
                      <a:pt x="46604" y="1925"/>
                    </a:moveTo>
                    <a:cubicBezTo>
                      <a:pt x="29650" y="52693"/>
                      <a:pt x="14029" y="104414"/>
                      <a:pt x="122" y="156135"/>
                    </a:cubicBezTo>
                    <a:cubicBezTo>
                      <a:pt x="-926" y="160230"/>
                      <a:pt x="5075" y="161850"/>
                      <a:pt x="6409" y="157849"/>
                    </a:cubicBezTo>
                    <a:cubicBezTo>
                      <a:pt x="23077" y="106986"/>
                      <a:pt x="38317" y="55170"/>
                      <a:pt x="52033" y="3354"/>
                    </a:cubicBezTo>
                    <a:cubicBezTo>
                      <a:pt x="52986" y="-75"/>
                      <a:pt x="47747" y="-1409"/>
                      <a:pt x="46604" y="1925"/>
                    </a:cubicBezTo>
                    <a:lnTo>
                      <a:pt x="46604" y="192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090E68A-3B5B-46F6-9AA5-D6E4A91524B2}"/>
                  </a:ext>
                </a:extLst>
              </p:cNvPr>
              <p:cNvSpPr/>
              <p:nvPr/>
            </p:nvSpPr>
            <p:spPr>
              <a:xfrm>
                <a:off x="5935887" y="3003404"/>
                <a:ext cx="42508" cy="161707"/>
              </a:xfrm>
              <a:custGeom>
                <a:avLst/>
                <a:gdLst>
                  <a:gd name="connsiteX0" fmla="*/ 38858 w 42508"/>
                  <a:gd name="connsiteY0" fmla="*/ 1352 h 161707"/>
                  <a:gd name="connsiteX1" fmla="*/ 92 w 42508"/>
                  <a:gd name="connsiteY1" fmla="*/ 157181 h 161707"/>
                  <a:gd name="connsiteX2" fmla="*/ 7140 w 42508"/>
                  <a:gd name="connsiteY2" fmla="*/ 159086 h 161707"/>
                  <a:gd name="connsiteX3" fmla="*/ 42478 w 42508"/>
                  <a:gd name="connsiteY3" fmla="*/ 2304 h 161707"/>
                  <a:gd name="connsiteX4" fmla="*/ 38858 w 42508"/>
                  <a:gd name="connsiteY4" fmla="*/ 1352 h 161707"/>
                  <a:gd name="connsiteX5" fmla="*/ 38858 w 42508"/>
                  <a:gd name="connsiteY5" fmla="*/ 1352 h 16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161707">
                    <a:moveTo>
                      <a:pt x="38858" y="1352"/>
                    </a:moveTo>
                    <a:cubicBezTo>
                      <a:pt x="23428" y="52311"/>
                      <a:pt x="10855" y="104984"/>
                      <a:pt x="92" y="157181"/>
                    </a:cubicBezTo>
                    <a:cubicBezTo>
                      <a:pt x="-861" y="161753"/>
                      <a:pt x="5902" y="163658"/>
                      <a:pt x="7140" y="159086"/>
                    </a:cubicBezTo>
                    <a:cubicBezTo>
                      <a:pt x="20951" y="107556"/>
                      <a:pt x="33429" y="54882"/>
                      <a:pt x="42478" y="2304"/>
                    </a:cubicBezTo>
                    <a:cubicBezTo>
                      <a:pt x="42859" y="18"/>
                      <a:pt x="39525" y="-1029"/>
                      <a:pt x="38858" y="1352"/>
                    </a:cubicBezTo>
                    <a:lnTo>
                      <a:pt x="38858" y="13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04" name="Freeform: Shape 8703">
                <a:extLst>
                  <a:ext uri="{FF2B5EF4-FFF2-40B4-BE49-F238E27FC236}">
                    <a16:creationId xmlns:a16="http://schemas.microsoft.com/office/drawing/2014/main" id="{BF06ED5B-2933-42A1-BAA6-D47366A1FCFA}"/>
                  </a:ext>
                </a:extLst>
              </p:cNvPr>
              <p:cNvSpPr/>
              <p:nvPr/>
            </p:nvSpPr>
            <p:spPr>
              <a:xfrm>
                <a:off x="5977180" y="3010239"/>
                <a:ext cx="47727" cy="173416"/>
              </a:xfrm>
              <a:custGeom>
                <a:avLst/>
                <a:gdLst>
                  <a:gd name="connsiteX0" fmla="*/ 5472 w 47727"/>
                  <a:gd name="connsiteY0" fmla="*/ 171491 h 173416"/>
                  <a:gd name="connsiteX1" fmla="*/ 47667 w 47727"/>
                  <a:gd name="connsiteY1" fmla="*/ 4327 h 173416"/>
                  <a:gd name="connsiteX2" fmla="*/ 41000 w 47727"/>
                  <a:gd name="connsiteY2" fmla="*/ 2518 h 173416"/>
                  <a:gd name="connsiteX3" fmla="*/ 138 w 47727"/>
                  <a:gd name="connsiteY3" fmla="*/ 170062 h 173416"/>
                  <a:gd name="connsiteX4" fmla="*/ 5472 w 47727"/>
                  <a:gd name="connsiteY4" fmla="*/ 171491 h 173416"/>
                  <a:gd name="connsiteX5" fmla="*/ 5472 w 47727"/>
                  <a:gd name="connsiteY5" fmla="*/ 171491 h 17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7" h="173416">
                    <a:moveTo>
                      <a:pt x="5472" y="171491"/>
                    </a:moveTo>
                    <a:cubicBezTo>
                      <a:pt x="24712" y="117294"/>
                      <a:pt x="38142" y="61001"/>
                      <a:pt x="47667" y="4327"/>
                    </a:cubicBezTo>
                    <a:cubicBezTo>
                      <a:pt x="48429" y="-54"/>
                      <a:pt x="41762" y="-1864"/>
                      <a:pt x="41000" y="2518"/>
                    </a:cubicBezTo>
                    <a:cubicBezTo>
                      <a:pt x="31189" y="59477"/>
                      <a:pt x="16902" y="114722"/>
                      <a:pt x="138" y="170062"/>
                    </a:cubicBezTo>
                    <a:cubicBezTo>
                      <a:pt x="-910" y="173491"/>
                      <a:pt x="4329" y="174825"/>
                      <a:pt x="5472" y="171491"/>
                    </a:cubicBezTo>
                    <a:lnTo>
                      <a:pt x="5472" y="17149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05" name="Freeform: Shape 8704">
                <a:extLst>
                  <a:ext uri="{FF2B5EF4-FFF2-40B4-BE49-F238E27FC236}">
                    <a16:creationId xmlns:a16="http://schemas.microsoft.com/office/drawing/2014/main" id="{024E6E53-6FE3-4D3C-BD72-5BDA5E6443C9}"/>
                  </a:ext>
                </a:extLst>
              </p:cNvPr>
              <p:cNvSpPr/>
              <p:nvPr/>
            </p:nvSpPr>
            <p:spPr>
              <a:xfrm>
                <a:off x="6039406" y="3108204"/>
                <a:ext cx="247237" cy="50895"/>
              </a:xfrm>
              <a:custGeom>
                <a:avLst/>
                <a:gdLst>
                  <a:gd name="connsiteX0" fmla="*/ 2681 w 247237"/>
                  <a:gd name="connsiteY0" fmla="*/ 50857 h 50895"/>
                  <a:gd name="connsiteX1" fmla="*/ 244616 w 247237"/>
                  <a:gd name="connsiteY1" fmla="*/ 7042 h 50895"/>
                  <a:gd name="connsiteX2" fmla="*/ 242712 w 247237"/>
                  <a:gd name="connsiteY2" fmla="*/ 88 h 50895"/>
                  <a:gd name="connsiteX3" fmla="*/ 1634 w 247237"/>
                  <a:gd name="connsiteY3" fmla="*/ 46761 h 50895"/>
                  <a:gd name="connsiteX4" fmla="*/ 2681 w 247237"/>
                  <a:gd name="connsiteY4" fmla="*/ 50857 h 50895"/>
                  <a:gd name="connsiteX5" fmla="*/ 2681 w 247237"/>
                  <a:gd name="connsiteY5" fmla="*/ 50857 h 5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237" h="50895">
                    <a:moveTo>
                      <a:pt x="2681" y="50857"/>
                    </a:moveTo>
                    <a:cubicBezTo>
                      <a:pt x="83453" y="37522"/>
                      <a:pt x="164035" y="21901"/>
                      <a:pt x="244616" y="7042"/>
                    </a:cubicBezTo>
                    <a:cubicBezTo>
                      <a:pt x="249189" y="6184"/>
                      <a:pt x="247283" y="-864"/>
                      <a:pt x="242712" y="88"/>
                    </a:cubicBezTo>
                    <a:cubicBezTo>
                      <a:pt x="162320" y="15424"/>
                      <a:pt x="81644" y="29902"/>
                      <a:pt x="1634" y="46761"/>
                    </a:cubicBezTo>
                    <a:cubicBezTo>
                      <a:pt x="-1224" y="47332"/>
                      <a:pt x="14" y="51333"/>
                      <a:pt x="2681" y="50857"/>
                    </a:cubicBezTo>
                    <a:lnTo>
                      <a:pt x="2681" y="5085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06" name="Freeform: Shape 8705">
                <a:extLst>
                  <a:ext uri="{FF2B5EF4-FFF2-40B4-BE49-F238E27FC236}">
                    <a16:creationId xmlns:a16="http://schemas.microsoft.com/office/drawing/2014/main" id="{0D2DE26D-595E-4990-8413-FF45436FD0CE}"/>
                  </a:ext>
                </a:extLst>
              </p:cNvPr>
              <p:cNvSpPr/>
              <p:nvPr/>
            </p:nvSpPr>
            <p:spPr>
              <a:xfrm>
                <a:off x="6065769" y="3047170"/>
                <a:ext cx="241887" cy="38725"/>
              </a:xfrm>
              <a:custGeom>
                <a:avLst/>
                <a:gdLst>
                  <a:gd name="connsiteX0" fmla="*/ 2608 w 241887"/>
                  <a:gd name="connsiteY0" fmla="*/ 38072 h 38725"/>
                  <a:gd name="connsiteX1" fmla="*/ 239018 w 241887"/>
                  <a:gd name="connsiteY1" fmla="*/ 7687 h 38725"/>
                  <a:gd name="connsiteX2" fmla="*/ 236923 w 241887"/>
                  <a:gd name="connsiteY2" fmla="*/ 67 h 38725"/>
                  <a:gd name="connsiteX3" fmla="*/ 2608 w 241887"/>
                  <a:gd name="connsiteY3" fmla="*/ 32738 h 38725"/>
                  <a:gd name="connsiteX4" fmla="*/ 2608 w 241887"/>
                  <a:gd name="connsiteY4" fmla="*/ 38072 h 38725"/>
                  <a:gd name="connsiteX5" fmla="*/ 2608 w 241887"/>
                  <a:gd name="connsiteY5" fmla="*/ 38072 h 3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87" h="38725">
                    <a:moveTo>
                      <a:pt x="2608" y="38072"/>
                    </a:moveTo>
                    <a:cubicBezTo>
                      <a:pt x="82237" y="42834"/>
                      <a:pt x="161104" y="20451"/>
                      <a:pt x="239018" y="7687"/>
                    </a:cubicBezTo>
                    <a:cubicBezTo>
                      <a:pt x="244066" y="6830"/>
                      <a:pt x="241876" y="-790"/>
                      <a:pt x="236923" y="67"/>
                    </a:cubicBezTo>
                    <a:cubicBezTo>
                      <a:pt x="158627" y="12831"/>
                      <a:pt x="82237" y="29976"/>
                      <a:pt x="2608" y="32738"/>
                    </a:cubicBezTo>
                    <a:cubicBezTo>
                      <a:pt x="-917" y="32833"/>
                      <a:pt x="-821" y="37881"/>
                      <a:pt x="2608" y="38072"/>
                    </a:cubicBezTo>
                    <a:lnTo>
                      <a:pt x="2608" y="3807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07" name="Freeform: Shape 8706">
                <a:extLst>
                  <a:ext uri="{FF2B5EF4-FFF2-40B4-BE49-F238E27FC236}">
                    <a16:creationId xmlns:a16="http://schemas.microsoft.com/office/drawing/2014/main" id="{8729FA63-10D9-4BBF-8B6C-665A0D29A895}"/>
                  </a:ext>
                </a:extLst>
              </p:cNvPr>
              <p:cNvSpPr/>
              <p:nvPr/>
            </p:nvSpPr>
            <p:spPr>
              <a:xfrm>
                <a:off x="6007808" y="3019722"/>
                <a:ext cx="67052" cy="171725"/>
              </a:xfrm>
              <a:custGeom>
                <a:avLst/>
                <a:gdLst>
                  <a:gd name="connsiteX0" fmla="*/ 5704 w 67052"/>
                  <a:gd name="connsiteY0" fmla="*/ 170676 h 171725"/>
                  <a:gd name="connsiteX1" fmla="*/ 67045 w 67052"/>
                  <a:gd name="connsiteY1" fmla="*/ 4179 h 171725"/>
                  <a:gd name="connsiteX2" fmla="*/ 58378 w 67052"/>
                  <a:gd name="connsiteY2" fmla="*/ 4179 h 171725"/>
                  <a:gd name="connsiteX3" fmla="*/ 466 w 67052"/>
                  <a:gd name="connsiteY3" fmla="*/ 166676 h 171725"/>
                  <a:gd name="connsiteX4" fmla="*/ 5704 w 67052"/>
                  <a:gd name="connsiteY4" fmla="*/ 170676 h 171725"/>
                  <a:gd name="connsiteX5" fmla="*/ 5704 w 67052"/>
                  <a:gd name="connsiteY5" fmla="*/ 170676 h 1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52" h="171725">
                    <a:moveTo>
                      <a:pt x="5704" y="170676"/>
                    </a:moveTo>
                    <a:cubicBezTo>
                      <a:pt x="42757" y="123242"/>
                      <a:pt x="64474" y="64377"/>
                      <a:pt x="67045" y="4179"/>
                    </a:cubicBezTo>
                    <a:cubicBezTo>
                      <a:pt x="67331" y="-1441"/>
                      <a:pt x="58854" y="-1345"/>
                      <a:pt x="58378" y="4179"/>
                    </a:cubicBezTo>
                    <a:cubicBezTo>
                      <a:pt x="53615" y="64853"/>
                      <a:pt x="35041" y="116574"/>
                      <a:pt x="466" y="166676"/>
                    </a:cubicBezTo>
                    <a:cubicBezTo>
                      <a:pt x="-1535" y="169724"/>
                      <a:pt x="3418" y="173629"/>
                      <a:pt x="5704" y="170676"/>
                    </a:cubicBezTo>
                    <a:lnTo>
                      <a:pt x="5704" y="1706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08" name="Freeform: Shape 8707">
                <a:extLst>
                  <a:ext uri="{FF2B5EF4-FFF2-40B4-BE49-F238E27FC236}">
                    <a16:creationId xmlns:a16="http://schemas.microsoft.com/office/drawing/2014/main" id="{876F9C2F-8907-4A06-A26D-2B1B2435DDA5}"/>
                  </a:ext>
                </a:extLst>
              </p:cNvPr>
              <p:cNvSpPr/>
              <p:nvPr/>
            </p:nvSpPr>
            <p:spPr>
              <a:xfrm>
                <a:off x="6135456" y="3420344"/>
                <a:ext cx="17789" cy="222171"/>
              </a:xfrm>
              <a:custGeom>
                <a:avLst/>
                <a:gdLst>
                  <a:gd name="connsiteX0" fmla="*/ 11502 w 17789"/>
                  <a:gd name="connsiteY0" fmla="*/ 3036 h 222171"/>
                  <a:gd name="connsiteX1" fmla="*/ 72 w 17789"/>
                  <a:gd name="connsiteY1" fmla="*/ 219635 h 222171"/>
                  <a:gd name="connsiteX2" fmla="*/ 5311 w 17789"/>
                  <a:gd name="connsiteY2" fmla="*/ 219635 h 222171"/>
                  <a:gd name="connsiteX3" fmla="*/ 17789 w 17789"/>
                  <a:gd name="connsiteY3" fmla="*/ 3036 h 222171"/>
                  <a:gd name="connsiteX4" fmla="*/ 11502 w 17789"/>
                  <a:gd name="connsiteY4" fmla="*/ 3036 h 222171"/>
                  <a:gd name="connsiteX5" fmla="*/ 11502 w 17789"/>
                  <a:gd name="connsiteY5" fmla="*/ 3036 h 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89" h="222171">
                    <a:moveTo>
                      <a:pt x="11502" y="3036"/>
                    </a:moveTo>
                    <a:cubicBezTo>
                      <a:pt x="6168" y="74664"/>
                      <a:pt x="-785" y="147816"/>
                      <a:pt x="72" y="219635"/>
                    </a:cubicBezTo>
                    <a:cubicBezTo>
                      <a:pt x="72" y="223159"/>
                      <a:pt x="4930" y="222873"/>
                      <a:pt x="5311" y="219635"/>
                    </a:cubicBezTo>
                    <a:cubicBezTo>
                      <a:pt x="13979" y="148292"/>
                      <a:pt x="15217" y="74855"/>
                      <a:pt x="17789" y="3036"/>
                    </a:cubicBezTo>
                    <a:cubicBezTo>
                      <a:pt x="17884" y="-1060"/>
                      <a:pt x="11788" y="-964"/>
                      <a:pt x="11502" y="3036"/>
                    </a:cubicBezTo>
                    <a:lnTo>
                      <a:pt x="11502" y="30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09" name="Freeform: Shape 8708">
                <a:extLst>
                  <a:ext uri="{FF2B5EF4-FFF2-40B4-BE49-F238E27FC236}">
                    <a16:creationId xmlns:a16="http://schemas.microsoft.com/office/drawing/2014/main" id="{F4871A38-83E6-4289-A0F7-451E4C1469EC}"/>
                  </a:ext>
                </a:extLst>
              </p:cNvPr>
              <p:cNvSpPr/>
              <p:nvPr/>
            </p:nvSpPr>
            <p:spPr>
              <a:xfrm>
                <a:off x="6208315" y="3398000"/>
                <a:ext cx="68557" cy="182854"/>
              </a:xfrm>
              <a:custGeom>
                <a:avLst/>
                <a:gdLst>
                  <a:gd name="connsiteX0" fmla="*/ 174 w 68557"/>
                  <a:gd name="connsiteY0" fmla="*/ 3758 h 182854"/>
                  <a:gd name="connsiteX1" fmla="*/ 61801 w 68557"/>
                  <a:gd name="connsiteY1" fmla="*/ 180542 h 182854"/>
                  <a:gd name="connsiteX2" fmla="*/ 68373 w 68557"/>
                  <a:gd name="connsiteY2" fmla="*/ 178732 h 182854"/>
                  <a:gd name="connsiteX3" fmla="*/ 6080 w 68557"/>
                  <a:gd name="connsiteY3" fmla="*/ 2044 h 182854"/>
                  <a:gd name="connsiteX4" fmla="*/ 174 w 68557"/>
                  <a:gd name="connsiteY4" fmla="*/ 3758 h 182854"/>
                  <a:gd name="connsiteX5" fmla="*/ 174 w 68557"/>
                  <a:gd name="connsiteY5" fmla="*/ 3758 h 18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57" h="182854">
                    <a:moveTo>
                      <a:pt x="174" y="3758"/>
                    </a:moveTo>
                    <a:cubicBezTo>
                      <a:pt x="18558" y="62813"/>
                      <a:pt x="38084" y="123392"/>
                      <a:pt x="61801" y="180542"/>
                    </a:cubicBezTo>
                    <a:cubicBezTo>
                      <a:pt x="63420" y="184447"/>
                      <a:pt x="69707" y="183114"/>
                      <a:pt x="68373" y="178732"/>
                    </a:cubicBezTo>
                    <a:cubicBezTo>
                      <a:pt x="51228" y="119201"/>
                      <a:pt x="28654" y="59765"/>
                      <a:pt x="6080" y="2044"/>
                    </a:cubicBezTo>
                    <a:cubicBezTo>
                      <a:pt x="4651" y="-1481"/>
                      <a:pt x="-1064" y="-147"/>
                      <a:pt x="174" y="3758"/>
                    </a:cubicBezTo>
                    <a:lnTo>
                      <a:pt x="174" y="37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0" name="Freeform: Shape 8709">
                <a:extLst>
                  <a:ext uri="{FF2B5EF4-FFF2-40B4-BE49-F238E27FC236}">
                    <a16:creationId xmlns:a16="http://schemas.microsoft.com/office/drawing/2014/main" id="{F1524C0D-698A-47F8-B0F5-3E8FDF66822C}"/>
                  </a:ext>
                </a:extLst>
              </p:cNvPr>
              <p:cNvSpPr/>
              <p:nvPr/>
            </p:nvSpPr>
            <p:spPr>
              <a:xfrm>
                <a:off x="6217684" y="3401990"/>
                <a:ext cx="114883" cy="144110"/>
              </a:xfrm>
              <a:custGeom>
                <a:avLst/>
                <a:gdLst>
                  <a:gd name="connsiteX0" fmla="*/ 426 w 114883"/>
                  <a:gd name="connsiteY0" fmla="*/ 3292 h 144110"/>
                  <a:gd name="connsiteX1" fmla="*/ 112249 w 114883"/>
                  <a:gd name="connsiteY1" fmla="*/ 143596 h 144110"/>
                  <a:gd name="connsiteX2" fmla="*/ 114535 w 114883"/>
                  <a:gd name="connsiteY2" fmla="*/ 141310 h 144110"/>
                  <a:gd name="connsiteX3" fmla="*/ 4331 w 114883"/>
                  <a:gd name="connsiteY3" fmla="*/ 1006 h 144110"/>
                  <a:gd name="connsiteX4" fmla="*/ 426 w 114883"/>
                  <a:gd name="connsiteY4" fmla="*/ 3292 h 144110"/>
                  <a:gd name="connsiteX5" fmla="*/ 426 w 114883"/>
                  <a:gd name="connsiteY5" fmla="*/ 3292 h 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83" h="144110">
                    <a:moveTo>
                      <a:pt x="426" y="3292"/>
                    </a:moveTo>
                    <a:cubicBezTo>
                      <a:pt x="34811" y="52251"/>
                      <a:pt x="69958" y="101114"/>
                      <a:pt x="112249" y="143596"/>
                    </a:cubicBezTo>
                    <a:cubicBezTo>
                      <a:pt x="113773" y="145120"/>
                      <a:pt x="115678" y="142929"/>
                      <a:pt x="114535" y="141310"/>
                    </a:cubicBezTo>
                    <a:cubicBezTo>
                      <a:pt x="77578" y="94637"/>
                      <a:pt x="38621" y="49774"/>
                      <a:pt x="4331" y="1006"/>
                    </a:cubicBezTo>
                    <a:cubicBezTo>
                      <a:pt x="2616" y="-1375"/>
                      <a:pt x="-1289" y="911"/>
                      <a:pt x="426" y="3292"/>
                    </a:cubicBezTo>
                    <a:lnTo>
                      <a:pt x="426" y="329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1" name="Freeform: Shape 8710">
                <a:extLst>
                  <a:ext uri="{FF2B5EF4-FFF2-40B4-BE49-F238E27FC236}">
                    <a16:creationId xmlns:a16="http://schemas.microsoft.com/office/drawing/2014/main" id="{30536752-D66E-44EC-8008-3C9361107660}"/>
                  </a:ext>
                </a:extLst>
              </p:cNvPr>
              <p:cNvSpPr/>
              <p:nvPr/>
            </p:nvSpPr>
            <p:spPr>
              <a:xfrm>
                <a:off x="6316300" y="3355718"/>
                <a:ext cx="161487" cy="133200"/>
              </a:xfrm>
              <a:custGeom>
                <a:avLst/>
                <a:gdLst>
                  <a:gd name="connsiteX0" fmla="*/ 869 w 161487"/>
                  <a:gd name="connsiteY0" fmla="*/ 4987 h 133200"/>
                  <a:gd name="connsiteX1" fmla="*/ 155460 w 161487"/>
                  <a:gd name="connsiteY1" fmla="*/ 132527 h 133200"/>
                  <a:gd name="connsiteX2" fmla="*/ 160318 w 161487"/>
                  <a:gd name="connsiteY2" fmla="*/ 126240 h 133200"/>
                  <a:gd name="connsiteX3" fmla="*/ 4393 w 161487"/>
                  <a:gd name="connsiteY3" fmla="*/ 510 h 133200"/>
                  <a:gd name="connsiteX4" fmla="*/ 869 w 161487"/>
                  <a:gd name="connsiteY4" fmla="*/ 4987 h 133200"/>
                  <a:gd name="connsiteX5" fmla="*/ 869 w 161487"/>
                  <a:gd name="connsiteY5" fmla="*/ 4987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87" h="133200">
                    <a:moveTo>
                      <a:pt x="869" y="4987"/>
                    </a:moveTo>
                    <a:cubicBezTo>
                      <a:pt x="50971" y="48612"/>
                      <a:pt x="101644" y="93284"/>
                      <a:pt x="155460" y="132527"/>
                    </a:cubicBezTo>
                    <a:cubicBezTo>
                      <a:pt x="159175" y="135194"/>
                      <a:pt x="163651" y="129288"/>
                      <a:pt x="160318" y="126240"/>
                    </a:cubicBezTo>
                    <a:cubicBezTo>
                      <a:pt x="111169" y="81473"/>
                      <a:pt x="57257" y="40896"/>
                      <a:pt x="4393" y="510"/>
                    </a:cubicBezTo>
                    <a:cubicBezTo>
                      <a:pt x="1726" y="-1490"/>
                      <a:pt x="-1607" y="2892"/>
                      <a:pt x="869" y="4987"/>
                    </a:cubicBezTo>
                    <a:lnTo>
                      <a:pt x="869" y="49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2" name="Freeform: Shape 8711">
                <a:extLst>
                  <a:ext uri="{FF2B5EF4-FFF2-40B4-BE49-F238E27FC236}">
                    <a16:creationId xmlns:a16="http://schemas.microsoft.com/office/drawing/2014/main" id="{BF73A076-FB9E-470C-A71B-A75EF9A8CFF5}"/>
                  </a:ext>
                </a:extLst>
              </p:cNvPr>
              <p:cNvSpPr/>
              <p:nvPr/>
            </p:nvSpPr>
            <p:spPr>
              <a:xfrm>
                <a:off x="6020557" y="3491335"/>
                <a:ext cx="588965" cy="250580"/>
              </a:xfrm>
              <a:custGeom>
                <a:avLst/>
                <a:gdLst>
                  <a:gd name="connsiteX0" fmla="*/ 671 w 588965"/>
                  <a:gd name="connsiteY0" fmla="*/ 237035 h 250580"/>
                  <a:gd name="connsiteX1" fmla="*/ 98493 w 588965"/>
                  <a:gd name="connsiteY1" fmla="*/ 217985 h 250580"/>
                  <a:gd name="connsiteX2" fmla="*/ 210602 w 588965"/>
                  <a:gd name="connsiteY2" fmla="*/ 184838 h 250580"/>
                  <a:gd name="connsiteX3" fmla="*/ 248226 w 588965"/>
                  <a:gd name="connsiteY3" fmla="*/ 185315 h 250580"/>
                  <a:gd name="connsiteX4" fmla="*/ 308615 w 588965"/>
                  <a:gd name="connsiteY4" fmla="*/ 153787 h 250580"/>
                  <a:gd name="connsiteX5" fmla="*/ 397673 w 588965"/>
                  <a:gd name="connsiteY5" fmla="*/ 108353 h 250580"/>
                  <a:gd name="connsiteX6" fmla="*/ 432059 w 588965"/>
                  <a:gd name="connsiteY6" fmla="*/ 110829 h 250580"/>
                  <a:gd name="connsiteX7" fmla="*/ 472826 w 588965"/>
                  <a:gd name="connsiteY7" fmla="*/ 85778 h 250580"/>
                  <a:gd name="connsiteX8" fmla="*/ 562361 w 588965"/>
                  <a:gd name="connsiteY8" fmla="*/ 30057 h 250580"/>
                  <a:gd name="connsiteX9" fmla="*/ 588840 w 588965"/>
                  <a:gd name="connsiteY9" fmla="*/ 6721 h 250580"/>
                  <a:gd name="connsiteX10" fmla="*/ 578458 w 588965"/>
                  <a:gd name="connsiteY10" fmla="*/ 3863 h 250580"/>
                  <a:gd name="connsiteX11" fmla="*/ 511688 w 588965"/>
                  <a:gd name="connsiteY11" fmla="*/ 17484 h 250580"/>
                  <a:gd name="connsiteX12" fmla="*/ 487208 w 588965"/>
                  <a:gd name="connsiteY12" fmla="*/ 39487 h 250580"/>
                  <a:gd name="connsiteX13" fmla="*/ 471587 w 588965"/>
                  <a:gd name="connsiteY13" fmla="*/ 66062 h 250580"/>
                  <a:gd name="connsiteX14" fmla="*/ 383957 w 588965"/>
                  <a:gd name="connsiteY14" fmla="*/ 94922 h 250580"/>
                  <a:gd name="connsiteX15" fmla="*/ 347476 w 588965"/>
                  <a:gd name="connsiteY15" fmla="*/ 98637 h 250580"/>
                  <a:gd name="connsiteX16" fmla="*/ 305852 w 588965"/>
                  <a:gd name="connsiteY16" fmla="*/ 139499 h 250580"/>
                  <a:gd name="connsiteX17" fmla="*/ 190695 w 588965"/>
                  <a:gd name="connsiteY17" fmla="*/ 173027 h 250580"/>
                  <a:gd name="connsiteX18" fmla="*/ 131830 w 588965"/>
                  <a:gd name="connsiteY18" fmla="*/ 181219 h 250580"/>
                  <a:gd name="connsiteX19" fmla="*/ 3148 w 588965"/>
                  <a:gd name="connsiteY19" fmla="*/ 233606 h 250580"/>
                  <a:gd name="connsiteX20" fmla="*/ 671 w 588965"/>
                  <a:gd name="connsiteY20" fmla="*/ 237035 h 250580"/>
                  <a:gd name="connsiteX21" fmla="*/ 671 w 588965"/>
                  <a:gd name="connsiteY21" fmla="*/ 237035 h 2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965" h="250580">
                    <a:moveTo>
                      <a:pt x="671" y="237035"/>
                    </a:moveTo>
                    <a:cubicBezTo>
                      <a:pt x="37247" y="266658"/>
                      <a:pt x="66965" y="241893"/>
                      <a:pt x="98493" y="217985"/>
                    </a:cubicBezTo>
                    <a:cubicBezTo>
                      <a:pt x="143927" y="183600"/>
                      <a:pt x="161739" y="181409"/>
                      <a:pt x="210602" y="184838"/>
                    </a:cubicBezTo>
                    <a:cubicBezTo>
                      <a:pt x="223651" y="185791"/>
                      <a:pt x="234986" y="187315"/>
                      <a:pt x="248226" y="185315"/>
                    </a:cubicBezTo>
                    <a:cubicBezTo>
                      <a:pt x="271562" y="181790"/>
                      <a:pt x="292041" y="170265"/>
                      <a:pt x="308615" y="153787"/>
                    </a:cubicBezTo>
                    <a:cubicBezTo>
                      <a:pt x="341095" y="121497"/>
                      <a:pt x="322140" y="113496"/>
                      <a:pt x="397673" y="108353"/>
                    </a:cubicBezTo>
                    <a:cubicBezTo>
                      <a:pt x="419295" y="106829"/>
                      <a:pt x="410532" y="114639"/>
                      <a:pt x="432059" y="110829"/>
                    </a:cubicBezTo>
                    <a:cubicBezTo>
                      <a:pt x="450061" y="107686"/>
                      <a:pt x="461395" y="99494"/>
                      <a:pt x="472826" y="85778"/>
                    </a:cubicBezTo>
                    <a:cubicBezTo>
                      <a:pt x="505401" y="46535"/>
                      <a:pt x="486256" y="63490"/>
                      <a:pt x="562361" y="30057"/>
                    </a:cubicBezTo>
                    <a:cubicBezTo>
                      <a:pt x="578839" y="22818"/>
                      <a:pt x="585220" y="25104"/>
                      <a:pt x="588840" y="6721"/>
                    </a:cubicBezTo>
                    <a:cubicBezTo>
                      <a:pt x="590174" y="-42"/>
                      <a:pt x="580458" y="-2899"/>
                      <a:pt x="578458" y="3863"/>
                    </a:cubicBezTo>
                    <a:cubicBezTo>
                      <a:pt x="573695" y="20056"/>
                      <a:pt x="525403" y="11960"/>
                      <a:pt x="511688" y="17484"/>
                    </a:cubicBezTo>
                    <a:cubicBezTo>
                      <a:pt x="501686" y="21580"/>
                      <a:pt x="493590" y="31486"/>
                      <a:pt x="487208" y="39487"/>
                    </a:cubicBezTo>
                    <a:cubicBezTo>
                      <a:pt x="481398" y="46726"/>
                      <a:pt x="477969" y="60061"/>
                      <a:pt x="471587" y="66062"/>
                    </a:cubicBezTo>
                    <a:cubicBezTo>
                      <a:pt x="450537" y="86064"/>
                      <a:pt x="410246" y="92351"/>
                      <a:pt x="383957" y="94922"/>
                    </a:cubicBezTo>
                    <a:cubicBezTo>
                      <a:pt x="369860" y="96256"/>
                      <a:pt x="361097" y="92827"/>
                      <a:pt x="347476" y="98637"/>
                    </a:cubicBezTo>
                    <a:cubicBezTo>
                      <a:pt x="328522" y="106733"/>
                      <a:pt x="319187" y="125117"/>
                      <a:pt x="305852" y="139499"/>
                    </a:cubicBezTo>
                    <a:cubicBezTo>
                      <a:pt x="272801" y="175028"/>
                      <a:pt x="236415" y="175790"/>
                      <a:pt x="190695" y="173027"/>
                    </a:cubicBezTo>
                    <a:cubicBezTo>
                      <a:pt x="167930" y="171694"/>
                      <a:pt x="152119" y="171313"/>
                      <a:pt x="131830" y="181219"/>
                    </a:cubicBezTo>
                    <a:cubicBezTo>
                      <a:pt x="93445" y="200078"/>
                      <a:pt x="60869" y="272754"/>
                      <a:pt x="3148" y="233606"/>
                    </a:cubicBezTo>
                    <a:cubicBezTo>
                      <a:pt x="1338" y="232368"/>
                      <a:pt x="-1234" y="235511"/>
                      <a:pt x="671" y="237035"/>
                    </a:cubicBezTo>
                    <a:lnTo>
                      <a:pt x="671" y="23703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3" name="Freeform: Shape 8712">
                <a:extLst>
                  <a:ext uri="{FF2B5EF4-FFF2-40B4-BE49-F238E27FC236}">
                    <a16:creationId xmlns:a16="http://schemas.microsoft.com/office/drawing/2014/main" id="{1C1A0B1F-0149-4600-B530-E63BB0AC0CA5}"/>
                  </a:ext>
                </a:extLst>
              </p:cNvPr>
              <p:cNvSpPr/>
              <p:nvPr/>
            </p:nvSpPr>
            <p:spPr>
              <a:xfrm>
                <a:off x="6020241" y="3481276"/>
                <a:ext cx="581449" cy="236503"/>
              </a:xfrm>
              <a:custGeom>
                <a:avLst/>
                <a:gdLst>
                  <a:gd name="connsiteX0" fmla="*/ 580392 w 581449"/>
                  <a:gd name="connsiteY0" fmla="*/ 2016 h 236503"/>
                  <a:gd name="connsiteX1" fmla="*/ 482570 w 581449"/>
                  <a:gd name="connsiteY1" fmla="*/ 24305 h 236503"/>
                  <a:gd name="connsiteX2" fmla="*/ 461711 w 581449"/>
                  <a:gd name="connsiteY2" fmla="*/ 45831 h 236503"/>
                  <a:gd name="connsiteX3" fmla="*/ 381129 w 581449"/>
                  <a:gd name="connsiteY3" fmla="*/ 80788 h 236503"/>
                  <a:gd name="connsiteX4" fmla="*/ 324836 w 581449"/>
                  <a:gd name="connsiteY4" fmla="*/ 92313 h 236503"/>
                  <a:gd name="connsiteX5" fmla="*/ 266162 w 581449"/>
                  <a:gd name="connsiteY5" fmla="*/ 142415 h 236503"/>
                  <a:gd name="connsiteX6" fmla="*/ 158816 w 581449"/>
                  <a:gd name="connsiteY6" fmla="*/ 150416 h 236503"/>
                  <a:gd name="connsiteX7" fmla="*/ 5939 w 581449"/>
                  <a:gd name="connsiteY7" fmla="*/ 221377 h 236503"/>
                  <a:gd name="connsiteX8" fmla="*/ 415 w 581449"/>
                  <a:gd name="connsiteY8" fmla="*/ 224616 h 236503"/>
                  <a:gd name="connsiteX9" fmla="*/ 52802 w 581449"/>
                  <a:gd name="connsiteY9" fmla="*/ 229283 h 236503"/>
                  <a:gd name="connsiteX10" fmla="*/ 115477 w 581449"/>
                  <a:gd name="connsiteY10" fmla="*/ 175848 h 236503"/>
                  <a:gd name="connsiteX11" fmla="*/ 245398 w 581449"/>
                  <a:gd name="connsiteY11" fmla="*/ 155464 h 236503"/>
                  <a:gd name="connsiteX12" fmla="*/ 293309 w 581449"/>
                  <a:gd name="connsiteY12" fmla="*/ 126984 h 236503"/>
                  <a:gd name="connsiteX13" fmla="*/ 371795 w 581449"/>
                  <a:gd name="connsiteY13" fmla="*/ 83265 h 236503"/>
                  <a:gd name="connsiteX14" fmla="*/ 409704 w 581449"/>
                  <a:gd name="connsiteY14" fmla="*/ 85741 h 236503"/>
                  <a:gd name="connsiteX15" fmla="*/ 453710 w 581449"/>
                  <a:gd name="connsiteY15" fmla="*/ 60881 h 236503"/>
                  <a:gd name="connsiteX16" fmla="*/ 580202 w 581449"/>
                  <a:gd name="connsiteY16" fmla="*/ 4874 h 236503"/>
                  <a:gd name="connsiteX17" fmla="*/ 580392 w 581449"/>
                  <a:gd name="connsiteY17" fmla="*/ 2016 h 236503"/>
                  <a:gd name="connsiteX18" fmla="*/ 580392 w 581449"/>
                  <a:gd name="connsiteY18" fmla="*/ 2016 h 23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1449" h="236503">
                    <a:moveTo>
                      <a:pt x="580392" y="2016"/>
                    </a:moveTo>
                    <a:cubicBezTo>
                      <a:pt x="547150" y="-4080"/>
                      <a:pt x="509907" y="3731"/>
                      <a:pt x="482570" y="24305"/>
                    </a:cubicBezTo>
                    <a:cubicBezTo>
                      <a:pt x="473998" y="30782"/>
                      <a:pt x="469521" y="38973"/>
                      <a:pt x="461711" y="45831"/>
                    </a:cubicBezTo>
                    <a:cubicBezTo>
                      <a:pt x="438946" y="65548"/>
                      <a:pt x="412181" y="78026"/>
                      <a:pt x="381129" y="80788"/>
                    </a:cubicBezTo>
                    <a:cubicBezTo>
                      <a:pt x="357507" y="82884"/>
                      <a:pt x="345506" y="79550"/>
                      <a:pt x="324836" y="92313"/>
                    </a:cubicBezTo>
                    <a:cubicBezTo>
                      <a:pt x="303405" y="105553"/>
                      <a:pt x="289118" y="131842"/>
                      <a:pt x="266162" y="142415"/>
                    </a:cubicBezTo>
                    <a:cubicBezTo>
                      <a:pt x="230063" y="158988"/>
                      <a:pt x="195296" y="145939"/>
                      <a:pt x="158816" y="150416"/>
                    </a:cubicBezTo>
                    <a:cubicBezTo>
                      <a:pt x="122049" y="154893"/>
                      <a:pt x="27656" y="254810"/>
                      <a:pt x="5939" y="221377"/>
                    </a:cubicBezTo>
                    <a:cubicBezTo>
                      <a:pt x="3653" y="217948"/>
                      <a:pt x="-1490" y="220901"/>
                      <a:pt x="415" y="224616"/>
                    </a:cubicBezTo>
                    <a:cubicBezTo>
                      <a:pt x="9940" y="243094"/>
                      <a:pt x="37753" y="236236"/>
                      <a:pt x="52802" y="229283"/>
                    </a:cubicBezTo>
                    <a:cubicBezTo>
                      <a:pt x="77853" y="217758"/>
                      <a:pt x="93379" y="191373"/>
                      <a:pt x="115477" y="175848"/>
                    </a:cubicBezTo>
                    <a:cubicBezTo>
                      <a:pt x="159673" y="144701"/>
                      <a:pt x="199297" y="166704"/>
                      <a:pt x="245398" y="155464"/>
                    </a:cubicBezTo>
                    <a:cubicBezTo>
                      <a:pt x="264734" y="150797"/>
                      <a:pt x="278545" y="139843"/>
                      <a:pt x="293309" y="126984"/>
                    </a:cubicBezTo>
                    <a:cubicBezTo>
                      <a:pt x="318836" y="104696"/>
                      <a:pt x="327408" y="86598"/>
                      <a:pt x="371795" y="83265"/>
                    </a:cubicBezTo>
                    <a:cubicBezTo>
                      <a:pt x="383796" y="82312"/>
                      <a:pt x="397512" y="87741"/>
                      <a:pt x="409704" y="85741"/>
                    </a:cubicBezTo>
                    <a:cubicBezTo>
                      <a:pt x="430850" y="82407"/>
                      <a:pt x="439136" y="75740"/>
                      <a:pt x="453710" y="60881"/>
                    </a:cubicBezTo>
                    <a:cubicBezTo>
                      <a:pt x="492762" y="21257"/>
                      <a:pt x="520480" y="-460"/>
                      <a:pt x="580202" y="4874"/>
                    </a:cubicBezTo>
                    <a:cubicBezTo>
                      <a:pt x="581630" y="5160"/>
                      <a:pt x="582012" y="2397"/>
                      <a:pt x="580392" y="2016"/>
                    </a:cubicBezTo>
                    <a:lnTo>
                      <a:pt x="580392" y="20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4" name="Freeform: Shape 8713">
                <a:extLst>
                  <a:ext uri="{FF2B5EF4-FFF2-40B4-BE49-F238E27FC236}">
                    <a16:creationId xmlns:a16="http://schemas.microsoft.com/office/drawing/2014/main" id="{649573A0-C465-4134-B825-BA431C37CBAB}"/>
                  </a:ext>
                </a:extLst>
              </p:cNvPr>
              <p:cNvSpPr/>
              <p:nvPr/>
            </p:nvSpPr>
            <p:spPr>
              <a:xfrm>
                <a:off x="6702870" y="3769436"/>
                <a:ext cx="34952" cy="34795"/>
              </a:xfrm>
              <a:custGeom>
                <a:avLst/>
                <a:gdLst>
                  <a:gd name="connsiteX0" fmla="*/ 30828 w 34952"/>
                  <a:gd name="connsiteY0" fmla="*/ 1130 h 34795"/>
                  <a:gd name="connsiteX1" fmla="*/ 9873 w 34952"/>
                  <a:gd name="connsiteY1" fmla="*/ 2559 h 34795"/>
                  <a:gd name="connsiteX2" fmla="*/ 348 w 34952"/>
                  <a:gd name="connsiteY2" fmla="*/ 13798 h 34795"/>
                  <a:gd name="connsiteX3" fmla="*/ 15112 w 34952"/>
                  <a:gd name="connsiteY3" fmla="*/ 16465 h 34795"/>
                  <a:gd name="connsiteX4" fmla="*/ 29685 w 34952"/>
                  <a:gd name="connsiteY4" fmla="*/ 4273 h 34795"/>
                  <a:gd name="connsiteX5" fmla="*/ 27304 w 34952"/>
                  <a:gd name="connsiteY5" fmla="*/ 2463 h 34795"/>
                  <a:gd name="connsiteX6" fmla="*/ 19112 w 34952"/>
                  <a:gd name="connsiteY6" fmla="*/ 20656 h 34795"/>
                  <a:gd name="connsiteX7" fmla="*/ 22350 w 34952"/>
                  <a:gd name="connsiteY7" fmla="*/ 34182 h 34795"/>
                  <a:gd name="connsiteX8" fmla="*/ 32638 w 34952"/>
                  <a:gd name="connsiteY8" fmla="*/ 27705 h 34795"/>
                  <a:gd name="connsiteX9" fmla="*/ 32542 w 34952"/>
                  <a:gd name="connsiteY9" fmla="*/ 2654 h 34795"/>
                  <a:gd name="connsiteX10" fmla="*/ 29590 w 34952"/>
                  <a:gd name="connsiteY10" fmla="*/ 3416 h 34795"/>
                  <a:gd name="connsiteX11" fmla="*/ 31875 w 34952"/>
                  <a:gd name="connsiteY11" fmla="*/ 17227 h 34795"/>
                  <a:gd name="connsiteX12" fmla="*/ 30637 w 34952"/>
                  <a:gd name="connsiteY12" fmla="*/ 23990 h 34795"/>
                  <a:gd name="connsiteX13" fmla="*/ 29018 w 34952"/>
                  <a:gd name="connsiteY13" fmla="*/ 28276 h 34795"/>
                  <a:gd name="connsiteX14" fmla="*/ 21684 w 34952"/>
                  <a:gd name="connsiteY14" fmla="*/ 26657 h 34795"/>
                  <a:gd name="connsiteX15" fmla="*/ 22922 w 34952"/>
                  <a:gd name="connsiteY15" fmla="*/ 15322 h 34795"/>
                  <a:gd name="connsiteX16" fmla="*/ 29304 w 34952"/>
                  <a:gd name="connsiteY16" fmla="*/ 4559 h 34795"/>
                  <a:gd name="connsiteX17" fmla="*/ 26922 w 34952"/>
                  <a:gd name="connsiteY17" fmla="*/ 2749 h 34795"/>
                  <a:gd name="connsiteX18" fmla="*/ 18350 w 34952"/>
                  <a:gd name="connsiteY18" fmla="*/ 11798 h 34795"/>
                  <a:gd name="connsiteX19" fmla="*/ 5110 w 34952"/>
                  <a:gd name="connsiteY19" fmla="*/ 14179 h 34795"/>
                  <a:gd name="connsiteX20" fmla="*/ 6253 w 34952"/>
                  <a:gd name="connsiteY20" fmla="*/ 7893 h 34795"/>
                  <a:gd name="connsiteX21" fmla="*/ 9396 w 34952"/>
                  <a:gd name="connsiteY21" fmla="*/ 5988 h 34795"/>
                  <a:gd name="connsiteX22" fmla="*/ 15969 w 34952"/>
                  <a:gd name="connsiteY22" fmla="*/ 3606 h 34795"/>
                  <a:gd name="connsiteX23" fmla="*/ 29685 w 34952"/>
                  <a:gd name="connsiteY23" fmla="*/ 4083 h 34795"/>
                  <a:gd name="connsiteX24" fmla="*/ 30828 w 34952"/>
                  <a:gd name="connsiteY24" fmla="*/ 1130 h 34795"/>
                  <a:gd name="connsiteX25" fmla="*/ 30828 w 34952"/>
                  <a:gd name="connsiteY25" fmla="*/ 1130 h 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952" h="34795">
                    <a:moveTo>
                      <a:pt x="30828" y="1130"/>
                    </a:moveTo>
                    <a:cubicBezTo>
                      <a:pt x="23779" y="-680"/>
                      <a:pt x="16540" y="-394"/>
                      <a:pt x="9873" y="2559"/>
                    </a:cubicBezTo>
                    <a:cubicBezTo>
                      <a:pt x="6158" y="4178"/>
                      <a:pt x="-1748" y="8464"/>
                      <a:pt x="348" y="13798"/>
                    </a:cubicBezTo>
                    <a:cubicBezTo>
                      <a:pt x="2443" y="18942"/>
                      <a:pt x="11111" y="17703"/>
                      <a:pt x="15112" y="16465"/>
                    </a:cubicBezTo>
                    <a:cubicBezTo>
                      <a:pt x="21493" y="14560"/>
                      <a:pt x="26637" y="10083"/>
                      <a:pt x="29685" y="4273"/>
                    </a:cubicBezTo>
                    <a:cubicBezTo>
                      <a:pt x="30542" y="2654"/>
                      <a:pt x="28637" y="1416"/>
                      <a:pt x="27304" y="2463"/>
                    </a:cubicBezTo>
                    <a:cubicBezTo>
                      <a:pt x="21684" y="7035"/>
                      <a:pt x="19874" y="13703"/>
                      <a:pt x="19112" y="20656"/>
                    </a:cubicBezTo>
                    <a:cubicBezTo>
                      <a:pt x="18636" y="24847"/>
                      <a:pt x="17493" y="31800"/>
                      <a:pt x="22350" y="34182"/>
                    </a:cubicBezTo>
                    <a:cubicBezTo>
                      <a:pt x="27208" y="36563"/>
                      <a:pt x="31018" y="31515"/>
                      <a:pt x="32638" y="27705"/>
                    </a:cubicBezTo>
                    <a:cubicBezTo>
                      <a:pt x="35971" y="19704"/>
                      <a:pt x="35495" y="10655"/>
                      <a:pt x="32542" y="2654"/>
                    </a:cubicBezTo>
                    <a:cubicBezTo>
                      <a:pt x="31875" y="844"/>
                      <a:pt x="28923" y="1606"/>
                      <a:pt x="29590" y="3416"/>
                    </a:cubicBezTo>
                    <a:cubicBezTo>
                      <a:pt x="31209" y="7893"/>
                      <a:pt x="32161" y="12465"/>
                      <a:pt x="31875" y="17227"/>
                    </a:cubicBezTo>
                    <a:cubicBezTo>
                      <a:pt x="31780" y="19513"/>
                      <a:pt x="31304" y="21799"/>
                      <a:pt x="30637" y="23990"/>
                    </a:cubicBezTo>
                    <a:cubicBezTo>
                      <a:pt x="30256" y="25419"/>
                      <a:pt x="29685" y="26847"/>
                      <a:pt x="29018" y="28276"/>
                    </a:cubicBezTo>
                    <a:cubicBezTo>
                      <a:pt x="23875" y="30086"/>
                      <a:pt x="21493" y="29610"/>
                      <a:pt x="21684" y="26657"/>
                    </a:cubicBezTo>
                    <a:cubicBezTo>
                      <a:pt x="20826" y="23609"/>
                      <a:pt x="22255" y="18275"/>
                      <a:pt x="22922" y="15322"/>
                    </a:cubicBezTo>
                    <a:cubicBezTo>
                      <a:pt x="23970" y="11036"/>
                      <a:pt x="25875" y="7416"/>
                      <a:pt x="29304" y="4559"/>
                    </a:cubicBezTo>
                    <a:cubicBezTo>
                      <a:pt x="28542" y="3987"/>
                      <a:pt x="27684" y="3321"/>
                      <a:pt x="26922" y="2749"/>
                    </a:cubicBezTo>
                    <a:cubicBezTo>
                      <a:pt x="24922" y="6559"/>
                      <a:pt x="22160" y="9702"/>
                      <a:pt x="18350" y="11798"/>
                    </a:cubicBezTo>
                    <a:cubicBezTo>
                      <a:pt x="16159" y="13036"/>
                      <a:pt x="7301" y="16656"/>
                      <a:pt x="5110" y="14179"/>
                    </a:cubicBezTo>
                    <a:cubicBezTo>
                      <a:pt x="5491" y="12084"/>
                      <a:pt x="5872" y="9988"/>
                      <a:pt x="6253" y="7893"/>
                    </a:cubicBezTo>
                    <a:cubicBezTo>
                      <a:pt x="7301" y="7226"/>
                      <a:pt x="8349" y="6559"/>
                      <a:pt x="9396" y="5988"/>
                    </a:cubicBezTo>
                    <a:cubicBezTo>
                      <a:pt x="11492" y="4940"/>
                      <a:pt x="13683" y="4178"/>
                      <a:pt x="15969" y="3606"/>
                    </a:cubicBezTo>
                    <a:cubicBezTo>
                      <a:pt x="20541" y="2559"/>
                      <a:pt x="25113" y="2844"/>
                      <a:pt x="29685" y="4083"/>
                    </a:cubicBezTo>
                    <a:cubicBezTo>
                      <a:pt x="31875" y="4464"/>
                      <a:pt x="32733" y="1606"/>
                      <a:pt x="30828" y="1130"/>
                    </a:cubicBezTo>
                    <a:lnTo>
                      <a:pt x="30828" y="11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5" name="Freeform: Shape 8714">
                <a:extLst>
                  <a:ext uri="{FF2B5EF4-FFF2-40B4-BE49-F238E27FC236}">
                    <a16:creationId xmlns:a16="http://schemas.microsoft.com/office/drawing/2014/main" id="{3CF18A4A-D015-4950-BC17-CE6B925E44EC}"/>
                  </a:ext>
                </a:extLst>
              </p:cNvPr>
              <p:cNvSpPr/>
              <p:nvPr/>
            </p:nvSpPr>
            <p:spPr>
              <a:xfrm>
                <a:off x="6157017" y="4062401"/>
                <a:ext cx="38900" cy="28225"/>
              </a:xfrm>
              <a:custGeom>
                <a:avLst/>
                <a:gdLst>
                  <a:gd name="connsiteX0" fmla="*/ 38518 w 38900"/>
                  <a:gd name="connsiteY0" fmla="*/ 24490 h 28225"/>
                  <a:gd name="connsiteX1" fmla="*/ 18992 w 38900"/>
                  <a:gd name="connsiteY1" fmla="*/ 4202 h 28225"/>
                  <a:gd name="connsiteX2" fmla="*/ 1275 w 38900"/>
                  <a:gd name="connsiteY2" fmla="*/ 2678 h 28225"/>
                  <a:gd name="connsiteX3" fmla="*/ 6228 w 38900"/>
                  <a:gd name="connsiteY3" fmla="*/ 15823 h 28225"/>
                  <a:gd name="connsiteX4" fmla="*/ 36994 w 38900"/>
                  <a:gd name="connsiteY4" fmla="*/ 28205 h 28225"/>
                  <a:gd name="connsiteX5" fmla="*/ 37756 w 38900"/>
                  <a:gd name="connsiteY5" fmla="*/ 25252 h 28225"/>
                  <a:gd name="connsiteX6" fmla="*/ 20040 w 38900"/>
                  <a:gd name="connsiteY6" fmla="*/ 20204 h 28225"/>
                  <a:gd name="connsiteX7" fmla="*/ 11658 w 38900"/>
                  <a:gd name="connsiteY7" fmla="*/ 15823 h 28225"/>
                  <a:gd name="connsiteX8" fmla="*/ 6514 w 38900"/>
                  <a:gd name="connsiteY8" fmla="*/ 12203 h 28225"/>
                  <a:gd name="connsiteX9" fmla="*/ 7181 w 38900"/>
                  <a:gd name="connsiteY9" fmla="*/ 6488 h 28225"/>
                  <a:gd name="connsiteX10" fmla="*/ 13563 w 38900"/>
                  <a:gd name="connsiteY10" fmla="*/ 4774 h 28225"/>
                  <a:gd name="connsiteX11" fmla="*/ 17373 w 38900"/>
                  <a:gd name="connsiteY11" fmla="*/ 6679 h 28225"/>
                  <a:gd name="connsiteX12" fmla="*/ 24897 w 38900"/>
                  <a:gd name="connsiteY12" fmla="*/ 12013 h 28225"/>
                  <a:gd name="connsiteX13" fmla="*/ 35756 w 38900"/>
                  <a:gd name="connsiteY13" fmla="*/ 25919 h 28225"/>
                  <a:gd name="connsiteX14" fmla="*/ 38518 w 38900"/>
                  <a:gd name="connsiteY14" fmla="*/ 24490 h 28225"/>
                  <a:gd name="connsiteX15" fmla="*/ 38518 w 38900"/>
                  <a:gd name="connsiteY15" fmla="*/ 24490 h 2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900" h="28225">
                    <a:moveTo>
                      <a:pt x="38518" y="24490"/>
                    </a:moveTo>
                    <a:cubicBezTo>
                      <a:pt x="33946" y="16108"/>
                      <a:pt x="27374" y="8965"/>
                      <a:pt x="18992" y="4202"/>
                    </a:cubicBezTo>
                    <a:cubicBezTo>
                      <a:pt x="14420" y="1630"/>
                      <a:pt x="5467" y="-2942"/>
                      <a:pt x="1275" y="2678"/>
                    </a:cubicBezTo>
                    <a:cubicBezTo>
                      <a:pt x="-2344" y="7441"/>
                      <a:pt x="2514" y="12965"/>
                      <a:pt x="6228" y="15823"/>
                    </a:cubicBezTo>
                    <a:cubicBezTo>
                      <a:pt x="14992" y="22585"/>
                      <a:pt x="26136" y="26491"/>
                      <a:pt x="36994" y="28205"/>
                    </a:cubicBezTo>
                    <a:cubicBezTo>
                      <a:pt x="38899" y="28491"/>
                      <a:pt x="39757" y="25633"/>
                      <a:pt x="37756" y="25252"/>
                    </a:cubicBezTo>
                    <a:cubicBezTo>
                      <a:pt x="31660" y="24300"/>
                      <a:pt x="25659" y="22681"/>
                      <a:pt x="20040" y="20204"/>
                    </a:cubicBezTo>
                    <a:cubicBezTo>
                      <a:pt x="17182" y="18966"/>
                      <a:pt x="14325" y="17442"/>
                      <a:pt x="11658" y="15823"/>
                    </a:cubicBezTo>
                    <a:cubicBezTo>
                      <a:pt x="9848" y="14775"/>
                      <a:pt x="8134" y="13537"/>
                      <a:pt x="6514" y="12203"/>
                    </a:cubicBezTo>
                    <a:cubicBezTo>
                      <a:pt x="3180" y="10203"/>
                      <a:pt x="3371" y="8298"/>
                      <a:pt x="7181" y="6488"/>
                    </a:cubicBezTo>
                    <a:cubicBezTo>
                      <a:pt x="8705" y="3154"/>
                      <a:pt x="10896" y="2583"/>
                      <a:pt x="13563" y="4774"/>
                    </a:cubicBezTo>
                    <a:cubicBezTo>
                      <a:pt x="14896" y="5345"/>
                      <a:pt x="16134" y="6012"/>
                      <a:pt x="17373" y="6679"/>
                    </a:cubicBezTo>
                    <a:cubicBezTo>
                      <a:pt x="20040" y="8203"/>
                      <a:pt x="22516" y="10012"/>
                      <a:pt x="24897" y="12013"/>
                    </a:cubicBezTo>
                    <a:cubicBezTo>
                      <a:pt x="29374" y="15918"/>
                      <a:pt x="32994" y="20585"/>
                      <a:pt x="35756" y="25919"/>
                    </a:cubicBezTo>
                    <a:cubicBezTo>
                      <a:pt x="36804" y="27729"/>
                      <a:pt x="39375" y="26205"/>
                      <a:pt x="38518" y="24490"/>
                    </a:cubicBezTo>
                    <a:lnTo>
                      <a:pt x="38518" y="244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6" name="Freeform: Shape 8715">
                <a:extLst>
                  <a:ext uri="{FF2B5EF4-FFF2-40B4-BE49-F238E27FC236}">
                    <a16:creationId xmlns:a16="http://schemas.microsoft.com/office/drawing/2014/main" id="{FC443C78-A7FB-4F93-9E99-3696E2F53AA1}"/>
                  </a:ext>
                </a:extLst>
              </p:cNvPr>
              <p:cNvSpPr/>
              <p:nvPr/>
            </p:nvSpPr>
            <p:spPr>
              <a:xfrm>
                <a:off x="6186161" y="4046936"/>
                <a:ext cx="19787" cy="44995"/>
              </a:xfrm>
              <a:custGeom>
                <a:avLst/>
                <a:gdLst>
                  <a:gd name="connsiteX0" fmla="*/ 9565 w 19787"/>
                  <a:gd name="connsiteY0" fmla="*/ 44241 h 44995"/>
                  <a:gd name="connsiteX1" fmla="*/ 11946 w 19787"/>
                  <a:gd name="connsiteY1" fmla="*/ 331 h 44995"/>
                  <a:gd name="connsiteX2" fmla="*/ 2040 w 19787"/>
                  <a:gd name="connsiteY2" fmla="*/ 38526 h 44995"/>
                  <a:gd name="connsiteX3" fmla="*/ 4992 w 19787"/>
                  <a:gd name="connsiteY3" fmla="*/ 37764 h 44995"/>
                  <a:gd name="connsiteX4" fmla="*/ 2897 w 19787"/>
                  <a:gd name="connsiteY4" fmla="*/ 20524 h 44995"/>
                  <a:gd name="connsiteX5" fmla="*/ 3850 w 19787"/>
                  <a:gd name="connsiteY5" fmla="*/ 11094 h 44995"/>
                  <a:gd name="connsiteX6" fmla="*/ 4707 w 19787"/>
                  <a:gd name="connsiteY6" fmla="*/ 8427 h 44995"/>
                  <a:gd name="connsiteX7" fmla="*/ 16137 w 19787"/>
                  <a:gd name="connsiteY7" fmla="*/ 11856 h 44995"/>
                  <a:gd name="connsiteX8" fmla="*/ 13946 w 19787"/>
                  <a:gd name="connsiteY8" fmla="*/ 26715 h 44995"/>
                  <a:gd name="connsiteX9" fmla="*/ 6898 w 19787"/>
                  <a:gd name="connsiteY9" fmla="*/ 42812 h 44995"/>
                  <a:gd name="connsiteX10" fmla="*/ 9565 w 19787"/>
                  <a:gd name="connsiteY10" fmla="*/ 44241 h 44995"/>
                  <a:gd name="connsiteX11" fmla="*/ 9565 w 19787"/>
                  <a:gd name="connsiteY11" fmla="*/ 44241 h 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7" h="44995">
                    <a:moveTo>
                      <a:pt x="9565" y="44241"/>
                    </a:moveTo>
                    <a:cubicBezTo>
                      <a:pt x="14422" y="36050"/>
                      <a:pt x="28519" y="4331"/>
                      <a:pt x="11946" y="331"/>
                    </a:cubicBezTo>
                    <a:cubicBezTo>
                      <a:pt x="-4628" y="-3765"/>
                      <a:pt x="325" y="31382"/>
                      <a:pt x="2040" y="38526"/>
                    </a:cubicBezTo>
                    <a:cubicBezTo>
                      <a:pt x="2516" y="40431"/>
                      <a:pt x="5373" y="39574"/>
                      <a:pt x="4992" y="37764"/>
                    </a:cubicBezTo>
                    <a:cubicBezTo>
                      <a:pt x="3564" y="32049"/>
                      <a:pt x="2802" y="26334"/>
                      <a:pt x="2897" y="20524"/>
                    </a:cubicBezTo>
                    <a:cubicBezTo>
                      <a:pt x="2992" y="17381"/>
                      <a:pt x="3088" y="14142"/>
                      <a:pt x="3850" y="11094"/>
                    </a:cubicBezTo>
                    <a:cubicBezTo>
                      <a:pt x="4040" y="10142"/>
                      <a:pt x="4231" y="9284"/>
                      <a:pt x="4707" y="8427"/>
                    </a:cubicBezTo>
                    <a:cubicBezTo>
                      <a:pt x="5945" y="3284"/>
                      <a:pt x="9755" y="4427"/>
                      <a:pt x="16137" y="11856"/>
                    </a:cubicBezTo>
                    <a:cubicBezTo>
                      <a:pt x="17470" y="15857"/>
                      <a:pt x="15089" y="22715"/>
                      <a:pt x="13946" y="26715"/>
                    </a:cubicBezTo>
                    <a:cubicBezTo>
                      <a:pt x="12327" y="32430"/>
                      <a:pt x="9946" y="37669"/>
                      <a:pt x="6898" y="42812"/>
                    </a:cubicBezTo>
                    <a:cubicBezTo>
                      <a:pt x="5945" y="44432"/>
                      <a:pt x="8612" y="45956"/>
                      <a:pt x="9565" y="44241"/>
                    </a:cubicBezTo>
                    <a:lnTo>
                      <a:pt x="9565" y="4424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7" name="Freeform: Shape 8716">
                <a:extLst>
                  <a:ext uri="{FF2B5EF4-FFF2-40B4-BE49-F238E27FC236}">
                    <a16:creationId xmlns:a16="http://schemas.microsoft.com/office/drawing/2014/main" id="{68F9AB62-F7E7-4DDD-A7BB-CA8AF72A3158}"/>
                  </a:ext>
                </a:extLst>
              </p:cNvPr>
              <p:cNvSpPr/>
              <p:nvPr/>
            </p:nvSpPr>
            <p:spPr>
              <a:xfrm>
                <a:off x="6563581" y="3696176"/>
                <a:ext cx="110966" cy="118009"/>
              </a:xfrm>
              <a:custGeom>
                <a:avLst/>
                <a:gdLst>
                  <a:gd name="connsiteX0" fmla="*/ 0 w 110966"/>
                  <a:gd name="connsiteY0" fmla="*/ 23146 h 118009"/>
                  <a:gd name="connsiteX1" fmla="*/ 15812 w 110966"/>
                  <a:gd name="connsiteY1" fmla="*/ 117824 h 118009"/>
                  <a:gd name="connsiteX2" fmla="*/ 110966 w 110966"/>
                  <a:gd name="connsiteY2" fmla="*/ 78867 h 118009"/>
                  <a:gd name="connsiteX3" fmla="*/ 99155 w 110966"/>
                  <a:gd name="connsiteY3" fmla="*/ 0 h 118009"/>
                  <a:gd name="connsiteX4" fmla="*/ 0 w 110966"/>
                  <a:gd name="connsiteY4" fmla="*/ 23146 h 11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66" h="118009">
                    <a:moveTo>
                      <a:pt x="0" y="23146"/>
                    </a:moveTo>
                    <a:cubicBezTo>
                      <a:pt x="0" y="23146"/>
                      <a:pt x="3334" y="122872"/>
                      <a:pt x="15812" y="117824"/>
                    </a:cubicBezTo>
                    <a:cubicBezTo>
                      <a:pt x="28385" y="112681"/>
                      <a:pt x="110966" y="78867"/>
                      <a:pt x="110966" y="78867"/>
                    </a:cubicBezTo>
                    <a:lnTo>
                      <a:pt x="99155" y="0"/>
                    </a:lnTo>
                    <a:lnTo>
                      <a:pt x="0" y="23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8" name="Freeform: Shape 8717">
                <a:extLst>
                  <a:ext uri="{FF2B5EF4-FFF2-40B4-BE49-F238E27FC236}">
                    <a16:creationId xmlns:a16="http://schemas.microsoft.com/office/drawing/2014/main" id="{283A7C15-4EA4-4DCE-B071-5C9D18F5F4AE}"/>
                  </a:ext>
                </a:extLst>
              </p:cNvPr>
              <p:cNvSpPr/>
              <p:nvPr/>
            </p:nvSpPr>
            <p:spPr>
              <a:xfrm>
                <a:off x="6579101" y="3714495"/>
                <a:ext cx="16090" cy="96400"/>
              </a:xfrm>
              <a:custGeom>
                <a:avLst/>
                <a:gdLst>
                  <a:gd name="connsiteX0" fmla="*/ 6 w 16090"/>
                  <a:gd name="connsiteY0" fmla="*/ 2255 h 96400"/>
                  <a:gd name="connsiteX1" fmla="*/ 11341 w 16090"/>
                  <a:gd name="connsiteY1" fmla="*/ 94742 h 96400"/>
                  <a:gd name="connsiteX2" fmla="*/ 15913 w 16090"/>
                  <a:gd name="connsiteY2" fmla="*/ 94076 h 96400"/>
                  <a:gd name="connsiteX3" fmla="*/ 4483 w 16090"/>
                  <a:gd name="connsiteY3" fmla="*/ 1588 h 96400"/>
                  <a:gd name="connsiteX4" fmla="*/ 6 w 16090"/>
                  <a:gd name="connsiteY4" fmla="*/ 2255 h 96400"/>
                  <a:gd name="connsiteX5" fmla="*/ 6 w 16090"/>
                  <a:gd name="connsiteY5" fmla="*/ 2255 h 9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90" h="96400">
                    <a:moveTo>
                      <a:pt x="6" y="2255"/>
                    </a:moveTo>
                    <a:cubicBezTo>
                      <a:pt x="1816" y="31592"/>
                      <a:pt x="2864" y="66548"/>
                      <a:pt x="11341" y="94742"/>
                    </a:cubicBezTo>
                    <a:cubicBezTo>
                      <a:pt x="12103" y="97314"/>
                      <a:pt x="15818" y="96743"/>
                      <a:pt x="15913" y="94076"/>
                    </a:cubicBezTo>
                    <a:cubicBezTo>
                      <a:pt x="17342" y="64739"/>
                      <a:pt x="9817" y="30544"/>
                      <a:pt x="4483" y="1588"/>
                    </a:cubicBezTo>
                    <a:cubicBezTo>
                      <a:pt x="4007" y="-889"/>
                      <a:pt x="-184" y="-317"/>
                      <a:pt x="6" y="2255"/>
                    </a:cubicBezTo>
                    <a:lnTo>
                      <a:pt x="6" y="2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9" name="Freeform: Shape 8718">
                <a:extLst>
                  <a:ext uri="{FF2B5EF4-FFF2-40B4-BE49-F238E27FC236}">
                    <a16:creationId xmlns:a16="http://schemas.microsoft.com/office/drawing/2014/main" id="{CA741834-EA1B-40EE-AA4C-D12ECBC4FBD1}"/>
                  </a:ext>
                </a:extLst>
              </p:cNvPr>
              <p:cNvSpPr/>
              <p:nvPr/>
            </p:nvSpPr>
            <p:spPr>
              <a:xfrm>
                <a:off x="6591527" y="3712808"/>
                <a:ext cx="24437" cy="89647"/>
              </a:xfrm>
              <a:custGeom>
                <a:avLst/>
                <a:gdLst>
                  <a:gd name="connsiteX0" fmla="*/ 57 w 24437"/>
                  <a:gd name="connsiteY0" fmla="*/ 3656 h 89647"/>
                  <a:gd name="connsiteX1" fmla="*/ 17488 w 24437"/>
                  <a:gd name="connsiteY1" fmla="*/ 87095 h 89647"/>
                  <a:gd name="connsiteX2" fmla="*/ 24346 w 24437"/>
                  <a:gd name="connsiteY2" fmla="*/ 85190 h 89647"/>
                  <a:gd name="connsiteX3" fmla="*/ 5772 w 24437"/>
                  <a:gd name="connsiteY3" fmla="*/ 2037 h 89647"/>
                  <a:gd name="connsiteX4" fmla="*/ 57 w 24437"/>
                  <a:gd name="connsiteY4" fmla="*/ 3656 h 89647"/>
                  <a:gd name="connsiteX5" fmla="*/ 57 w 24437"/>
                  <a:gd name="connsiteY5" fmla="*/ 3656 h 8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37" h="89647">
                    <a:moveTo>
                      <a:pt x="57" y="3656"/>
                    </a:moveTo>
                    <a:cubicBezTo>
                      <a:pt x="4915" y="31659"/>
                      <a:pt x="11297" y="59472"/>
                      <a:pt x="17488" y="87095"/>
                    </a:cubicBezTo>
                    <a:cubicBezTo>
                      <a:pt x="18536" y="91572"/>
                      <a:pt x="25299" y="89667"/>
                      <a:pt x="24346" y="85190"/>
                    </a:cubicBezTo>
                    <a:cubicBezTo>
                      <a:pt x="18536" y="57472"/>
                      <a:pt x="12821" y="29469"/>
                      <a:pt x="5772" y="2037"/>
                    </a:cubicBezTo>
                    <a:cubicBezTo>
                      <a:pt x="4725" y="-1583"/>
                      <a:pt x="-609" y="36"/>
                      <a:pt x="57" y="3656"/>
                    </a:cubicBezTo>
                    <a:lnTo>
                      <a:pt x="57" y="365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20" name="Freeform: Shape 8719">
                <a:extLst>
                  <a:ext uri="{FF2B5EF4-FFF2-40B4-BE49-F238E27FC236}">
                    <a16:creationId xmlns:a16="http://schemas.microsoft.com/office/drawing/2014/main" id="{4DB4DC06-B94E-46F0-84A6-C1B241E0AE94}"/>
                  </a:ext>
                </a:extLst>
              </p:cNvPr>
              <p:cNvSpPr/>
              <p:nvPr/>
            </p:nvSpPr>
            <p:spPr>
              <a:xfrm>
                <a:off x="6194553" y="3928988"/>
                <a:ext cx="97851" cy="114088"/>
              </a:xfrm>
              <a:custGeom>
                <a:avLst/>
                <a:gdLst>
                  <a:gd name="connsiteX0" fmla="*/ 97851 w 97851"/>
                  <a:gd name="connsiteY0" fmla="*/ 11694 h 114088"/>
                  <a:gd name="connsiteX1" fmla="*/ 30 w 97851"/>
                  <a:gd name="connsiteY1" fmla="*/ 4551 h 114088"/>
                  <a:gd name="connsiteX2" fmla="*/ 15555 w 97851"/>
                  <a:gd name="connsiteY2" fmla="*/ 106182 h 114088"/>
                  <a:gd name="connsiteX3" fmla="*/ 92898 w 97851"/>
                  <a:gd name="connsiteY3" fmla="*/ 114088 h 114088"/>
                  <a:gd name="connsiteX4" fmla="*/ 97851 w 97851"/>
                  <a:gd name="connsiteY4" fmla="*/ 11694 h 11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851" h="114088">
                    <a:moveTo>
                      <a:pt x="97851" y="11694"/>
                    </a:moveTo>
                    <a:cubicBezTo>
                      <a:pt x="97851" y="11694"/>
                      <a:pt x="-1971" y="-8880"/>
                      <a:pt x="30" y="4551"/>
                    </a:cubicBezTo>
                    <a:cubicBezTo>
                      <a:pt x="2030" y="17981"/>
                      <a:pt x="15555" y="106182"/>
                      <a:pt x="15555" y="106182"/>
                    </a:cubicBezTo>
                    <a:lnTo>
                      <a:pt x="92898" y="114088"/>
                    </a:lnTo>
                    <a:lnTo>
                      <a:pt x="97851" y="116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21" name="Freeform: Shape 8720">
                <a:extLst>
                  <a:ext uri="{FF2B5EF4-FFF2-40B4-BE49-F238E27FC236}">
                    <a16:creationId xmlns:a16="http://schemas.microsoft.com/office/drawing/2014/main" id="{5D60B4EF-3BBC-485C-A13A-BB84E058B002}"/>
                  </a:ext>
                </a:extLst>
              </p:cNvPr>
              <p:cNvSpPr/>
              <p:nvPr/>
            </p:nvSpPr>
            <p:spPr>
              <a:xfrm>
                <a:off x="6194479" y="3945021"/>
                <a:ext cx="96417" cy="15384"/>
              </a:xfrm>
              <a:custGeom>
                <a:avLst/>
                <a:gdLst>
                  <a:gd name="connsiteX0" fmla="*/ 94782 w 96417"/>
                  <a:gd name="connsiteY0" fmla="*/ 10902 h 15384"/>
                  <a:gd name="connsiteX1" fmla="*/ 2294 w 96417"/>
                  <a:gd name="connsiteY1" fmla="*/ 234 h 15384"/>
                  <a:gd name="connsiteX2" fmla="*/ 1628 w 96417"/>
                  <a:gd name="connsiteY2" fmla="*/ 4806 h 15384"/>
                  <a:gd name="connsiteX3" fmla="*/ 94211 w 96417"/>
                  <a:gd name="connsiteY3" fmla="*/ 15378 h 15384"/>
                  <a:gd name="connsiteX4" fmla="*/ 94782 w 96417"/>
                  <a:gd name="connsiteY4" fmla="*/ 10902 h 15384"/>
                  <a:gd name="connsiteX5" fmla="*/ 94782 w 96417"/>
                  <a:gd name="connsiteY5" fmla="*/ 10902 h 1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417" h="15384">
                    <a:moveTo>
                      <a:pt x="94782" y="10902"/>
                    </a:moveTo>
                    <a:cubicBezTo>
                      <a:pt x="65826" y="5758"/>
                      <a:pt x="31536" y="-1386"/>
                      <a:pt x="2294" y="234"/>
                    </a:cubicBezTo>
                    <a:cubicBezTo>
                      <a:pt x="-278" y="424"/>
                      <a:pt x="-944" y="4044"/>
                      <a:pt x="1628" y="4806"/>
                    </a:cubicBezTo>
                    <a:cubicBezTo>
                      <a:pt x="29822" y="12997"/>
                      <a:pt x="64874" y="13855"/>
                      <a:pt x="94211" y="15378"/>
                    </a:cubicBezTo>
                    <a:cubicBezTo>
                      <a:pt x="96687" y="15569"/>
                      <a:pt x="97354" y="11378"/>
                      <a:pt x="94782" y="10902"/>
                    </a:cubicBezTo>
                    <a:lnTo>
                      <a:pt x="94782" y="1090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22" name="Freeform: Shape 8721">
                <a:extLst>
                  <a:ext uri="{FF2B5EF4-FFF2-40B4-BE49-F238E27FC236}">
                    <a16:creationId xmlns:a16="http://schemas.microsoft.com/office/drawing/2014/main" id="{DC4B9086-7CE5-4A1C-9BC1-EDCAE3913D25}"/>
                  </a:ext>
                </a:extLst>
              </p:cNvPr>
              <p:cNvSpPr/>
              <p:nvPr/>
            </p:nvSpPr>
            <p:spPr>
              <a:xfrm>
                <a:off x="6197917" y="3965447"/>
                <a:ext cx="91499" cy="8659"/>
              </a:xfrm>
              <a:custGeom>
                <a:avLst/>
                <a:gdLst>
                  <a:gd name="connsiteX0" fmla="*/ 88678 w 91499"/>
                  <a:gd name="connsiteY0" fmla="*/ 2668 h 8659"/>
                  <a:gd name="connsiteX1" fmla="*/ 3429 w 91499"/>
                  <a:gd name="connsiteY1" fmla="*/ 1 h 8659"/>
                  <a:gd name="connsiteX2" fmla="*/ 3429 w 91499"/>
                  <a:gd name="connsiteY2" fmla="*/ 7145 h 8659"/>
                  <a:gd name="connsiteX3" fmla="*/ 88678 w 91499"/>
                  <a:gd name="connsiteY3" fmla="*/ 8573 h 8659"/>
                  <a:gd name="connsiteX4" fmla="*/ 88678 w 91499"/>
                  <a:gd name="connsiteY4" fmla="*/ 2668 h 8659"/>
                  <a:gd name="connsiteX5" fmla="*/ 88678 w 91499"/>
                  <a:gd name="connsiteY5" fmla="*/ 2668 h 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99" h="8659">
                    <a:moveTo>
                      <a:pt x="88678" y="2668"/>
                    </a:moveTo>
                    <a:cubicBezTo>
                      <a:pt x="60389" y="858"/>
                      <a:pt x="31814" y="477"/>
                      <a:pt x="3429" y="1"/>
                    </a:cubicBezTo>
                    <a:cubicBezTo>
                      <a:pt x="-1143" y="-94"/>
                      <a:pt x="-1143" y="6954"/>
                      <a:pt x="3429" y="7145"/>
                    </a:cubicBezTo>
                    <a:cubicBezTo>
                      <a:pt x="31814" y="8002"/>
                      <a:pt x="60293" y="8954"/>
                      <a:pt x="88678" y="8573"/>
                    </a:cubicBezTo>
                    <a:cubicBezTo>
                      <a:pt x="92488" y="8478"/>
                      <a:pt x="92393" y="2858"/>
                      <a:pt x="88678" y="2668"/>
                    </a:cubicBezTo>
                    <a:lnTo>
                      <a:pt x="88678" y="2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23" name="Freeform: Shape 8722">
                <a:extLst>
                  <a:ext uri="{FF2B5EF4-FFF2-40B4-BE49-F238E27FC236}">
                    <a16:creationId xmlns:a16="http://schemas.microsoft.com/office/drawing/2014/main" id="{20E8EA0D-BE3D-436C-BE99-96AB59DDE0A9}"/>
                  </a:ext>
                </a:extLst>
              </p:cNvPr>
              <p:cNvSpPr/>
              <p:nvPr/>
            </p:nvSpPr>
            <p:spPr>
              <a:xfrm>
                <a:off x="6093332" y="4144422"/>
                <a:ext cx="656367" cy="44386"/>
              </a:xfrm>
              <a:custGeom>
                <a:avLst/>
                <a:gdLst>
                  <a:gd name="connsiteX0" fmla="*/ 0 w 656367"/>
                  <a:gd name="connsiteY0" fmla="*/ 0 h 44386"/>
                  <a:gd name="connsiteX1" fmla="*/ 656368 w 656367"/>
                  <a:gd name="connsiteY1" fmla="*/ 0 h 44386"/>
                  <a:gd name="connsiteX2" fmla="*/ 656368 w 656367"/>
                  <a:gd name="connsiteY2" fmla="*/ 44387 h 44386"/>
                  <a:gd name="connsiteX3" fmla="*/ 0 w 656367"/>
                  <a:gd name="connsiteY3" fmla="*/ 44387 h 4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367" h="44386">
                    <a:moveTo>
                      <a:pt x="0" y="0"/>
                    </a:moveTo>
                    <a:lnTo>
                      <a:pt x="656368" y="0"/>
                    </a:lnTo>
                    <a:lnTo>
                      <a:pt x="656368" y="44387"/>
                    </a:lnTo>
                    <a:lnTo>
                      <a:pt x="0" y="443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24" name="Freeform: Shape 8723">
                <a:extLst>
                  <a:ext uri="{FF2B5EF4-FFF2-40B4-BE49-F238E27FC236}">
                    <a16:creationId xmlns:a16="http://schemas.microsoft.com/office/drawing/2014/main" id="{4E0A5CF3-D844-4565-B4F4-636BB7B40041}"/>
                  </a:ext>
                </a:extLst>
              </p:cNvPr>
              <p:cNvSpPr/>
              <p:nvPr/>
            </p:nvSpPr>
            <p:spPr>
              <a:xfrm>
                <a:off x="6075972" y="4150931"/>
                <a:ext cx="58213" cy="403763"/>
              </a:xfrm>
              <a:custGeom>
                <a:avLst/>
                <a:gdLst>
                  <a:gd name="connsiteX0" fmla="*/ 23075 w 58213"/>
                  <a:gd name="connsiteY0" fmla="*/ 9208 h 403763"/>
                  <a:gd name="connsiteX1" fmla="*/ 10598 w 58213"/>
                  <a:gd name="connsiteY1" fmla="*/ 187801 h 403763"/>
                  <a:gd name="connsiteX2" fmla="*/ 882 w 58213"/>
                  <a:gd name="connsiteY2" fmla="*/ 387541 h 403763"/>
                  <a:gd name="connsiteX3" fmla="*/ 33267 w 58213"/>
                  <a:gd name="connsiteY3" fmla="*/ 391922 h 403763"/>
                  <a:gd name="connsiteX4" fmla="*/ 52984 w 58213"/>
                  <a:gd name="connsiteY4" fmla="*/ 200184 h 403763"/>
                  <a:gd name="connsiteX5" fmla="*/ 47935 w 58213"/>
                  <a:gd name="connsiteY5" fmla="*/ 9303 h 403763"/>
                  <a:gd name="connsiteX6" fmla="*/ 23075 w 58213"/>
                  <a:gd name="connsiteY6" fmla="*/ 9208 h 403763"/>
                  <a:gd name="connsiteX7" fmla="*/ 23075 w 58213"/>
                  <a:gd name="connsiteY7" fmla="*/ 9208 h 40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13" h="403763">
                    <a:moveTo>
                      <a:pt x="23075" y="9208"/>
                    </a:moveTo>
                    <a:cubicBezTo>
                      <a:pt x="12217" y="67596"/>
                      <a:pt x="14217" y="128461"/>
                      <a:pt x="10598" y="187801"/>
                    </a:cubicBezTo>
                    <a:cubicBezTo>
                      <a:pt x="6597" y="253810"/>
                      <a:pt x="-2928" y="321532"/>
                      <a:pt x="882" y="387541"/>
                    </a:cubicBezTo>
                    <a:cubicBezTo>
                      <a:pt x="1930" y="404971"/>
                      <a:pt x="29648" y="411163"/>
                      <a:pt x="33267" y="391922"/>
                    </a:cubicBezTo>
                    <a:cubicBezTo>
                      <a:pt x="45078" y="329248"/>
                      <a:pt x="48126" y="263716"/>
                      <a:pt x="52984" y="200184"/>
                    </a:cubicBezTo>
                    <a:cubicBezTo>
                      <a:pt x="57842" y="137319"/>
                      <a:pt x="63747" y="70834"/>
                      <a:pt x="47935" y="9303"/>
                    </a:cubicBezTo>
                    <a:cubicBezTo>
                      <a:pt x="44888" y="-2603"/>
                      <a:pt x="25456" y="-3556"/>
                      <a:pt x="23075" y="9208"/>
                    </a:cubicBezTo>
                    <a:lnTo>
                      <a:pt x="23075" y="92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25" name="Freeform: Shape 8724">
                <a:extLst>
                  <a:ext uri="{FF2B5EF4-FFF2-40B4-BE49-F238E27FC236}">
                    <a16:creationId xmlns:a16="http://schemas.microsoft.com/office/drawing/2014/main" id="{90EF4703-EA0C-4C1D-89AB-4900259C6A84}"/>
                  </a:ext>
                </a:extLst>
              </p:cNvPr>
              <p:cNvSpPr/>
              <p:nvPr/>
            </p:nvSpPr>
            <p:spPr>
              <a:xfrm>
                <a:off x="6715549" y="4149440"/>
                <a:ext cx="47141" cy="405264"/>
              </a:xfrm>
              <a:custGeom>
                <a:avLst/>
                <a:gdLst>
                  <a:gd name="connsiteX0" fmla="*/ 9005 w 47141"/>
                  <a:gd name="connsiteY0" fmla="*/ 9175 h 405264"/>
                  <a:gd name="connsiteX1" fmla="*/ 3194 w 47141"/>
                  <a:gd name="connsiteY1" fmla="*/ 188435 h 405264"/>
                  <a:gd name="connsiteX2" fmla="*/ 1575 w 47141"/>
                  <a:gd name="connsiteY2" fmla="*/ 389032 h 405264"/>
                  <a:gd name="connsiteX3" fmla="*/ 33960 w 47141"/>
                  <a:gd name="connsiteY3" fmla="*/ 393413 h 405264"/>
                  <a:gd name="connsiteX4" fmla="*/ 46247 w 47141"/>
                  <a:gd name="connsiteY4" fmla="*/ 200913 h 405264"/>
                  <a:gd name="connsiteX5" fmla="*/ 33769 w 47141"/>
                  <a:gd name="connsiteY5" fmla="*/ 9270 h 405264"/>
                  <a:gd name="connsiteX6" fmla="*/ 9005 w 47141"/>
                  <a:gd name="connsiteY6" fmla="*/ 9175 h 405264"/>
                  <a:gd name="connsiteX7" fmla="*/ 9005 w 47141"/>
                  <a:gd name="connsiteY7" fmla="*/ 9175 h 40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41" h="405264">
                    <a:moveTo>
                      <a:pt x="9005" y="9175"/>
                    </a:moveTo>
                    <a:cubicBezTo>
                      <a:pt x="-1378" y="67944"/>
                      <a:pt x="3385" y="128904"/>
                      <a:pt x="3194" y="188435"/>
                    </a:cubicBezTo>
                    <a:cubicBezTo>
                      <a:pt x="3099" y="254920"/>
                      <a:pt x="-2711" y="322738"/>
                      <a:pt x="1575" y="389032"/>
                    </a:cubicBezTo>
                    <a:cubicBezTo>
                      <a:pt x="2718" y="406367"/>
                      <a:pt x="30436" y="412749"/>
                      <a:pt x="33960" y="393413"/>
                    </a:cubicBezTo>
                    <a:cubicBezTo>
                      <a:pt x="45295" y="330548"/>
                      <a:pt x="45199" y="264635"/>
                      <a:pt x="46247" y="200913"/>
                    </a:cubicBezTo>
                    <a:cubicBezTo>
                      <a:pt x="47390" y="137762"/>
                      <a:pt x="50057" y="70706"/>
                      <a:pt x="33769" y="9270"/>
                    </a:cubicBezTo>
                    <a:cubicBezTo>
                      <a:pt x="30722" y="-2446"/>
                      <a:pt x="11195" y="-3684"/>
                      <a:pt x="9005" y="9175"/>
                    </a:cubicBezTo>
                    <a:lnTo>
                      <a:pt x="9005" y="91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26" name="Freeform: Shape 8725">
                <a:extLst>
                  <a:ext uri="{FF2B5EF4-FFF2-40B4-BE49-F238E27FC236}">
                    <a16:creationId xmlns:a16="http://schemas.microsoft.com/office/drawing/2014/main" id="{5EC091FC-0642-4873-A801-4DEC9AC89696}"/>
                  </a:ext>
                </a:extLst>
              </p:cNvPr>
              <p:cNvSpPr/>
              <p:nvPr/>
            </p:nvSpPr>
            <p:spPr>
              <a:xfrm>
                <a:off x="6097047" y="4306146"/>
                <a:ext cx="662892" cy="51647"/>
              </a:xfrm>
              <a:custGeom>
                <a:avLst/>
                <a:gdLst>
                  <a:gd name="connsiteX0" fmla="*/ 10573 w 662892"/>
                  <a:gd name="connsiteY0" fmla="*/ 40016 h 51647"/>
                  <a:gd name="connsiteX1" fmla="*/ 329375 w 662892"/>
                  <a:gd name="connsiteY1" fmla="*/ 47827 h 51647"/>
                  <a:gd name="connsiteX2" fmla="*/ 649319 w 662892"/>
                  <a:gd name="connsiteY2" fmla="*/ 44112 h 51647"/>
                  <a:gd name="connsiteX3" fmla="*/ 649319 w 662892"/>
                  <a:gd name="connsiteY3" fmla="*/ 7536 h 51647"/>
                  <a:gd name="connsiteX4" fmla="*/ 329375 w 662892"/>
                  <a:gd name="connsiteY4" fmla="*/ 3821 h 51647"/>
                  <a:gd name="connsiteX5" fmla="*/ 10573 w 662892"/>
                  <a:gd name="connsiteY5" fmla="*/ 11632 h 51647"/>
                  <a:gd name="connsiteX6" fmla="*/ 10573 w 662892"/>
                  <a:gd name="connsiteY6" fmla="*/ 40016 h 51647"/>
                  <a:gd name="connsiteX7" fmla="*/ 10573 w 662892"/>
                  <a:gd name="connsiteY7" fmla="*/ 40016 h 5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892" h="51647">
                    <a:moveTo>
                      <a:pt x="10573" y="40016"/>
                    </a:moveTo>
                    <a:cubicBezTo>
                      <a:pt x="113157" y="58780"/>
                      <a:pt x="225361" y="47636"/>
                      <a:pt x="329375" y="47827"/>
                    </a:cubicBezTo>
                    <a:cubicBezTo>
                      <a:pt x="434245" y="48017"/>
                      <a:pt x="545401" y="58399"/>
                      <a:pt x="649319" y="44112"/>
                    </a:cubicBezTo>
                    <a:cubicBezTo>
                      <a:pt x="667417" y="41635"/>
                      <a:pt x="667417" y="10012"/>
                      <a:pt x="649319" y="7536"/>
                    </a:cubicBezTo>
                    <a:cubicBezTo>
                      <a:pt x="545211" y="-6752"/>
                      <a:pt x="434340" y="3631"/>
                      <a:pt x="329375" y="3821"/>
                    </a:cubicBezTo>
                    <a:cubicBezTo>
                      <a:pt x="225457" y="4011"/>
                      <a:pt x="112967" y="-7133"/>
                      <a:pt x="10573" y="11632"/>
                    </a:cubicBezTo>
                    <a:cubicBezTo>
                      <a:pt x="-3524" y="14203"/>
                      <a:pt x="-3524" y="37444"/>
                      <a:pt x="10573" y="40016"/>
                    </a:cubicBezTo>
                    <a:lnTo>
                      <a:pt x="10573" y="400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8727" name="Graphic 1">
              <a:extLst>
                <a:ext uri="{FF2B5EF4-FFF2-40B4-BE49-F238E27FC236}">
                  <a16:creationId xmlns:a16="http://schemas.microsoft.com/office/drawing/2014/main" id="{45875131-7C2D-4BA9-8397-0AC74A2173F7}"/>
                </a:ext>
              </a:extLst>
            </p:cNvPr>
            <p:cNvGrpSpPr/>
            <p:nvPr/>
          </p:nvGrpSpPr>
          <p:grpSpPr>
            <a:xfrm>
              <a:off x="5395912" y="2305024"/>
              <a:ext cx="1329321" cy="2230630"/>
              <a:chOff x="5395912" y="2305024"/>
              <a:chExt cx="1329321" cy="2230630"/>
            </a:xfrm>
          </p:grpSpPr>
          <p:sp>
            <p:nvSpPr>
              <p:cNvPr id="8728" name="Freeform: Shape 8727">
                <a:extLst>
                  <a:ext uri="{FF2B5EF4-FFF2-40B4-BE49-F238E27FC236}">
                    <a16:creationId xmlns:a16="http://schemas.microsoft.com/office/drawing/2014/main" id="{7B3BFBAF-5799-45CA-82A1-452856B33611}"/>
                  </a:ext>
                </a:extLst>
              </p:cNvPr>
              <p:cNvSpPr/>
              <p:nvPr/>
            </p:nvSpPr>
            <p:spPr>
              <a:xfrm>
                <a:off x="6278879" y="3584638"/>
                <a:ext cx="350615" cy="243120"/>
              </a:xfrm>
              <a:custGeom>
                <a:avLst/>
                <a:gdLst>
                  <a:gd name="connsiteX0" fmla="*/ 0 w 350615"/>
                  <a:gd name="connsiteY0" fmla="*/ 42863 h 243120"/>
                  <a:gd name="connsiteX1" fmla="*/ 104204 w 350615"/>
                  <a:gd name="connsiteY1" fmla="*/ 241268 h 243120"/>
                  <a:gd name="connsiteX2" fmla="*/ 350615 w 350615"/>
                  <a:gd name="connsiteY2" fmla="*/ 157734 h 243120"/>
                  <a:gd name="connsiteX3" fmla="*/ 324993 w 350615"/>
                  <a:gd name="connsiteY3" fmla="*/ 93821 h 243120"/>
                  <a:gd name="connsiteX4" fmla="*/ 166021 w 350615"/>
                  <a:gd name="connsiteY4" fmla="*/ 114586 h 243120"/>
                  <a:gd name="connsiteX5" fmla="*/ 124301 w 350615"/>
                  <a:gd name="connsiteY5" fmla="*/ 0 h 243120"/>
                  <a:gd name="connsiteX6" fmla="*/ 0 w 350615"/>
                  <a:gd name="connsiteY6" fmla="*/ 42863 h 24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615" h="243120">
                    <a:moveTo>
                      <a:pt x="0" y="42863"/>
                    </a:moveTo>
                    <a:cubicBezTo>
                      <a:pt x="0" y="42863"/>
                      <a:pt x="57341" y="224695"/>
                      <a:pt x="104204" y="241268"/>
                    </a:cubicBezTo>
                    <a:cubicBezTo>
                      <a:pt x="150971" y="257842"/>
                      <a:pt x="350615" y="157734"/>
                      <a:pt x="350615" y="157734"/>
                    </a:cubicBezTo>
                    <a:lnTo>
                      <a:pt x="324993" y="93821"/>
                    </a:lnTo>
                    <a:cubicBezTo>
                      <a:pt x="324993" y="93821"/>
                      <a:pt x="178118" y="130683"/>
                      <a:pt x="166021" y="114586"/>
                    </a:cubicBezTo>
                    <a:cubicBezTo>
                      <a:pt x="154305" y="98870"/>
                      <a:pt x="124301" y="0"/>
                      <a:pt x="124301" y="0"/>
                    </a:cubicBez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729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5395912" y="2440590"/>
                <a:ext cx="140440" cy="379109"/>
                <a:chOff x="5395912" y="2440590"/>
                <a:chExt cx="140440" cy="379109"/>
              </a:xfrm>
            </p:grpSpPr>
            <p:sp>
              <p:nvSpPr>
                <p:cNvPr id="8730" name="Freeform: Shape 8729">
                  <a:extLst>
                    <a:ext uri="{FF2B5EF4-FFF2-40B4-BE49-F238E27FC236}">
                      <a16:creationId xmlns:a16="http://schemas.microsoft.com/office/drawing/2014/main" id="{C90D807C-AAF2-4BA2-809E-DAE81077D3EF}"/>
                    </a:ext>
                  </a:extLst>
                </p:cNvPr>
                <p:cNvSpPr/>
                <p:nvPr/>
              </p:nvSpPr>
              <p:spPr>
                <a:xfrm>
                  <a:off x="5438964" y="2570416"/>
                  <a:ext cx="97387" cy="249283"/>
                </a:xfrm>
                <a:custGeom>
                  <a:avLst/>
                  <a:gdLst>
                    <a:gd name="connsiteX0" fmla="*/ 30289 w 97387"/>
                    <a:gd name="connsiteY0" fmla="*/ 0 h 249283"/>
                    <a:gd name="connsiteX1" fmla="*/ 31242 w 97387"/>
                    <a:gd name="connsiteY1" fmla="*/ 2953 h 249283"/>
                    <a:gd name="connsiteX2" fmla="*/ 95060 w 97387"/>
                    <a:gd name="connsiteY2" fmla="*/ 249269 h 249283"/>
                    <a:gd name="connsiteX3" fmla="*/ 0 w 97387"/>
                    <a:gd name="connsiteY3" fmla="*/ 8001 h 249283"/>
                    <a:gd name="connsiteX4" fmla="*/ 30289 w 97387"/>
                    <a:gd name="connsiteY4" fmla="*/ 0 h 249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387" h="249283">
                      <a:moveTo>
                        <a:pt x="30289" y="0"/>
                      </a:moveTo>
                      <a:cubicBezTo>
                        <a:pt x="30289" y="0"/>
                        <a:pt x="30670" y="1048"/>
                        <a:pt x="31242" y="2953"/>
                      </a:cubicBezTo>
                      <a:cubicBezTo>
                        <a:pt x="40481" y="31052"/>
                        <a:pt x="110966" y="247174"/>
                        <a:pt x="95060" y="249269"/>
                      </a:cubicBezTo>
                      <a:cubicBezTo>
                        <a:pt x="78105" y="251460"/>
                        <a:pt x="0" y="8001"/>
                        <a:pt x="0" y="8001"/>
                      </a:cubicBezTo>
                      <a:lnTo>
                        <a:pt x="30289" y="0"/>
                      </a:lnTo>
                      <a:close/>
                    </a:path>
                  </a:pathLst>
                </a:custGeom>
                <a:solidFill>
                  <a:srgbClr val="60534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32" name="Freeform: Shape 8731">
                  <a:extLst>
                    <a:ext uri="{FF2B5EF4-FFF2-40B4-BE49-F238E27FC236}">
                      <a16:creationId xmlns:a16="http://schemas.microsoft.com/office/drawing/2014/main" id="{184407E5-218D-4429-A666-DEB9EE47B623}"/>
                    </a:ext>
                  </a:extLst>
                </p:cNvPr>
                <p:cNvSpPr/>
                <p:nvPr/>
              </p:nvSpPr>
              <p:spPr>
                <a:xfrm>
                  <a:off x="5437822" y="2567178"/>
                  <a:ext cx="37147" cy="31337"/>
                </a:xfrm>
                <a:custGeom>
                  <a:avLst/>
                  <a:gdLst>
                    <a:gd name="connsiteX0" fmla="*/ 30766 w 37147"/>
                    <a:gd name="connsiteY0" fmla="*/ 0 h 31337"/>
                    <a:gd name="connsiteX1" fmla="*/ 37148 w 37147"/>
                    <a:gd name="connsiteY1" fmla="*/ 20765 h 31337"/>
                    <a:gd name="connsiteX2" fmla="*/ 7715 w 37147"/>
                    <a:gd name="connsiteY2" fmla="*/ 31337 h 31337"/>
                    <a:gd name="connsiteX3" fmla="*/ 0 w 37147"/>
                    <a:gd name="connsiteY3" fmla="*/ 9334 h 3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147" h="31337">
                      <a:moveTo>
                        <a:pt x="30766" y="0"/>
                      </a:moveTo>
                      <a:lnTo>
                        <a:pt x="37148" y="20765"/>
                      </a:lnTo>
                      <a:lnTo>
                        <a:pt x="7715" y="31337"/>
                      </a:lnTo>
                      <a:lnTo>
                        <a:pt x="0" y="9334"/>
                      </a:lnTo>
                      <a:close/>
                    </a:path>
                  </a:pathLst>
                </a:custGeom>
                <a:solidFill>
                  <a:srgbClr val="B5A9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8734" name="Graphic 1">
                  <a:extLst>
                    <a:ext uri="{FF2B5EF4-FFF2-40B4-BE49-F238E27FC236}">
                      <a16:creationId xmlns:a16="http://schemas.microsoft.com/office/drawing/2014/main" id="{45875131-7C2D-4BA9-8397-0AC74A2173F7}"/>
                    </a:ext>
                  </a:extLst>
                </p:cNvPr>
                <p:cNvGrpSpPr/>
                <p:nvPr/>
              </p:nvGrpSpPr>
              <p:grpSpPr>
                <a:xfrm>
                  <a:off x="5395912" y="2440590"/>
                  <a:ext cx="86055" cy="137923"/>
                  <a:chOff x="5395912" y="2440590"/>
                  <a:chExt cx="86055" cy="137923"/>
                </a:xfrm>
              </p:grpSpPr>
              <p:sp>
                <p:nvSpPr>
                  <p:cNvPr id="8768" name="Freeform: Shape 8767">
                    <a:extLst>
                      <a:ext uri="{FF2B5EF4-FFF2-40B4-BE49-F238E27FC236}">
                        <a16:creationId xmlns:a16="http://schemas.microsoft.com/office/drawing/2014/main" id="{15FC311D-3149-49BD-8B6B-3C3054BC45AE}"/>
                      </a:ext>
                    </a:extLst>
                  </p:cNvPr>
                  <p:cNvSpPr/>
                  <p:nvPr/>
                </p:nvSpPr>
                <p:spPr>
                  <a:xfrm>
                    <a:off x="5396055" y="2441924"/>
                    <a:ext cx="85912" cy="136589"/>
                  </a:xfrm>
                  <a:custGeom>
                    <a:avLst/>
                    <a:gdLst>
                      <a:gd name="connsiteX0" fmla="*/ 42909 w 85912"/>
                      <a:gd name="connsiteY0" fmla="*/ 136493 h 136589"/>
                      <a:gd name="connsiteX1" fmla="*/ 84724 w 85912"/>
                      <a:gd name="connsiteY1" fmla="*/ 106585 h 136589"/>
                      <a:gd name="connsiteX2" fmla="*/ 76533 w 85912"/>
                      <a:gd name="connsiteY2" fmla="*/ 67247 h 136589"/>
                      <a:gd name="connsiteX3" fmla="*/ 50434 w 85912"/>
                      <a:gd name="connsiteY3" fmla="*/ 35338 h 136589"/>
                      <a:gd name="connsiteX4" fmla="*/ 29860 w 85912"/>
                      <a:gd name="connsiteY4" fmla="*/ 0 h 136589"/>
                      <a:gd name="connsiteX5" fmla="*/ 333 w 85912"/>
                      <a:gd name="connsiteY5" fmla="*/ 73628 h 136589"/>
                      <a:gd name="connsiteX6" fmla="*/ 42909 w 85912"/>
                      <a:gd name="connsiteY6" fmla="*/ 136493 h 136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912" h="136589">
                        <a:moveTo>
                          <a:pt x="42909" y="136493"/>
                        </a:moveTo>
                        <a:cubicBezTo>
                          <a:pt x="60054" y="137922"/>
                          <a:pt x="80438" y="123253"/>
                          <a:pt x="84724" y="106585"/>
                        </a:cubicBezTo>
                        <a:cubicBezTo>
                          <a:pt x="88153" y="93250"/>
                          <a:pt x="83772" y="78962"/>
                          <a:pt x="76533" y="67247"/>
                        </a:cubicBezTo>
                        <a:cubicBezTo>
                          <a:pt x="69294" y="55531"/>
                          <a:pt x="59388" y="45720"/>
                          <a:pt x="50434" y="35338"/>
                        </a:cubicBezTo>
                        <a:cubicBezTo>
                          <a:pt x="41385" y="24955"/>
                          <a:pt x="33003" y="13335"/>
                          <a:pt x="29860" y="0"/>
                        </a:cubicBezTo>
                        <a:cubicBezTo>
                          <a:pt x="10334" y="19145"/>
                          <a:pt x="-2239" y="46482"/>
                          <a:pt x="333" y="73628"/>
                        </a:cubicBezTo>
                        <a:cubicBezTo>
                          <a:pt x="3000" y="100679"/>
                          <a:pt x="16144" y="130969"/>
                          <a:pt x="42909" y="136493"/>
                        </a:cubicBezTo>
                      </a:path>
                    </a:pathLst>
                  </a:custGeom>
                  <a:solidFill>
                    <a:srgbClr val="E2C6A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769" name="Freeform: Shape 8768">
                    <a:extLst>
                      <a:ext uri="{FF2B5EF4-FFF2-40B4-BE49-F238E27FC236}">
                        <a16:creationId xmlns:a16="http://schemas.microsoft.com/office/drawing/2014/main" id="{B765CF1F-A817-4FFB-BBF8-D7EFA2214567}"/>
                      </a:ext>
                    </a:extLst>
                  </p:cNvPr>
                  <p:cNvSpPr/>
                  <p:nvPr/>
                </p:nvSpPr>
                <p:spPr>
                  <a:xfrm>
                    <a:off x="5395912" y="2440590"/>
                    <a:ext cx="57175" cy="62324"/>
                  </a:xfrm>
                  <a:custGeom>
                    <a:avLst/>
                    <a:gdLst>
                      <a:gd name="connsiteX0" fmla="*/ 54959 w 57175"/>
                      <a:gd name="connsiteY0" fmla="*/ 41434 h 62324"/>
                      <a:gd name="connsiteX1" fmla="*/ 56007 w 57175"/>
                      <a:gd name="connsiteY1" fmla="*/ 55340 h 62324"/>
                      <a:gd name="connsiteX2" fmla="*/ 48863 w 57175"/>
                      <a:gd name="connsiteY2" fmla="*/ 60484 h 62324"/>
                      <a:gd name="connsiteX3" fmla="*/ 39910 w 57175"/>
                      <a:gd name="connsiteY3" fmla="*/ 60008 h 62324"/>
                      <a:gd name="connsiteX4" fmla="*/ 25718 w 57175"/>
                      <a:gd name="connsiteY4" fmla="*/ 54007 h 62324"/>
                      <a:gd name="connsiteX5" fmla="*/ 18098 w 57175"/>
                      <a:gd name="connsiteY5" fmla="*/ 51435 h 62324"/>
                      <a:gd name="connsiteX6" fmla="*/ 11335 w 57175"/>
                      <a:gd name="connsiteY6" fmla="*/ 59817 h 62324"/>
                      <a:gd name="connsiteX7" fmla="*/ 3715 w 57175"/>
                      <a:gd name="connsiteY7" fmla="*/ 62103 h 62324"/>
                      <a:gd name="connsiteX8" fmla="*/ 0 w 57175"/>
                      <a:gd name="connsiteY8" fmla="*/ 58769 h 62324"/>
                      <a:gd name="connsiteX9" fmla="*/ 31052 w 57175"/>
                      <a:gd name="connsiteY9" fmla="*/ 0 h 62324"/>
                      <a:gd name="connsiteX10" fmla="*/ 37719 w 57175"/>
                      <a:gd name="connsiteY10" fmla="*/ 17335 h 62324"/>
                      <a:gd name="connsiteX11" fmla="*/ 54959 w 57175"/>
                      <a:gd name="connsiteY11" fmla="*/ 41434 h 6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75" h="62324">
                        <a:moveTo>
                          <a:pt x="54959" y="41434"/>
                        </a:moveTo>
                        <a:cubicBezTo>
                          <a:pt x="57150" y="45815"/>
                          <a:pt x="58103" y="50959"/>
                          <a:pt x="56007" y="55340"/>
                        </a:cubicBezTo>
                        <a:cubicBezTo>
                          <a:pt x="54673" y="58103"/>
                          <a:pt x="51816" y="59817"/>
                          <a:pt x="48863" y="60484"/>
                        </a:cubicBezTo>
                        <a:cubicBezTo>
                          <a:pt x="45911" y="61151"/>
                          <a:pt x="42863" y="60674"/>
                          <a:pt x="39910" y="60008"/>
                        </a:cubicBezTo>
                        <a:cubicBezTo>
                          <a:pt x="34862" y="58865"/>
                          <a:pt x="30099" y="56769"/>
                          <a:pt x="25718" y="54007"/>
                        </a:cubicBezTo>
                        <a:cubicBezTo>
                          <a:pt x="23336" y="52483"/>
                          <a:pt x="20765" y="50673"/>
                          <a:pt x="18098" y="51435"/>
                        </a:cubicBezTo>
                        <a:cubicBezTo>
                          <a:pt x="14573" y="52483"/>
                          <a:pt x="13811" y="57150"/>
                          <a:pt x="11335" y="59817"/>
                        </a:cubicBezTo>
                        <a:cubicBezTo>
                          <a:pt x="9430" y="61913"/>
                          <a:pt x="6382" y="62770"/>
                          <a:pt x="3715" y="62103"/>
                        </a:cubicBezTo>
                        <a:cubicBezTo>
                          <a:pt x="953" y="61341"/>
                          <a:pt x="667" y="61436"/>
                          <a:pt x="0" y="58769"/>
                        </a:cubicBezTo>
                        <a:cubicBezTo>
                          <a:pt x="0" y="58769"/>
                          <a:pt x="6572" y="19145"/>
                          <a:pt x="31052" y="0"/>
                        </a:cubicBezTo>
                        <a:cubicBezTo>
                          <a:pt x="31052" y="0"/>
                          <a:pt x="29813" y="6096"/>
                          <a:pt x="37719" y="17335"/>
                        </a:cubicBezTo>
                        <a:cubicBezTo>
                          <a:pt x="45625" y="28766"/>
                          <a:pt x="54959" y="41434"/>
                          <a:pt x="54959" y="41434"/>
                        </a:cubicBezTo>
                        <a:close/>
                      </a:path>
                    </a:pathLst>
                  </a:custGeom>
                  <a:solidFill>
                    <a:srgbClr val="616E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770" name="Freeform: Shape 8769">
                    <a:extLst>
                      <a:ext uri="{FF2B5EF4-FFF2-40B4-BE49-F238E27FC236}">
                        <a16:creationId xmlns:a16="http://schemas.microsoft.com/office/drawing/2014/main" id="{0EDCB9CE-5B5D-4B13-9191-38570E8A02A7}"/>
                      </a:ext>
                    </a:extLst>
                  </p:cNvPr>
                  <p:cNvSpPr/>
                  <p:nvPr/>
                </p:nvSpPr>
                <p:spPr>
                  <a:xfrm>
                    <a:off x="5410591" y="2504880"/>
                    <a:ext cx="18852" cy="21767"/>
                  </a:xfrm>
                  <a:custGeom>
                    <a:avLst/>
                    <a:gdLst>
                      <a:gd name="connsiteX0" fmla="*/ 3799 w 18852"/>
                      <a:gd name="connsiteY0" fmla="*/ 2195 h 21767"/>
                      <a:gd name="connsiteX1" fmla="*/ 13705 w 18852"/>
                      <a:gd name="connsiteY1" fmla="*/ 1052 h 21767"/>
                      <a:gd name="connsiteX2" fmla="*/ 18849 w 18852"/>
                      <a:gd name="connsiteY2" fmla="*/ 9815 h 21767"/>
                      <a:gd name="connsiteX3" fmla="*/ 14562 w 18852"/>
                      <a:gd name="connsiteY3" fmla="*/ 19245 h 21767"/>
                      <a:gd name="connsiteX4" fmla="*/ 7419 w 18852"/>
                      <a:gd name="connsiteY4" fmla="*/ 21626 h 21767"/>
                      <a:gd name="connsiteX5" fmla="*/ 2942 w 18852"/>
                      <a:gd name="connsiteY5" fmla="*/ 18483 h 21767"/>
                      <a:gd name="connsiteX6" fmla="*/ 84 w 18852"/>
                      <a:gd name="connsiteY6" fmla="*/ 10291 h 21767"/>
                      <a:gd name="connsiteX7" fmla="*/ 3799 w 18852"/>
                      <a:gd name="connsiteY7" fmla="*/ 2195 h 21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52" h="21767">
                        <a:moveTo>
                          <a:pt x="3799" y="2195"/>
                        </a:moveTo>
                        <a:cubicBezTo>
                          <a:pt x="6371" y="-281"/>
                          <a:pt x="10562" y="-662"/>
                          <a:pt x="13705" y="1052"/>
                        </a:cubicBezTo>
                        <a:cubicBezTo>
                          <a:pt x="16848" y="2767"/>
                          <a:pt x="18753" y="6291"/>
                          <a:pt x="18849" y="9815"/>
                        </a:cubicBezTo>
                        <a:cubicBezTo>
                          <a:pt x="18944" y="13339"/>
                          <a:pt x="17134" y="16864"/>
                          <a:pt x="14562" y="19245"/>
                        </a:cubicBezTo>
                        <a:cubicBezTo>
                          <a:pt x="12657" y="20959"/>
                          <a:pt x="9990" y="22198"/>
                          <a:pt x="7419" y="21626"/>
                        </a:cubicBezTo>
                        <a:cubicBezTo>
                          <a:pt x="5609" y="21245"/>
                          <a:pt x="3990" y="20007"/>
                          <a:pt x="2942" y="18483"/>
                        </a:cubicBezTo>
                        <a:cubicBezTo>
                          <a:pt x="1227" y="16197"/>
                          <a:pt x="-392" y="13149"/>
                          <a:pt x="84" y="10291"/>
                        </a:cubicBezTo>
                        <a:cubicBezTo>
                          <a:pt x="561" y="7434"/>
                          <a:pt x="1418" y="3814"/>
                          <a:pt x="3799" y="2195"/>
                        </a:cubicBezTo>
                      </a:path>
                    </a:pathLst>
                  </a:custGeom>
                  <a:solidFill>
                    <a:srgbClr val="616E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8771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5419984" y="2663027"/>
                <a:ext cx="520281" cy="459457"/>
                <a:chOff x="5419984" y="2663027"/>
                <a:chExt cx="520281" cy="459457"/>
              </a:xfrm>
              <a:solidFill>
                <a:srgbClr val="F4D2B9"/>
              </a:solidFill>
            </p:grpSpPr>
            <p:sp>
              <p:nvSpPr>
                <p:cNvPr id="8772" name="Freeform: Shape 8771">
                  <a:extLst>
                    <a:ext uri="{FF2B5EF4-FFF2-40B4-BE49-F238E27FC236}">
                      <a16:creationId xmlns:a16="http://schemas.microsoft.com/office/drawing/2014/main" id="{2A6DF14D-37A1-4262-9A10-3C0BE27627F5}"/>
                    </a:ext>
                  </a:extLst>
                </p:cNvPr>
                <p:cNvSpPr/>
                <p:nvPr/>
              </p:nvSpPr>
              <p:spPr>
                <a:xfrm>
                  <a:off x="5492685" y="2773775"/>
                  <a:ext cx="447579" cy="348710"/>
                </a:xfrm>
                <a:custGeom>
                  <a:avLst/>
                  <a:gdLst>
                    <a:gd name="connsiteX0" fmla="*/ 447580 w 447579"/>
                    <a:gd name="connsiteY0" fmla="*/ 249174 h 348710"/>
                    <a:gd name="connsiteX1" fmla="*/ 40481 w 447579"/>
                    <a:gd name="connsiteY1" fmla="*/ 0 h 348710"/>
                    <a:gd name="connsiteX2" fmla="*/ 0 w 447579"/>
                    <a:gd name="connsiteY2" fmla="*/ 49530 h 348710"/>
                    <a:gd name="connsiteX3" fmla="*/ 424148 w 447579"/>
                    <a:gd name="connsiteY3" fmla="*/ 348710 h 348710"/>
                    <a:gd name="connsiteX4" fmla="*/ 447580 w 447579"/>
                    <a:gd name="connsiteY4" fmla="*/ 249174 h 34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579" h="348710">
                      <a:moveTo>
                        <a:pt x="447580" y="249174"/>
                      </a:moveTo>
                      <a:cubicBezTo>
                        <a:pt x="447580" y="249174"/>
                        <a:pt x="220218" y="211646"/>
                        <a:pt x="40481" y="0"/>
                      </a:cubicBezTo>
                      <a:lnTo>
                        <a:pt x="0" y="49530"/>
                      </a:lnTo>
                      <a:cubicBezTo>
                        <a:pt x="0" y="49530"/>
                        <a:pt x="162020" y="320326"/>
                        <a:pt x="424148" y="348710"/>
                      </a:cubicBezTo>
                      <a:lnTo>
                        <a:pt x="447580" y="249174"/>
                      </a:lnTo>
                      <a:close/>
                    </a:path>
                  </a:pathLst>
                </a:custGeom>
                <a:solidFill>
                  <a:srgbClr val="EAAA7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73" name="Freeform: Shape 8772">
                  <a:extLst>
                    <a:ext uri="{FF2B5EF4-FFF2-40B4-BE49-F238E27FC236}">
                      <a16:creationId xmlns:a16="http://schemas.microsoft.com/office/drawing/2014/main" id="{4580FAA1-B620-45EB-A6F1-CDC6C8CC3EA7}"/>
                    </a:ext>
                  </a:extLst>
                </p:cNvPr>
                <p:cNvSpPr/>
                <p:nvPr/>
              </p:nvSpPr>
              <p:spPr>
                <a:xfrm>
                  <a:off x="5419984" y="2663027"/>
                  <a:ext cx="113278" cy="160277"/>
                </a:xfrm>
                <a:custGeom>
                  <a:avLst/>
                  <a:gdLst>
                    <a:gd name="connsiteX0" fmla="*/ 113278 w 113278"/>
                    <a:gd name="connsiteY0" fmla="*/ 110652 h 160277"/>
                    <a:gd name="connsiteX1" fmla="*/ 98419 w 113278"/>
                    <a:gd name="connsiteY1" fmla="*/ 39024 h 160277"/>
                    <a:gd name="connsiteX2" fmla="*/ 94323 w 113278"/>
                    <a:gd name="connsiteY2" fmla="*/ 77982 h 160277"/>
                    <a:gd name="connsiteX3" fmla="*/ 43365 w 113278"/>
                    <a:gd name="connsiteY3" fmla="*/ 1401 h 160277"/>
                    <a:gd name="connsiteX4" fmla="*/ 70416 w 113278"/>
                    <a:gd name="connsiteY4" fmla="*/ 62551 h 160277"/>
                    <a:gd name="connsiteX5" fmla="*/ 18409 w 113278"/>
                    <a:gd name="connsiteY5" fmla="*/ 19879 h 160277"/>
                    <a:gd name="connsiteX6" fmla="*/ 58033 w 113278"/>
                    <a:gd name="connsiteY6" fmla="*/ 77029 h 160277"/>
                    <a:gd name="connsiteX7" fmla="*/ 1550 w 113278"/>
                    <a:gd name="connsiteY7" fmla="*/ 39596 h 160277"/>
                    <a:gd name="connsiteX8" fmla="*/ 44889 w 113278"/>
                    <a:gd name="connsiteY8" fmla="*/ 89031 h 160277"/>
                    <a:gd name="connsiteX9" fmla="*/ 13361 w 113278"/>
                    <a:gd name="connsiteY9" fmla="*/ 78648 h 160277"/>
                    <a:gd name="connsiteX10" fmla="*/ 72892 w 113278"/>
                    <a:gd name="connsiteY10" fmla="*/ 160278 h 160277"/>
                    <a:gd name="connsiteX11" fmla="*/ 113278 w 113278"/>
                    <a:gd name="connsiteY11" fmla="*/ 110652 h 160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278" h="160277">
                      <a:moveTo>
                        <a:pt x="113278" y="110652"/>
                      </a:moveTo>
                      <a:cubicBezTo>
                        <a:pt x="113278" y="110652"/>
                        <a:pt x="101467" y="46073"/>
                        <a:pt x="98419" y="39024"/>
                      </a:cubicBezTo>
                      <a:cubicBezTo>
                        <a:pt x="96038" y="33595"/>
                        <a:pt x="94323" y="77982"/>
                        <a:pt x="94323" y="77982"/>
                      </a:cubicBezTo>
                      <a:cubicBezTo>
                        <a:pt x="94323" y="77982"/>
                        <a:pt x="43746" y="-12220"/>
                        <a:pt x="43365" y="1401"/>
                      </a:cubicBezTo>
                      <a:cubicBezTo>
                        <a:pt x="42984" y="14926"/>
                        <a:pt x="70416" y="62551"/>
                        <a:pt x="70416" y="62551"/>
                      </a:cubicBezTo>
                      <a:cubicBezTo>
                        <a:pt x="70416" y="62551"/>
                        <a:pt x="6979" y="3210"/>
                        <a:pt x="18409" y="19879"/>
                      </a:cubicBezTo>
                      <a:cubicBezTo>
                        <a:pt x="29839" y="36453"/>
                        <a:pt x="58033" y="77029"/>
                        <a:pt x="58033" y="77029"/>
                      </a:cubicBezTo>
                      <a:cubicBezTo>
                        <a:pt x="58033" y="77029"/>
                        <a:pt x="-11118" y="19022"/>
                        <a:pt x="1550" y="39596"/>
                      </a:cubicBezTo>
                      <a:cubicBezTo>
                        <a:pt x="14218" y="60170"/>
                        <a:pt x="44889" y="89031"/>
                        <a:pt x="44889" y="89031"/>
                      </a:cubicBezTo>
                      <a:cubicBezTo>
                        <a:pt x="44889" y="89031"/>
                        <a:pt x="-3308" y="61503"/>
                        <a:pt x="13361" y="78648"/>
                      </a:cubicBezTo>
                      <a:cubicBezTo>
                        <a:pt x="30030" y="95793"/>
                        <a:pt x="45841" y="130179"/>
                        <a:pt x="72892" y="160278"/>
                      </a:cubicBezTo>
                      <a:lnTo>
                        <a:pt x="113278" y="110652"/>
                      </a:lnTo>
                      <a:close/>
                    </a:path>
                  </a:pathLst>
                </a:custGeom>
                <a:solidFill>
                  <a:srgbClr val="EAAA7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8774" name="Freeform: Shape 8773">
                <a:extLst>
                  <a:ext uri="{FF2B5EF4-FFF2-40B4-BE49-F238E27FC236}">
                    <a16:creationId xmlns:a16="http://schemas.microsoft.com/office/drawing/2014/main" id="{F038483E-86B6-4AFD-8499-FA0967B9AC56}"/>
                  </a:ext>
                </a:extLst>
              </p:cNvPr>
              <p:cNvSpPr/>
              <p:nvPr/>
            </p:nvSpPr>
            <p:spPr>
              <a:xfrm>
                <a:off x="6077711" y="3526250"/>
                <a:ext cx="175164" cy="537305"/>
              </a:xfrm>
              <a:custGeom>
                <a:avLst/>
                <a:gdLst>
                  <a:gd name="connsiteX0" fmla="*/ 0 w 175164"/>
                  <a:gd name="connsiteY0" fmla="*/ 62008 h 537305"/>
                  <a:gd name="connsiteX1" fmla="*/ 74962 w 175164"/>
                  <a:gd name="connsiteY1" fmla="*/ 523018 h 537305"/>
                  <a:gd name="connsiteX2" fmla="*/ 138208 w 175164"/>
                  <a:gd name="connsiteY2" fmla="*/ 537305 h 537305"/>
                  <a:gd name="connsiteX3" fmla="*/ 175165 w 175164"/>
                  <a:gd name="connsiteY3" fmla="*/ 0 h 537305"/>
                  <a:gd name="connsiteX4" fmla="*/ 0 w 175164"/>
                  <a:gd name="connsiteY4" fmla="*/ 62008 h 53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64" h="537305">
                    <a:moveTo>
                      <a:pt x="0" y="62008"/>
                    </a:moveTo>
                    <a:cubicBezTo>
                      <a:pt x="0" y="78295"/>
                      <a:pt x="74962" y="523018"/>
                      <a:pt x="74962" y="523018"/>
                    </a:cubicBezTo>
                    <a:lnTo>
                      <a:pt x="138208" y="537305"/>
                    </a:lnTo>
                    <a:lnTo>
                      <a:pt x="175165" y="0"/>
                    </a:lnTo>
                    <a:lnTo>
                      <a:pt x="0" y="62008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75" name="Freeform: Shape 8774">
                <a:extLst>
                  <a:ext uri="{FF2B5EF4-FFF2-40B4-BE49-F238E27FC236}">
                    <a16:creationId xmlns:a16="http://schemas.microsoft.com/office/drawing/2014/main" id="{364C0CED-EF27-458B-99AE-E8EA16261127}"/>
                  </a:ext>
                </a:extLst>
              </p:cNvPr>
              <p:cNvSpPr/>
              <p:nvPr/>
            </p:nvSpPr>
            <p:spPr>
              <a:xfrm>
                <a:off x="6352698" y="2921777"/>
                <a:ext cx="247505" cy="361163"/>
              </a:xfrm>
              <a:custGeom>
                <a:avLst/>
                <a:gdLst>
                  <a:gd name="connsiteX0" fmla="*/ 51530 w 247505"/>
                  <a:gd name="connsiteY0" fmla="*/ 241475 h 361163"/>
                  <a:gd name="connsiteX1" fmla="*/ 115062 w 247505"/>
                  <a:gd name="connsiteY1" fmla="*/ 254524 h 361163"/>
                  <a:gd name="connsiteX2" fmla="*/ 163544 w 247505"/>
                  <a:gd name="connsiteY2" fmla="*/ 2683 h 361163"/>
                  <a:gd name="connsiteX3" fmla="*/ 177451 w 247505"/>
                  <a:gd name="connsiteY3" fmla="*/ 48879 h 361163"/>
                  <a:gd name="connsiteX4" fmla="*/ 228314 w 247505"/>
                  <a:gd name="connsiteY4" fmla="*/ 2683 h 361163"/>
                  <a:gd name="connsiteX5" fmla="*/ 207550 w 247505"/>
                  <a:gd name="connsiteY5" fmla="*/ 65072 h 361163"/>
                  <a:gd name="connsiteX6" fmla="*/ 246793 w 247505"/>
                  <a:gd name="connsiteY6" fmla="*/ 28115 h 361163"/>
                  <a:gd name="connsiteX7" fmla="*/ 212122 w 247505"/>
                  <a:gd name="connsiteY7" fmla="*/ 106696 h 361163"/>
                  <a:gd name="connsiteX8" fmla="*/ 161258 w 247505"/>
                  <a:gd name="connsiteY8" fmla="*/ 360823 h 361163"/>
                  <a:gd name="connsiteX9" fmla="*/ 0 w 247505"/>
                  <a:gd name="connsiteY9" fmla="*/ 320628 h 361163"/>
                  <a:gd name="connsiteX10" fmla="*/ 51530 w 247505"/>
                  <a:gd name="connsiteY10" fmla="*/ 241475 h 36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505" h="361163">
                    <a:moveTo>
                      <a:pt x="51530" y="241475"/>
                    </a:moveTo>
                    <a:cubicBezTo>
                      <a:pt x="51530" y="241475"/>
                      <a:pt x="98870" y="277670"/>
                      <a:pt x="115062" y="254524"/>
                    </a:cubicBezTo>
                    <a:cubicBezTo>
                      <a:pt x="131255" y="231378"/>
                      <a:pt x="163544" y="2683"/>
                      <a:pt x="163544" y="2683"/>
                    </a:cubicBezTo>
                    <a:cubicBezTo>
                      <a:pt x="163544" y="2683"/>
                      <a:pt x="179737" y="9636"/>
                      <a:pt x="177451" y="48879"/>
                    </a:cubicBezTo>
                    <a:cubicBezTo>
                      <a:pt x="177451" y="48879"/>
                      <a:pt x="228314" y="-13509"/>
                      <a:pt x="228314" y="2683"/>
                    </a:cubicBezTo>
                    <a:cubicBezTo>
                      <a:pt x="228314" y="18876"/>
                      <a:pt x="207550" y="65072"/>
                      <a:pt x="207550" y="65072"/>
                    </a:cubicBezTo>
                    <a:cubicBezTo>
                      <a:pt x="207550" y="65072"/>
                      <a:pt x="253746" y="2683"/>
                      <a:pt x="246793" y="28115"/>
                    </a:cubicBezTo>
                    <a:cubicBezTo>
                      <a:pt x="239840" y="53547"/>
                      <a:pt x="212122" y="106696"/>
                      <a:pt x="212122" y="106696"/>
                    </a:cubicBezTo>
                    <a:cubicBezTo>
                      <a:pt x="212122" y="106696"/>
                      <a:pt x="214408" y="356251"/>
                      <a:pt x="161258" y="360823"/>
                    </a:cubicBezTo>
                    <a:cubicBezTo>
                      <a:pt x="108109" y="365490"/>
                      <a:pt x="0" y="320628"/>
                      <a:pt x="0" y="320628"/>
                    </a:cubicBezTo>
                    <a:lnTo>
                      <a:pt x="51530" y="241475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76" name="Freeform: Shape 8775">
                <a:extLst>
                  <a:ext uri="{FF2B5EF4-FFF2-40B4-BE49-F238E27FC236}">
                    <a16:creationId xmlns:a16="http://schemas.microsoft.com/office/drawing/2014/main" id="{C74FB525-3B6C-4765-A231-F0938C651735}"/>
                  </a:ext>
                </a:extLst>
              </p:cNvPr>
              <p:cNvSpPr/>
              <p:nvPr/>
            </p:nvSpPr>
            <p:spPr>
              <a:xfrm>
                <a:off x="5868905" y="2483453"/>
                <a:ext cx="288244" cy="527303"/>
              </a:xfrm>
              <a:custGeom>
                <a:avLst/>
                <a:gdLst>
                  <a:gd name="connsiteX0" fmla="*/ 251859 w 288244"/>
                  <a:gd name="connsiteY0" fmla="*/ 527209 h 527303"/>
                  <a:gd name="connsiteX1" fmla="*/ 288245 w 288244"/>
                  <a:gd name="connsiteY1" fmla="*/ 339376 h 527303"/>
                  <a:gd name="connsiteX2" fmla="*/ 121557 w 288244"/>
                  <a:gd name="connsiteY2" fmla="*/ 0 h 527303"/>
                  <a:gd name="connsiteX3" fmla="*/ 30689 w 288244"/>
                  <a:gd name="connsiteY3" fmla="*/ 163640 h 527303"/>
                  <a:gd name="connsiteX4" fmla="*/ 30593 w 288244"/>
                  <a:gd name="connsiteY4" fmla="*/ 239363 h 527303"/>
                  <a:gd name="connsiteX5" fmla="*/ 399 w 288244"/>
                  <a:gd name="connsiteY5" fmla="*/ 324231 h 527303"/>
                  <a:gd name="connsiteX6" fmla="*/ 143941 w 288244"/>
                  <a:gd name="connsiteY6" fmla="*/ 442436 h 527303"/>
                  <a:gd name="connsiteX7" fmla="*/ 143941 w 288244"/>
                  <a:gd name="connsiteY7" fmla="*/ 527304 h 527303"/>
                  <a:gd name="connsiteX8" fmla="*/ 251859 w 288244"/>
                  <a:gd name="connsiteY8" fmla="*/ 527304 h 52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44" h="527303">
                    <a:moveTo>
                      <a:pt x="251859" y="527209"/>
                    </a:moveTo>
                    <a:lnTo>
                      <a:pt x="288245" y="339376"/>
                    </a:lnTo>
                    <a:lnTo>
                      <a:pt x="121557" y="0"/>
                    </a:lnTo>
                    <a:cubicBezTo>
                      <a:pt x="121557" y="0"/>
                      <a:pt x="27641" y="66675"/>
                      <a:pt x="30689" y="163640"/>
                    </a:cubicBezTo>
                    <a:cubicBezTo>
                      <a:pt x="33737" y="260604"/>
                      <a:pt x="30593" y="239363"/>
                      <a:pt x="30593" y="239363"/>
                    </a:cubicBezTo>
                    <a:cubicBezTo>
                      <a:pt x="30593" y="239363"/>
                      <a:pt x="-4078" y="284607"/>
                      <a:pt x="399" y="324231"/>
                    </a:cubicBezTo>
                    <a:cubicBezTo>
                      <a:pt x="14210" y="446341"/>
                      <a:pt x="143941" y="442436"/>
                      <a:pt x="143941" y="442436"/>
                    </a:cubicBezTo>
                    <a:lnTo>
                      <a:pt x="143941" y="527304"/>
                    </a:lnTo>
                    <a:lnTo>
                      <a:pt x="251859" y="527304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77" name="Freeform: Shape 8776">
                <a:extLst>
                  <a:ext uri="{FF2B5EF4-FFF2-40B4-BE49-F238E27FC236}">
                    <a16:creationId xmlns:a16="http://schemas.microsoft.com/office/drawing/2014/main" id="{4148EDFB-8B67-42FA-940B-08C32D196DD3}"/>
                  </a:ext>
                </a:extLst>
              </p:cNvPr>
              <p:cNvSpPr/>
              <p:nvPr/>
            </p:nvSpPr>
            <p:spPr>
              <a:xfrm>
                <a:off x="5889648" y="2393599"/>
                <a:ext cx="572220" cy="575779"/>
              </a:xfrm>
              <a:custGeom>
                <a:avLst/>
                <a:gdLst>
                  <a:gd name="connsiteX0" fmla="*/ 491148 w 572220"/>
                  <a:gd name="connsiteY0" fmla="*/ 103951 h 575779"/>
                  <a:gd name="connsiteX1" fmla="*/ 565443 w 572220"/>
                  <a:gd name="connsiteY1" fmla="*/ 206916 h 575779"/>
                  <a:gd name="connsiteX2" fmla="*/ 569063 w 572220"/>
                  <a:gd name="connsiteY2" fmla="*/ 337694 h 575779"/>
                  <a:gd name="connsiteX3" fmla="*/ 532106 w 572220"/>
                  <a:gd name="connsiteY3" fmla="*/ 481045 h 575779"/>
                  <a:gd name="connsiteX4" fmla="*/ 331509 w 572220"/>
                  <a:gd name="connsiteY4" fmla="*/ 572009 h 575779"/>
                  <a:gd name="connsiteX5" fmla="*/ 212637 w 572220"/>
                  <a:gd name="connsiteY5" fmla="*/ 567723 h 575779"/>
                  <a:gd name="connsiteX6" fmla="*/ 128150 w 572220"/>
                  <a:gd name="connsiteY6" fmla="*/ 490189 h 575779"/>
                  <a:gd name="connsiteX7" fmla="*/ 141390 w 572220"/>
                  <a:gd name="connsiteY7" fmla="*/ 325883 h 575779"/>
                  <a:gd name="connsiteX8" fmla="*/ 127960 w 572220"/>
                  <a:gd name="connsiteY8" fmla="*/ 296070 h 575779"/>
                  <a:gd name="connsiteX9" fmla="*/ 97480 w 572220"/>
                  <a:gd name="connsiteY9" fmla="*/ 292641 h 575779"/>
                  <a:gd name="connsiteX10" fmla="*/ 72810 w 572220"/>
                  <a:gd name="connsiteY10" fmla="*/ 327598 h 575779"/>
                  <a:gd name="connsiteX11" fmla="*/ 43187 w 572220"/>
                  <a:gd name="connsiteY11" fmla="*/ 311024 h 575779"/>
                  <a:gd name="connsiteX12" fmla="*/ 37568 w 572220"/>
                  <a:gd name="connsiteY12" fmla="*/ 273496 h 575779"/>
                  <a:gd name="connsiteX13" fmla="*/ 2039 w 572220"/>
                  <a:gd name="connsiteY13" fmla="*/ 189199 h 575779"/>
                  <a:gd name="connsiteX14" fmla="*/ 54046 w 572220"/>
                  <a:gd name="connsiteY14" fmla="*/ 72232 h 575779"/>
                  <a:gd name="connsiteX15" fmla="*/ 266644 w 572220"/>
                  <a:gd name="connsiteY15" fmla="*/ 700 h 575779"/>
                  <a:gd name="connsiteX16" fmla="*/ 467240 w 572220"/>
                  <a:gd name="connsiteY16" fmla="*/ 101093 h 57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220" h="575779">
                    <a:moveTo>
                      <a:pt x="491148" y="103951"/>
                    </a:moveTo>
                    <a:cubicBezTo>
                      <a:pt x="530582" y="123001"/>
                      <a:pt x="555537" y="164339"/>
                      <a:pt x="565443" y="206916"/>
                    </a:cubicBezTo>
                    <a:cubicBezTo>
                      <a:pt x="575349" y="249588"/>
                      <a:pt x="572396" y="293974"/>
                      <a:pt x="569063" y="337694"/>
                    </a:cubicBezTo>
                    <a:cubicBezTo>
                      <a:pt x="565253" y="387510"/>
                      <a:pt x="560204" y="439707"/>
                      <a:pt x="532106" y="481045"/>
                    </a:cubicBezTo>
                    <a:cubicBezTo>
                      <a:pt x="489434" y="543815"/>
                      <a:pt x="406852" y="563532"/>
                      <a:pt x="331509" y="572009"/>
                    </a:cubicBezTo>
                    <a:cubicBezTo>
                      <a:pt x="291790" y="576486"/>
                      <a:pt x="250928" y="578963"/>
                      <a:pt x="212637" y="567723"/>
                    </a:cubicBezTo>
                    <a:cubicBezTo>
                      <a:pt x="174347" y="556388"/>
                      <a:pt x="138723" y="528671"/>
                      <a:pt x="128150" y="490189"/>
                    </a:cubicBezTo>
                    <a:cubicBezTo>
                      <a:pt x="113482" y="436754"/>
                      <a:pt x="149391" y="380747"/>
                      <a:pt x="141390" y="325883"/>
                    </a:cubicBezTo>
                    <a:cubicBezTo>
                      <a:pt x="139771" y="314929"/>
                      <a:pt x="136056" y="303595"/>
                      <a:pt x="127960" y="296070"/>
                    </a:cubicBezTo>
                    <a:cubicBezTo>
                      <a:pt x="119768" y="288545"/>
                      <a:pt x="106338" y="285878"/>
                      <a:pt x="97480" y="292641"/>
                    </a:cubicBezTo>
                    <a:cubicBezTo>
                      <a:pt x="85859" y="301404"/>
                      <a:pt x="86050" y="321502"/>
                      <a:pt x="72810" y="327598"/>
                    </a:cubicBezTo>
                    <a:cubicBezTo>
                      <a:pt x="61285" y="332932"/>
                      <a:pt x="47759" y="322930"/>
                      <a:pt x="43187" y="311024"/>
                    </a:cubicBezTo>
                    <a:cubicBezTo>
                      <a:pt x="38615" y="299213"/>
                      <a:pt x="39758" y="285973"/>
                      <a:pt x="37568" y="273496"/>
                    </a:cubicBezTo>
                    <a:cubicBezTo>
                      <a:pt x="32424" y="243301"/>
                      <a:pt x="8897" y="219013"/>
                      <a:pt x="2039" y="189199"/>
                    </a:cubicBezTo>
                    <a:cubicBezTo>
                      <a:pt x="-7962" y="145480"/>
                      <a:pt x="20327" y="101760"/>
                      <a:pt x="54046" y="72232"/>
                    </a:cubicBezTo>
                    <a:cubicBezTo>
                      <a:pt x="111767" y="21655"/>
                      <a:pt x="190063" y="-4730"/>
                      <a:pt x="266644" y="700"/>
                    </a:cubicBezTo>
                    <a:cubicBezTo>
                      <a:pt x="343225" y="6129"/>
                      <a:pt x="417139" y="42991"/>
                      <a:pt x="467240" y="101093"/>
                    </a:cubicBezTo>
                  </a:path>
                </a:pathLst>
              </a:custGeom>
              <a:solidFill>
                <a:srgbClr val="A94D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78" name="Freeform: Shape 8777">
                <a:extLst>
                  <a:ext uri="{FF2B5EF4-FFF2-40B4-BE49-F238E27FC236}">
                    <a16:creationId xmlns:a16="http://schemas.microsoft.com/office/drawing/2014/main" id="{D20040D0-7F8E-415F-A50E-76166CA39C24}"/>
                  </a:ext>
                </a:extLst>
              </p:cNvPr>
              <p:cNvSpPr/>
              <p:nvPr/>
            </p:nvSpPr>
            <p:spPr>
              <a:xfrm>
                <a:off x="6337743" y="2333927"/>
                <a:ext cx="225939" cy="224621"/>
              </a:xfrm>
              <a:custGeom>
                <a:avLst/>
                <a:gdLst>
                  <a:gd name="connsiteX0" fmla="*/ 0 w 225939"/>
                  <a:gd name="connsiteY0" fmla="*/ 166004 h 224621"/>
                  <a:gd name="connsiteX1" fmla="*/ 140780 w 225939"/>
                  <a:gd name="connsiteY1" fmla="*/ 4746 h 224621"/>
                  <a:gd name="connsiteX2" fmla="*/ 189262 w 225939"/>
                  <a:gd name="connsiteY2" fmla="*/ 3698 h 224621"/>
                  <a:gd name="connsiteX3" fmla="*/ 222123 w 225939"/>
                  <a:gd name="connsiteY3" fmla="*/ 45417 h 224621"/>
                  <a:gd name="connsiteX4" fmla="*/ 224981 w 225939"/>
                  <a:gd name="connsiteY4" fmla="*/ 100186 h 224621"/>
                  <a:gd name="connsiteX5" fmla="*/ 183928 w 225939"/>
                  <a:gd name="connsiteY5" fmla="*/ 114759 h 224621"/>
                  <a:gd name="connsiteX6" fmla="*/ 170593 w 225939"/>
                  <a:gd name="connsiteY6" fmla="*/ 124665 h 224621"/>
                  <a:gd name="connsiteX7" fmla="*/ 185071 w 225939"/>
                  <a:gd name="connsiteY7" fmla="*/ 141906 h 224621"/>
                  <a:gd name="connsiteX8" fmla="*/ 210312 w 225939"/>
                  <a:gd name="connsiteY8" fmla="*/ 145335 h 224621"/>
                  <a:gd name="connsiteX9" fmla="*/ 225933 w 225939"/>
                  <a:gd name="connsiteY9" fmla="*/ 172386 h 224621"/>
                  <a:gd name="connsiteX10" fmla="*/ 218027 w 225939"/>
                  <a:gd name="connsiteY10" fmla="*/ 204199 h 224621"/>
                  <a:gd name="connsiteX11" fmla="*/ 202311 w 225939"/>
                  <a:gd name="connsiteY11" fmla="*/ 223916 h 224621"/>
                  <a:gd name="connsiteX12" fmla="*/ 186881 w 225939"/>
                  <a:gd name="connsiteY12" fmla="*/ 222963 h 224621"/>
                  <a:gd name="connsiteX13" fmla="*/ 3905 w 225939"/>
                  <a:gd name="connsiteY13" fmla="*/ 178005 h 22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939" h="224621">
                    <a:moveTo>
                      <a:pt x="0" y="166004"/>
                    </a:moveTo>
                    <a:cubicBezTo>
                      <a:pt x="11430" y="91614"/>
                      <a:pt x="68580" y="26177"/>
                      <a:pt x="140780" y="4746"/>
                    </a:cubicBezTo>
                    <a:cubicBezTo>
                      <a:pt x="156591" y="78"/>
                      <a:pt x="174022" y="-2589"/>
                      <a:pt x="189262" y="3698"/>
                    </a:cubicBezTo>
                    <a:cubicBezTo>
                      <a:pt x="206216" y="10651"/>
                      <a:pt x="217456" y="27606"/>
                      <a:pt x="222123" y="45417"/>
                    </a:cubicBezTo>
                    <a:cubicBezTo>
                      <a:pt x="226790" y="63134"/>
                      <a:pt x="225838" y="81803"/>
                      <a:pt x="224981" y="100186"/>
                    </a:cubicBezTo>
                    <a:cubicBezTo>
                      <a:pt x="211265" y="105044"/>
                      <a:pt x="197549" y="109902"/>
                      <a:pt x="183928" y="114759"/>
                    </a:cubicBezTo>
                    <a:cubicBezTo>
                      <a:pt x="178499" y="116664"/>
                      <a:pt x="172403" y="119236"/>
                      <a:pt x="170593" y="124665"/>
                    </a:cubicBezTo>
                    <a:cubicBezTo>
                      <a:pt x="167831" y="132762"/>
                      <a:pt x="176689" y="140286"/>
                      <a:pt x="185071" y="141906"/>
                    </a:cubicBezTo>
                    <a:cubicBezTo>
                      <a:pt x="193453" y="143430"/>
                      <a:pt x="202502" y="141906"/>
                      <a:pt x="210312" y="145335"/>
                    </a:cubicBezTo>
                    <a:cubicBezTo>
                      <a:pt x="220409" y="149716"/>
                      <a:pt x="225743" y="161337"/>
                      <a:pt x="225933" y="172386"/>
                    </a:cubicBezTo>
                    <a:cubicBezTo>
                      <a:pt x="226124" y="183339"/>
                      <a:pt x="222028" y="193912"/>
                      <a:pt x="218027" y="204199"/>
                    </a:cubicBezTo>
                    <a:cubicBezTo>
                      <a:pt x="214884" y="212295"/>
                      <a:pt x="210693" y="221439"/>
                      <a:pt x="202311" y="223916"/>
                    </a:cubicBezTo>
                    <a:cubicBezTo>
                      <a:pt x="197358" y="225440"/>
                      <a:pt x="191929" y="224202"/>
                      <a:pt x="186881" y="222963"/>
                    </a:cubicBezTo>
                    <a:cubicBezTo>
                      <a:pt x="125921" y="208009"/>
                      <a:pt x="64865" y="192960"/>
                      <a:pt x="3905" y="178005"/>
                    </a:cubicBezTo>
                  </a:path>
                </a:pathLst>
              </a:custGeom>
              <a:solidFill>
                <a:srgbClr val="A94D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79" name="Freeform: Shape 8778">
                <a:extLst>
                  <a:ext uri="{FF2B5EF4-FFF2-40B4-BE49-F238E27FC236}">
                    <a16:creationId xmlns:a16="http://schemas.microsoft.com/office/drawing/2014/main" id="{0E56B1B8-D17E-47D7-86A2-BB5175F976EE}"/>
                  </a:ext>
                </a:extLst>
              </p:cNvPr>
              <p:cNvSpPr/>
              <p:nvPr/>
            </p:nvSpPr>
            <p:spPr>
              <a:xfrm>
                <a:off x="6337949" y="2466787"/>
                <a:ext cx="92461" cy="80256"/>
              </a:xfrm>
              <a:custGeom>
                <a:avLst/>
                <a:gdLst>
                  <a:gd name="connsiteX0" fmla="*/ 5224 w 92461"/>
                  <a:gd name="connsiteY0" fmla="*/ 950 h 80256"/>
                  <a:gd name="connsiteX1" fmla="*/ 88282 w 92461"/>
                  <a:gd name="connsiteY1" fmla="*/ 79626 h 80256"/>
                  <a:gd name="connsiteX2" fmla="*/ 88282 w 92461"/>
                  <a:gd name="connsiteY2" fmla="*/ 68387 h 80256"/>
                  <a:gd name="connsiteX3" fmla="*/ 34466 w 92461"/>
                  <a:gd name="connsiteY3" fmla="*/ 52289 h 80256"/>
                  <a:gd name="connsiteX4" fmla="*/ 9034 w 92461"/>
                  <a:gd name="connsiteY4" fmla="*/ 1997 h 80256"/>
                  <a:gd name="connsiteX5" fmla="*/ 5224 w 92461"/>
                  <a:gd name="connsiteY5" fmla="*/ 950 h 80256"/>
                  <a:gd name="connsiteX6" fmla="*/ 5224 w 92461"/>
                  <a:gd name="connsiteY6" fmla="*/ 950 h 8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61" h="80256">
                    <a:moveTo>
                      <a:pt x="5224" y="950"/>
                    </a:moveTo>
                    <a:cubicBezTo>
                      <a:pt x="-19446" y="48003"/>
                      <a:pt x="49134" y="85627"/>
                      <a:pt x="88282" y="79626"/>
                    </a:cubicBezTo>
                    <a:cubicBezTo>
                      <a:pt x="93997" y="78769"/>
                      <a:pt x="93711" y="69434"/>
                      <a:pt x="88282" y="68387"/>
                    </a:cubicBezTo>
                    <a:cubicBezTo>
                      <a:pt x="69232" y="64767"/>
                      <a:pt x="51135" y="63434"/>
                      <a:pt x="34466" y="52289"/>
                    </a:cubicBezTo>
                    <a:cubicBezTo>
                      <a:pt x="17035" y="40669"/>
                      <a:pt x="7224" y="23143"/>
                      <a:pt x="9034" y="1997"/>
                    </a:cubicBezTo>
                    <a:cubicBezTo>
                      <a:pt x="9320" y="-3"/>
                      <a:pt x="6177" y="-765"/>
                      <a:pt x="5224" y="950"/>
                    </a:cubicBezTo>
                    <a:lnTo>
                      <a:pt x="5224" y="950"/>
                    </a:lnTo>
                    <a:close/>
                  </a:path>
                </a:pathLst>
              </a:custGeom>
              <a:solidFill>
                <a:srgbClr val="352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80" name="Freeform: Shape 8779">
                <a:extLst>
                  <a:ext uri="{FF2B5EF4-FFF2-40B4-BE49-F238E27FC236}">
                    <a16:creationId xmlns:a16="http://schemas.microsoft.com/office/drawing/2014/main" id="{63D481E0-79C8-4334-A017-43EAEF502FE8}"/>
                  </a:ext>
                </a:extLst>
              </p:cNvPr>
              <p:cNvSpPr/>
              <p:nvPr/>
            </p:nvSpPr>
            <p:spPr>
              <a:xfrm>
                <a:off x="5970376" y="2710862"/>
                <a:ext cx="47447" cy="77757"/>
              </a:xfrm>
              <a:custGeom>
                <a:avLst/>
                <a:gdLst>
                  <a:gd name="connsiteX0" fmla="*/ 36754 w 47447"/>
                  <a:gd name="connsiteY0" fmla="*/ 334 h 77757"/>
                  <a:gd name="connsiteX1" fmla="*/ 7417 w 47447"/>
                  <a:gd name="connsiteY1" fmla="*/ 39958 h 77757"/>
                  <a:gd name="connsiteX2" fmla="*/ 13704 w 47447"/>
                  <a:gd name="connsiteY2" fmla="*/ 41672 h 77757"/>
                  <a:gd name="connsiteX3" fmla="*/ 18276 w 47447"/>
                  <a:gd name="connsiteY3" fmla="*/ 31957 h 77757"/>
                  <a:gd name="connsiteX4" fmla="*/ 39707 w 47447"/>
                  <a:gd name="connsiteY4" fmla="*/ 29576 h 77757"/>
                  <a:gd name="connsiteX5" fmla="*/ 39040 w 47447"/>
                  <a:gd name="connsiteY5" fmla="*/ 45101 h 77757"/>
                  <a:gd name="connsiteX6" fmla="*/ 4465 w 47447"/>
                  <a:gd name="connsiteY6" fmla="*/ 68438 h 77757"/>
                  <a:gd name="connsiteX7" fmla="*/ 2464 w 47447"/>
                  <a:gd name="connsiteY7" fmla="*/ 75581 h 77757"/>
                  <a:gd name="connsiteX8" fmla="*/ 47041 w 47447"/>
                  <a:gd name="connsiteY8" fmla="*/ 31385 h 77757"/>
                  <a:gd name="connsiteX9" fmla="*/ 29896 w 47447"/>
                  <a:gd name="connsiteY9" fmla="*/ 16145 h 77757"/>
                  <a:gd name="connsiteX10" fmla="*/ 7322 w 47447"/>
                  <a:gd name="connsiteY10" fmla="*/ 39958 h 77757"/>
                  <a:gd name="connsiteX11" fmla="*/ 13609 w 47447"/>
                  <a:gd name="connsiteY11" fmla="*/ 41672 h 77757"/>
                  <a:gd name="connsiteX12" fmla="*/ 38755 w 47447"/>
                  <a:gd name="connsiteY12" fmla="*/ 3953 h 77757"/>
                  <a:gd name="connsiteX13" fmla="*/ 36754 w 47447"/>
                  <a:gd name="connsiteY13" fmla="*/ 334 h 77757"/>
                  <a:gd name="connsiteX14" fmla="*/ 36754 w 47447"/>
                  <a:gd name="connsiteY14" fmla="*/ 334 h 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447" h="77757">
                    <a:moveTo>
                      <a:pt x="36754" y="334"/>
                    </a:moveTo>
                    <a:cubicBezTo>
                      <a:pt x="21324" y="9192"/>
                      <a:pt x="11513" y="22622"/>
                      <a:pt x="7417" y="39958"/>
                    </a:cubicBezTo>
                    <a:cubicBezTo>
                      <a:pt x="6465" y="44149"/>
                      <a:pt x="12180" y="45482"/>
                      <a:pt x="13704" y="41672"/>
                    </a:cubicBezTo>
                    <a:cubicBezTo>
                      <a:pt x="14942" y="38339"/>
                      <a:pt x="16466" y="35100"/>
                      <a:pt x="18276" y="31957"/>
                    </a:cubicBezTo>
                    <a:cubicBezTo>
                      <a:pt x="23134" y="22432"/>
                      <a:pt x="30277" y="21575"/>
                      <a:pt x="39707" y="29576"/>
                    </a:cubicBezTo>
                    <a:cubicBezTo>
                      <a:pt x="41707" y="33957"/>
                      <a:pt x="40183" y="40815"/>
                      <a:pt x="39040" y="45101"/>
                    </a:cubicBezTo>
                    <a:cubicBezTo>
                      <a:pt x="34849" y="60913"/>
                      <a:pt x="22276" y="74724"/>
                      <a:pt x="4465" y="68438"/>
                    </a:cubicBezTo>
                    <a:cubicBezTo>
                      <a:pt x="-107" y="66818"/>
                      <a:pt x="-1822" y="73867"/>
                      <a:pt x="2464" y="75581"/>
                    </a:cubicBezTo>
                    <a:cubicBezTo>
                      <a:pt x="28468" y="86249"/>
                      <a:pt x="50756" y="55484"/>
                      <a:pt x="47041" y="31385"/>
                    </a:cubicBezTo>
                    <a:cubicBezTo>
                      <a:pt x="45613" y="22432"/>
                      <a:pt x="39517" y="15479"/>
                      <a:pt x="29896" y="16145"/>
                    </a:cubicBezTo>
                    <a:cubicBezTo>
                      <a:pt x="17038" y="17098"/>
                      <a:pt x="11323" y="29671"/>
                      <a:pt x="7322" y="39958"/>
                    </a:cubicBezTo>
                    <a:cubicBezTo>
                      <a:pt x="9418" y="40529"/>
                      <a:pt x="11513" y="41101"/>
                      <a:pt x="13609" y="41672"/>
                    </a:cubicBezTo>
                    <a:cubicBezTo>
                      <a:pt x="16942" y="25956"/>
                      <a:pt x="25515" y="13002"/>
                      <a:pt x="38755" y="3953"/>
                    </a:cubicBezTo>
                    <a:cubicBezTo>
                      <a:pt x="41041" y="2429"/>
                      <a:pt x="39040" y="-1095"/>
                      <a:pt x="36754" y="334"/>
                    </a:cubicBezTo>
                    <a:lnTo>
                      <a:pt x="36754" y="334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81" name="Freeform: Shape 8780">
                <a:extLst>
                  <a:ext uri="{FF2B5EF4-FFF2-40B4-BE49-F238E27FC236}">
                    <a16:creationId xmlns:a16="http://schemas.microsoft.com/office/drawing/2014/main" id="{19B04A28-3339-4ED1-A7E2-44892212F488}"/>
                  </a:ext>
                </a:extLst>
              </p:cNvPr>
              <p:cNvSpPr/>
              <p:nvPr/>
            </p:nvSpPr>
            <p:spPr>
              <a:xfrm>
                <a:off x="6345552" y="2305024"/>
                <a:ext cx="92413" cy="176853"/>
              </a:xfrm>
              <a:custGeom>
                <a:avLst/>
                <a:gdLst>
                  <a:gd name="connsiteX0" fmla="*/ 3526 w 92413"/>
                  <a:gd name="connsiteY0" fmla="*/ 175571 h 176853"/>
                  <a:gd name="connsiteX1" fmla="*/ 91347 w 92413"/>
                  <a:gd name="connsiteY1" fmla="*/ 5931 h 176853"/>
                  <a:gd name="connsiteX2" fmla="*/ 86394 w 92413"/>
                  <a:gd name="connsiteY2" fmla="*/ 978 h 176853"/>
                  <a:gd name="connsiteX3" fmla="*/ 2 w 92413"/>
                  <a:gd name="connsiteY3" fmla="*/ 175095 h 176853"/>
                  <a:gd name="connsiteX4" fmla="*/ 3526 w 92413"/>
                  <a:gd name="connsiteY4" fmla="*/ 175571 h 176853"/>
                  <a:gd name="connsiteX5" fmla="*/ 3526 w 92413"/>
                  <a:gd name="connsiteY5" fmla="*/ 175571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13" h="176853">
                    <a:moveTo>
                      <a:pt x="3526" y="175571"/>
                    </a:moveTo>
                    <a:cubicBezTo>
                      <a:pt x="16766" y="108229"/>
                      <a:pt x="42198" y="54699"/>
                      <a:pt x="91347" y="5931"/>
                    </a:cubicBezTo>
                    <a:cubicBezTo>
                      <a:pt x="94585" y="2692"/>
                      <a:pt x="89728" y="-2070"/>
                      <a:pt x="86394" y="978"/>
                    </a:cubicBezTo>
                    <a:cubicBezTo>
                      <a:pt x="37912" y="44316"/>
                      <a:pt x="3431" y="109563"/>
                      <a:pt x="2" y="175095"/>
                    </a:cubicBezTo>
                    <a:cubicBezTo>
                      <a:pt x="-93" y="177095"/>
                      <a:pt x="3050" y="177571"/>
                      <a:pt x="3526" y="175571"/>
                    </a:cubicBezTo>
                    <a:lnTo>
                      <a:pt x="3526" y="175571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82" name="Freeform: Shape 8781">
                <a:extLst>
                  <a:ext uri="{FF2B5EF4-FFF2-40B4-BE49-F238E27FC236}">
                    <a16:creationId xmlns:a16="http://schemas.microsoft.com/office/drawing/2014/main" id="{C05D1D74-1ECD-48E0-824D-44B5600FB37E}"/>
                  </a:ext>
                </a:extLst>
              </p:cNvPr>
              <p:cNvSpPr/>
              <p:nvPr/>
            </p:nvSpPr>
            <p:spPr>
              <a:xfrm>
                <a:off x="6030165" y="2516471"/>
                <a:ext cx="317967" cy="162735"/>
              </a:xfrm>
              <a:custGeom>
                <a:avLst/>
                <a:gdLst>
                  <a:gd name="connsiteX0" fmla="*/ 4874 w 317967"/>
                  <a:gd name="connsiteY0" fmla="*/ 161768 h 162735"/>
                  <a:gd name="connsiteX1" fmla="*/ 312913 w 317967"/>
                  <a:gd name="connsiteY1" fmla="*/ 13273 h 162735"/>
                  <a:gd name="connsiteX2" fmla="*/ 315103 w 317967"/>
                  <a:gd name="connsiteY2" fmla="*/ 5463 h 162735"/>
                  <a:gd name="connsiteX3" fmla="*/ 778 w 317967"/>
                  <a:gd name="connsiteY3" fmla="*/ 157577 h 162735"/>
                  <a:gd name="connsiteX4" fmla="*/ 4874 w 317967"/>
                  <a:gd name="connsiteY4" fmla="*/ 161768 h 162735"/>
                  <a:gd name="connsiteX5" fmla="*/ 4874 w 317967"/>
                  <a:gd name="connsiteY5" fmla="*/ 161768 h 16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67" h="162735">
                    <a:moveTo>
                      <a:pt x="4874" y="161768"/>
                    </a:moveTo>
                    <a:cubicBezTo>
                      <a:pt x="76692" y="83282"/>
                      <a:pt x="199851" y="-8634"/>
                      <a:pt x="312913" y="13273"/>
                    </a:cubicBezTo>
                    <a:cubicBezTo>
                      <a:pt x="317961" y="14226"/>
                      <a:pt x="320151" y="6796"/>
                      <a:pt x="315103" y="5463"/>
                    </a:cubicBezTo>
                    <a:cubicBezTo>
                      <a:pt x="200232" y="-24922"/>
                      <a:pt x="71454" y="77757"/>
                      <a:pt x="778" y="157577"/>
                    </a:cubicBezTo>
                    <a:cubicBezTo>
                      <a:pt x="-1698" y="160530"/>
                      <a:pt x="2302" y="164625"/>
                      <a:pt x="4874" y="161768"/>
                    </a:cubicBezTo>
                    <a:lnTo>
                      <a:pt x="4874" y="161768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83" name="Freeform: Shape 8782">
                <a:extLst>
                  <a:ext uri="{FF2B5EF4-FFF2-40B4-BE49-F238E27FC236}">
                    <a16:creationId xmlns:a16="http://schemas.microsoft.com/office/drawing/2014/main" id="{EDF15769-61B2-417E-9377-559356F8DE44}"/>
                  </a:ext>
                </a:extLst>
              </p:cNvPr>
              <p:cNvSpPr/>
              <p:nvPr/>
            </p:nvSpPr>
            <p:spPr>
              <a:xfrm>
                <a:off x="6270455" y="2534466"/>
                <a:ext cx="118787" cy="311672"/>
              </a:xfrm>
              <a:custGeom>
                <a:avLst/>
                <a:gdLst>
                  <a:gd name="connsiteX0" fmla="*/ 99769 w 118787"/>
                  <a:gd name="connsiteY0" fmla="*/ 4613 h 311672"/>
                  <a:gd name="connsiteX1" fmla="*/ 900 w 118787"/>
                  <a:gd name="connsiteY1" fmla="*/ 305507 h 311672"/>
                  <a:gd name="connsiteX2" fmla="*/ 5948 w 118787"/>
                  <a:gd name="connsiteY2" fmla="*/ 310556 h 311672"/>
                  <a:gd name="connsiteX3" fmla="*/ 104912 w 118787"/>
                  <a:gd name="connsiteY3" fmla="*/ 1565 h 311672"/>
                  <a:gd name="connsiteX4" fmla="*/ 99769 w 118787"/>
                  <a:gd name="connsiteY4" fmla="*/ 4613 h 311672"/>
                  <a:gd name="connsiteX5" fmla="*/ 99769 w 118787"/>
                  <a:gd name="connsiteY5" fmla="*/ 4613 h 3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87" h="311672">
                    <a:moveTo>
                      <a:pt x="99769" y="4613"/>
                    </a:moveTo>
                    <a:cubicBezTo>
                      <a:pt x="141869" y="97672"/>
                      <a:pt x="58335" y="235689"/>
                      <a:pt x="900" y="305507"/>
                    </a:cubicBezTo>
                    <a:cubicBezTo>
                      <a:pt x="-1958" y="309032"/>
                      <a:pt x="2614" y="313889"/>
                      <a:pt x="5948" y="310556"/>
                    </a:cubicBezTo>
                    <a:cubicBezTo>
                      <a:pt x="73004" y="244547"/>
                      <a:pt x="151013" y="94433"/>
                      <a:pt x="104912" y="1565"/>
                    </a:cubicBezTo>
                    <a:cubicBezTo>
                      <a:pt x="103293" y="-1960"/>
                      <a:pt x="98245" y="1088"/>
                      <a:pt x="99769" y="4613"/>
                    </a:cubicBezTo>
                    <a:lnTo>
                      <a:pt x="99769" y="4613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84" name="Freeform: Shape 8783">
                <a:extLst>
                  <a:ext uri="{FF2B5EF4-FFF2-40B4-BE49-F238E27FC236}">
                    <a16:creationId xmlns:a16="http://schemas.microsoft.com/office/drawing/2014/main" id="{EB817819-E942-4BC4-93AC-EEBDBCFC1601}"/>
                  </a:ext>
                </a:extLst>
              </p:cNvPr>
              <p:cNvSpPr/>
              <p:nvPr/>
            </p:nvSpPr>
            <p:spPr>
              <a:xfrm>
                <a:off x="6114756" y="2431211"/>
                <a:ext cx="228344" cy="66918"/>
              </a:xfrm>
              <a:custGeom>
                <a:avLst/>
                <a:gdLst>
                  <a:gd name="connsiteX0" fmla="*/ 227178 w 228344"/>
                  <a:gd name="connsiteY0" fmla="*/ 60815 h 66918"/>
                  <a:gd name="connsiteX1" fmla="*/ 2769 w 228344"/>
                  <a:gd name="connsiteY1" fmla="*/ 3760 h 66918"/>
                  <a:gd name="connsiteX2" fmla="*/ 3817 w 228344"/>
                  <a:gd name="connsiteY2" fmla="*/ 11475 h 66918"/>
                  <a:gd name="connsiteX3" fmla="*/ 222892 w 228344"/>
                  <a:gd name="connsiteY3" fmla="*/ 66434 h 66918"/>
                  <a:gd name="connsiteX4" fmla="*/ 227178 w 228344"/>
                  <a:gd name="connsiteY4" fmla="*/ 60815 h 66918"/>
                  <a:gd name="connsiteX5" fmla="*/ 227178 w 228344"/>
                  <a:gd name="connsiteY5" fmla="*/ 60815 h 6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344" h="66918">
                    <a:moveTo>
                      <a:pt x="227178" y="60815"/>
                    </a:moveTo>
                    <a:cubicBezTo>
                      <a:pt x="162694" y="10904"/>
                      <a:pt x="83351" y="-9004"/>
                      <a:pt x="2769" y="3760"/>
                    </a:cubicBezTo>
                    <a:cubicBezTo>
                      <a:pt x="-1517" y="4427"/>
                      <a:pt x="-564" y="11951"/>
                      <a:pt x="3817" y="11475"/>
                    </a:cubicBezTo>
                    <a:cubicBezTo>
                      <a:pt x="83351" y="2617"/>
                      <a:pt x="156884" y="21381"/>
                      <a:pt x="222892" y="66434"/>
                    </a:cubicBezTo>
                    <a:cubicBezTo>
                      <a:pt x="226226" y="68530"/>
                      <a:pt x="230417" y="63291"/>
                      <a:pt x="227178" y="60815"/>
                    </a:cubicBezTo>
                    <a:lnTo>
                      <a:pt x="227178" y="60815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85" name="Freeform: Shape 8784">
                <a:extLst>
                  <a:ext uri="{FF2B5EF4-FFF2-40B4-BE49-F238E27FC236}">
                    <a16:creationId xmlns:a16="http://schemas.microsoft.com/office/drawing/2014/main" id="{D4781D1F-9E30-42D3-B5D8-C79E5CD0C4FD}"/>
                  </a:ext>
                </a:extLst>
              </p:cNvPr>
              <p:cNvSpPr/>
              <p:nvPr/>
            </p:nvSpPr>
            <p:spPr>
              <a:xfrm>
                <a:off x="5755480" y="2960179"/>
                <a:ext cx="669321" cy="465247"/>
              </a:xfrm>
              <a:custGeom>
                <a:avLst/>
                <a:gdLst>
                  <a:gd name="connsiteX0" fmla="*/ 44863 w 669321"/>
                  <a:gd name="connsiteY0" fmla="*/ 0 h 465247"/>
                  <a:gd name="connsiteX1" fmla="*/ 0 w 669321"/>
                  <a:gd name="connsiteY1" fmla="*/ 141256 h 465247"/>
                  <a:gd name="connsiteX2" fmla="*/ 184785 w 669321"/>
                  <a:gd name="connsiteY2" fmla="*/ 202025 h 465247"/>
                  <a:gd name="connsiteX3" fmla="*/ 260985 w 669321"/>
                  <a:gd name="connsiteY3" fmla="*/ 452628 h 465247"/>
                  <a:gd name="connsiteX4" fmla="*/ 562832 w 669321"/>
                  <a:gd name="connsiteY4" fmla="*/ 362903 h 465247"/>
                  <a:gd name="connsiteX5" fmla="*/ 523399 w 669321"/>
                  <a:gd name="connsiteY5" fmla="*/ 230886 h 465247"/>
                  <a:gd name="connsiteX6" fmla="*/ 611886 w 669321"/>
                  <a:gd name="connsiteY6" fmla="*/ 289560 h 465247"/>
                  <a:gd name="connsiteX7" fmla="*/ 669322 w 669321"/>
                  <a:gd name="connsiteY7" fmla="*/ 180404 h 465247"/>
                  <a:gd name="connsiteX8" fmla="*/ 497396 w 669321"/>
                  <a:gd name="connsiteY8" fmla="*/ 71914 h 465247"/>
                  <a:gd name="connsiteX9" fmla="*/ 207740 w 669321"/>
                  <a:gd name="connsiteY9" fmla="*/ 29146 h 465247"/>
                  <a:gd name="connsiteX10" fmla="*/ 44863 w 669321"/>
                  <a:gd name="connsiteY10" fmla="*/ 0 h 46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321" h="465247">
                    <a:moveTo>
                      <a:pt x="44863" y="0"/>
                    </a:moveTo>
                    <a:lnTo>
                      <a:pt x="0" y="141256"/>
                    </a:lnTo>
                    <a:cubicBezTo>
                      <a:pt x="0" y="141256"/>
                      <a:pt x="116205" y="206121"/>
                      <a:pt x="184785" y="202025"/>
                    </a:cubicBezTo>
                    <a:cubicBezTo>
                      <a:pt x="184785" y="202025"/>
                      <a:pt x="236792" y="409194"/>
                      <a:pt x="260985" y="452628"/>
                    </a:cubicBezTo>
                    <a:cubicBezTo>
                      <a:pt x="291941" y="508064"/>
                      <a:pt x="562832" y="362903"/>
                      <a:pt x="562832" y="362903"/>
                    </a:cubicBezTo>
                    <a:lnTo>
                      <a:pt x="523399" y="230886"/>
                    </a:lnTo>
                    <a:lnTo>
                      <a:pt x="611886" y="289560"/>
                    </a:lnTo>
                    <a:lnTo>
                      <a:pt x="669322" y="180404"/>
                    </a:lnTo>
                    <a:lnTo>
                      <a:pt x="497396" y="71914"/>
                    </a:lnTo>
                    <a:cubicBezTo>
                      <a:pt x="497396" y="71914"/>
                      <a:pt x="374809" y="43053"/>
                      <a:pt x="207740" y="29146"/>
                    </a:cubicBezTo>
                    <a:cubicBezTo>
                      <a:pt x="137731" y="23241"/>
                      <a:pt x="44863" y="0"/>
                      <a:pt x="44863" y="0"/>
                    </a:cubicBezTo>
                    <a:close/>
                  </a:path>
                </a:pathLst>
              </a:custGeom>
              <a:solidFill>
                <a:srgbClr val="03A4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86" name="Freeform: Shape 8785">
                <a:extLst>
                  <a:ext uri="{FF2B5EF4-FFF2-40B4-BE49-F238E27FC236}">
                    <a16:creationId xmlns:a16="http://schemas.microsoft.com/office/drawing/2014/main" id="{34FBC863-239F-457F-BF3D-AB34858F87BD}"/>
                  </a:ext>
                </a:extLst>
              </p:cNvPr>
              <p:cNvSpPr/>
              <p:nvPr/>
            </p:nvSpPr>
            <p:spPr>
              <a:xfrm>
                <a:off x="5956113" y="3323081"/>
                <a:ext cx="593437" cy="406285"/>
              </a:xfrm>
              <a:custGeom>
                <a:avLst/>
                <a:gdLst>
                  <a:gd name="connsiteX0" fmla="*/ 60447 w 593437"/>
                  <a:gd name="connsiteY0" fmla="*/ 89821 h 406285"/>
                  <a:gd name="connsiteX1" fmla="*/ 7393 w 593437"/>
                  <a:gd name="connsiteY1" fmla="*/ 403860 h 406285"/>
                  <a:gd name="connsiteX2" fmla="*/ 590609 w 593437"/>
                  <a:gd name="connsiteY2" fmla="*/ 191738 h 406285"/>
                  <a:gd name="connsiteX3" fmla="*/ 362199 w 593437"/>
                  <a:gd name="connsiteY3" fmla="*/ 0 h 406285"/>
                  <a:gd name="connsiteX4" fmla="*/ 60447 w 593437"/>
                  <a:gd name="connsiteY4" fmla="*/ 89821 h 4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7" h="406285">
                    <a:moveTo>
                      <a:pt x="60447" y="89821"/>
                    </a:moveTo>
                    <a:cubicBezTo>
                      <a:pt x="60447" y="89821"/>
                      <a:pt x="-25183" y="379381"/>
                      <a:pt x="7393" y="403860"/>
                    </a:cubicBezTo>
                    <a:cubicBezTo>
                      <a:pt x="40064" y="428339"/>
                      <a:pt x="558033" y="261080"/>
                      <a:pt x="590609" y="191738"/>
                    </a:cubicBezTo>
                    <a:cubicBezTo>
                      <a:pt x="623280" y="122396"/>
                      <a:pt x="362199" y="0"/>
                      <a:pt x="362199" y="0"/>
                    </a:cubicBezTo>
                    <a:lnTo>
                      <a:pt x="60447" y="89821"/>
                    </a:lnTo>
                    <a:close/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787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089667" y="4012501"/>
                <a:ext cx="131109" cy="107557"/>
                <a:chOff x="6089667" y="4012501"/>
                <a:chExt cx="131109" cy="107557"/>
              </a:xfrm>
            </p:grpSpPr>
            <p:sp>
              <p:nvSpPr>
                <p:cNvPr id="8788" name="Freeform: Shape 8787">
                  <a:extLst>
                    <a:ext uri="{FF2B5EF4-FFF2-40B4-BE49-F238E27FC236}">
                      <a16:creationId xmlns:a16="http://schemas.microsoft.com/office/drawing/2014/main" id="{3818A9EA-DF51-4AA8-91D6-7AC055A8173E}"/>
                    </a:ext>
                  </a:extLst>
                </p:cNvPr>
                <p:cNvSpPr/>
                <p:nvPr/>
              </p:nvSpPr>
              <p:spPr>
                <a:xfrm>
                  <a:off x="6089667" y="4012501"/>
                  <a:ext cx="131109" cy="106530"/>
                </a:xfrm>
                <a:custGeom>
                  <a:avLst/>
                  <a:gdLst>
                    <a:gd name="connsiteX0" fmla="*/ 131110 w 131109"/>
                    <a:gd name="connsiteY0" fmla="*/ 11430 h 106530"/>
                    <a:gd name="connsiteX1" fmla="*/ 123775 w 131109"/>
                    <a:gd name="connsiteY1" fmla="*/ 83153 h 106530"/>
                    <a:gd name="connsiteX2" fmla="*/ 808 w 131109"/>
                    <a:gd name="connsiteY2" fmla="*/ 106108 h 106530"/>
                    <a:gd name="connsiteX3" fmla="*/ 38241 w 131109"/>
                    <a:gd name="connsiteY3" fmla="*/ 56007 h 106530"/>
                    <a:gd name="connsiteX4" fmla="*/ 53481 w 131109"/>
                    <a:gd name="connsiteY4" fmla="*/ 50673 h 106530"/>
                    <a:gd name="connsiteX5" fmla="*/ 52147 w 131109"/>
                    <a:gd name="connsiteY5" fmla="*/ 0 h 106530"/>
                    <a:gd name="connsiteX6" fmla="*/ 131110 w 131109"/>
                    <a:gd name="connsiteY6" fmla="*/ 11430 h 10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09" h="106530">
                      <a:moveTo>
                        <a:pt x="131110" y="11430"/>
                      </a:moveTo>
                      <a:lnTo>
                        <a:pt x="123775" y="83153"/>
                      </a:lnTo>
                      <a:cubicBezTo>
                        <a:pt x="123775" y="83153"/>
                        <a:pt x="4713" y="110204"/>
                        <a:pt x="808" y="106108"/>
                      </a:cubicBezTo>
                      <a:cubicBezTo>
                        <a:pt x="-3098" y="102108"/>
                        <a:pt x="6808" y="75438"/>
                        <a:pt x="38241" y="56007"/>
                      </a:cubicBezTo>
                      <a:lnTo>
                        <a:pt x="53481" y="50673"/>
                      </a:lnTo>
                      <a:lnTo>
                        <a:pt x="52147" y="0"/>
                      </a:lnTo>
                      <a:lnTo>
                        <a:pt x="131110" y="11430"/>
                      </a:lnTo>
                      <a:close/>
                    </a:path>
                  </a:pathLst>
                </a:custGeom>
                <a:solidFill>
                  <a:srgbClr val="4D5A9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89" name="Freeform: Shape 8788">
                  <a:extLst>
                    <a:ext uri="{FF2B5EF4-FFF2-40B4-BE49-F238E27FC236}">
                      <a16:creationId xmlns:a16="http://schemas.microsoft.com/office/drawing/2014/main" id="{974CD2BA-899D-4F99-9CBF-9D7C70EEA514}"/>
                    </a:ext>
                  </a:extLst>
                </p:cNvPr>
                <p:cNvSpPr/>
                <p:nvPr/>
              </p:nvSpPr>
              <p:spPr>
                <a:xfrm>
                  <a:off x="6139634" y="4060530"/>
                  <a:ext cx="17326" cy="12501"/>
                </a:xfrm>
                <a:custGeom>
                  <a:avLst/>
                  <a:gdLst>
                    <a:gd name="connsiteX0" fmla="*/ 16849 w 17326"/>
                    <a:gd name="connsiteY0" fmla="*/ 9979 h 12501"/>
                    <a:gd name="connsiteX1" fmla="*/ 2276 w 17326"/>
                    <a:gd name="connsiteY1" fmla="*/ 168 h 12501"/>
                    <a:gd name="connsiteX2" fmla="*/ 752 w 17326"/>
                    <a:gd name="connsiteY2" fmla="*/ 2740 h 12501"/>
                    <a:gd name="connsiteX3" fmla="*/ 14753 w 17326"/>
                    <a:gd name="connsiteY3" fmla="*/ 12074 h 12501"/>
                    <a:gd name="connsiteX4" fmla="*/ 16849 w 17326"/>
                    <a:gd name="connsiteY4" fmla="*/ 9979 h 12501"/>
                    <a:gd name="connsiteX5" fmla="*/ 16849 w 17326"/>
                    <a:gd name="connsiteY5" fmla="*/ 9979 h 12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26" h="12501">
                      <a:moveTo>
                        <a:pt x="16849" y="9979"/>
                      </a:moveTo>
                      <a:cubicBezTo>
                        <a:pt x="12467" y="5978"/>
                        <a:pt x="7610" y="2740"/>
                        <a:pt x="2276" y="168"/>
                      </a:cubicBezTo>
                      <a:cubicBezTo>
                        <a:pt x="561" y="-689"/>
                        <a:pt x="-963" y="1978"/>
                        <a:pt x="752" y="2740"/>
                      </a:cubicBezTo>
                      <a:cubicBezTo>
                        <a:pt x="5895" y="5121"/>
                        <a:pt x="10562" y="8169"/>
                        <a:pt x="14753" y="12074"/>
                      </a:cubicBezTo>
                      <a:cubicBezTo>
                        <a:pt x="16182" y="13408"/>
                        <a:pt x="18278" y="11312"/>
                        <a:pt x="16849" y="9979"/>
                      </a:cubicBezTo>
                      <a:lnTo>
                        <a:pt x="16849" y="99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0" name="Freeform: Shape 8789">
                  <a:extLst>
                    <a:ext uri="{FF2B5EF4-FFF2-40B4-BE49-F238E27FC236}">
                      <a16:creationId xmlns:a16="http://schemas.microsoft.com/office/drawing/2014/main" id="{E2A0688D-6C0D-4B67-8E23-579D15D2F9D5}"/>
                    </a:ext>
                  </a:extLst>
                </p:cNvPr>
                <p:cNvSpPr/>
                <p:nvPr/>
              </p:nvSpPr>
              <p:spPr>
                <a:xfrm>
                  <a:off x="6141814" y="4047640"/>
                  <a:ext cx="21748" cy="7896"/>
                </a:xfrm>
                <a:custGeom>
                  <a:avLst/>
                  <a:gdLst>
                    <a:gd name="connsiteX0" fmla="*/ 20955 w 21748"/>
                    <a:gd name="connsiteY0" fmla="*/ 5152 h 7896"/>
                    <a:gd name="connsiteX1" fmla="*/ 1429 w 21748"/>
                    <a:gd name="connsiteY1" fmla="*/ 9 h 7896"/>
                    <a:gd name="connsiteX2" fmla="*/ 1429 w 21748"/>
                    <a:gd name="connsiteY2" fmla="*/ 3057 h 7896"/>
                    <a:gd name="connsiteX3" fmla="*/ 19431 w 21748"/>
                    <a:gd name="connsiteY3" fmla="*/ 7724 h 7896"/>
                    <a:gd name="connsiteX4" fmla="*/ 20955 w 21748"/>
                    <a:gd name="connsiteY4" fmla="*/ 5152 h 7896"/>
                    <a:gd name="connsiteX5" fmla="*/ 20955 w 21748"/>
                    <a:gd name="connsiteY5" fmla="*/ 5152 h 7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48" h="7896">
                      <a:moveTo>
                        <a:pt x="20955" y="5152"/>
                      </a:moveTo>
                      <a:cubicBezTo>
                        <a:pt x="14668" y="2295"/>
                        <a:pt x="8287" y="580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7810" y="3628"/>
                        <a:pt x="13621" y="5057"/>
                        <a:pt x="19431" y="7724"/>
                      </a:cubicBezTo>
                      <a:cubicBezTo>
                        <a:pt x="21145" y="8581"/>
                        <a:pt x="22765" y="6009"/>
                        <a:pt x="20955" y="5152"/>
                      </a:cubicBezTo>
                      <a:lnTo>
                        <a:pt x="20955" y="51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1" name="Freeform: Shape 8790">
                  <a:extLst>
                    <a:ext uri="{FF2B5EF4-FFF2-40B4-BE49-F238E27FC236}">
                      <a16:creationId xmlns:a16="http://schemas.microsoft.com/office/drawing/2014/main" id="{0D381841-CB5A-41FC-BD4C-7842526D8F81}"/>
                    </a:ext>
                  </a:extLst>
                </p:cNvPr>
                <p:cNvSpPr/>
                <p:nvPr/>
              </p:nvSpPr>
              <p:spPr>
                <a:xfrm>
                  <a:off x="6127312" y="4069119"/>
                  <a:ext cx="14742" cy="14716"/>
                </a:xfrm>
                <a:custGeom>
                  <a:avLst/>
                  <a:gdLst>
                    <a:gd name="connsiteX0" fmla="*/ 14502 w 14742"/>
                    <a:gd name="connsiteY0" fmla="*/ 12533 h 14716"/>
                    <a:gd name="connsiteX1" fmla="*/ 2215 w 14742"/>
                    <a:gd name="connsiteY1" fmla="*/ 246 h 14716"/>
                    <a:gd name="connsiteX2" fmla="*/ 691 w 14742"/>
                    <a:gd name="connsiteY2" fmla="*/ 2818 h 14716"/>
                    <a:gd name="connsiteX3" fmla="*/ 11930 w 14742"/>
                    <a:gd name="connsiteY3" fmla="*/ 13962 h 14716"/>
                    <a:gd name="connsiteX4" fmla="*/ 14502 w 14742"/>
                    <a:gd name="connsiteY4" fmla="*/ 12533 h 14716"/>
                    <a:gd name="connsiteX5" fmla="*/ 14502 w 14742"/>
                    <a:gd name="connsiteY5" fmla="*/ 12533 h 1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42" h="14716">
                      <a:moveTo>
                        <a:pt x="14502" y="12533"/>
                      </a:moveTo>
                      <a:cubicBezTo>
                        <a:pt x="11264" y="7485"/>
                        <a:pt x="7263" y="3485"/>
                        <a:pt x="2215" y="246"/>
                      </a:cubicBezTo>
                      <a:cubicBezTo>
                        <a:pt x="596" y="-802"/>
                        <a:pt x="-928" y="1770"/>
                        <a:pt x="691" y="2818"/>
                      </a:cubicBezTo>
                      <a:cubicBezTo>
                        <a:pt x="5358" y="5771"/>
                        <a:pt x="8882" y="9295"/>
                        <a:pt x="11930" y="13962"/>
                      </a:cubicBezTo>
                      <a:cubicBezTo>
                        <a:pt x="12883" y="15677"/>
                        <a:pt x="15550" y="14153"/>
                        <a:pt x="14502" y="12533"/>
                      </a:cubicBezTo>
                      <a:lnTo>
                        <a:pt x="14502" y="125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2" name="Freeform: Shape 8791">
                  <a:extLst>
                    <a:ext uri="{FF2B5EF4-FFF2-40B4-BE49-F238E27FC236}">
                      <a16:creationId xmlns:a16="http://schemas.microsoft.com/office/drawing/2014/main" id="{30818E83-7C0F-4BF3-BEC9-CAE65E8000B1}"/>
                    </a:ext>
                  </a:extLst>
                </p:cNvPr>
                <p:cNvSpPr/>
                <p:nvPr/>
              </p:nvSpPr>
              <p:spPr>
                <a:xfrm>
                  <a:off x="6110929" y="4077412"/>
                  <a:ext cx="15633" cy="12516"/>
                </a:xfrm>
                <a:custGeom>
                  <a:avLst/>
                  <a:gdLst>
                    <a:gd name="connsiteX0" fmla="*/ 15169 w 15633"/>
                    <a:gd name="connsiteY0" fmla="*/ 9955 h 12516"/>
                    <a:gd name="connsiteX1" fmla="*/ 2215 w 15633"/>
                    <a:gd name="connsiteY1" fmla="*/ 240 h 12516"/>
                    <a:gd name="connsiteX2" fmla="*/ 691 w 15633"/>
                    <a:gd name="connsiteY2" fmla="*/ 2812 h 12516"/>
                    <a:gd name="connsiteX3" fmla="*/ 12978 w 15633"/>
                    <a:gd name="connsiteY3" fmla="*/ 12051 h 12516"/>
                    <a:gd name="connsiteX4" fmla="*/ 15169 w 15633"/>
                    <a:gd name="connsiteY4" fmla="*/ 9955 h 12516"/>
                    <a:gd name="connsiteX5" fmla="*/ 15169 w 15633"/>
                    <a:gd name="connsiteY5" fmla="*/ 9955 h 12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633" h="12516">
                      <a:moveTo>
                        <a:pt x="15169" y="9955"/>
                      </a:moveTo>
                      <a:cubicBezTo>
                        <a:pt x="11168" y="6241"/>
                        <a:pt x="6882" y="3097"/>
                        <a:pt x="2215" y="240"/>
                      </a:cubicBezTo>
                      <a:cubicBezTo>
                        <a:pt x="596" y="-808"/>
                        <a:pt x="-928" y="1859"/>
                        <a:pt x="691" y="2812"/>
                      </a:cubicBezTo>
                      <a:cubicBezTo>
                        <a:pt x="5168" y="5479"/>
                        <a:pt x="9168" y="8527"/>
                        <a:pt x="12978" y="12051"/>
                      </a:cubicBezTo>
                      <a:cubicBezTo>
                        <a:pt x="14407" y="13480"/>
                        <a:pt x="16598" y="11289"/>
                        <a:pt x="15169" y="9955"/>
                      </a:cubicBezTo>
                      <a:lnTo>
                        <a:pt x="15169" y="99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3" name="Freeform: Shape 8792">
                  <a:extLst>
                    <a:ext uri="{FF2B5EF4-FFF2-40B4-BE49-F238E27FC236}">
                      <a16:creationId xmlns:a16="http://schemas.microsoft.com/office/drawing/2014/main" id="{F6497DFC-FEEA-4416-B133-D94CD572D0B7}"/>
                    </a:ext>
                  </a:extLst>
                </p:cNvPr>
                <p:cNvSpPr/>
                <p:nvPr/>
              </p:nvSpPr>
              <p:spPr>
                <a:xfrm>
                  <a:off x="6175960" y="4061273"/>
                  <a:ext cx="41443" cy="37484"/>
                </a:xfrm>
                <a:custGeom>
                  <a:avLst/>
                  <a:gdLst>
                    <a:gd name="connsiteX0" fmla="*/ 40340 w 41443"/>
                    <a:gd name="connsiteY0" fmla="*/ 853 h 37484"/>
                    <a:gd name="connsiteX1" fmla="*/ 335 w 41443"/>
                    <a:gd name="connsiteY1" fmla="*/ 36381 h 37484"/>
                    <a:gd name="connsiteX2" fmla="*/ 3288 w 41443"/>
                    <a:gd name="connsiteY2" fmla="*/ 35619 h 37484"/>
                    <a:gd name="connsiteX3" fmla="*/ 39578 w 41443"/>
                    <a:gd name="connsiteY3" fmla="*/ 3806 h 37484"/>
                    <a:gd name="connsiteX4" fmla="*/ 40340 w 41443"/>
                    <a:gd name="connsiteY4" fmla="*/ 853 h 37484"/>
                    <a:gd name="connsiteX5" fmla="*/ 40340 w 41443"/>
                    <a:gd name="connsiteY5" fmla="*/ 853 h 37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443" h="37484">
                      <a:moveTo>
                        <a:pt x="40340" y="853"/>
                      </a:moveTo>
                      <a:cubicBezTo>
                        <a:pt x="17861" y="-4100"/>
                        <a:pt x="-2904" y="13140"/>
                        <a:pt x="335" y="36381"/>
                      </a:cubicBezTo>
                      <a:cubicBezTo>
                        <a:pt x="621" y="38286"/>
                        <a:pt x="3478" y="37524"/>
                        <a:pt x="3288" y="35619"/>
                      </a:cubicBezTo>
                      <a:cubicBezTo>
                        <a:pt x="430" y="14569"/>
                        <a:pt x="19575" y="-671"/>
                        <a:pt x="39578" y="3806"/>
                      </a:cubicBezTo>
                      <a:cubicBezTo>
                        <a:pt x="41483" y="4092"/>
                        <a:pt x="42245" y="1234"/>
                        <a:pt x="40340" y="853"/>
                      </a:cubicBezTo>
                      <a:lnTo>
                        <a:pt x="40340" y="8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4" name="Freeform: Shape 8793">
                  <a:extLst>
                    <a:ext uri="{FF2B5EF4-FFF2-40B4-BE49-F238E27FC236}">
                      <a16:creationId xmlns:a16="http://schemas.microsoft.com/office/drawing/2014/main" id="{72287A61-079C-4593-8F41-E49438766E6D}"/>
                    </a:ext>
                  </a:extLst>
                </p:cNvPr>
                <p:cNvSpPr/>
                <p:nvPr/>
              </p:nvSpPr>
              <p:spPr>
                <a:xfrm>
                  <a:off x="6090038" y="4089866"/>
                  <a:ext cx="125269" cy="30192"/>
                </a:xfrm>
                <a:custGeom>
                  <a:avLst/>
                  <a:gdLst>
                    <a:gd name="connsiteX0" fmla="*/ 123404 w 125269"/>
                    <a:gd name="connsiteY0" fmla="*/ 73 h 30192"/>
                    <a:gd name="connsiteX1" fmla="*/ 1103 w 125269"/>
                    <a:gd name="connsiteY1" fmla="*/ 27219 h 30192"/>
                    <a:gd name="connsiteX2" fmla="*/ 1865 w 125269"/>
                    <a:gd name="connsiteY2" fmla="*/ 30172 h 30192"/>
                    <a:gd name="connsiteX3" fmla="*/ 124166 w 125269"/>
                    <a:gd name="connsiteY3" fmla="*/ 3026 h 30192"/>
                    <a:gd name="connsiteX4" fmla="*/ 123404 w 125269"/>
                    <a:gd name="connsiteY4" fmla="*/ 73 h 30192"/>
                    <a:gd name="connsiteX5" fmla="*/ 123404 w 125269"/>
                    <a:gd name="connsiteY5" fmla="*/ 73 h 30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269" h="30192">
                      <a:moveTo>
                        <a:pt x="123404" y="73"/>
                      </a:moveTo>
                      <a:cubicBezTo>
                        <a:pt x="83018" y="10836"/>
                        <a:pt x="42251" y="19885"/>
                        <a:pt x="1103" y="27219"/>
                      </a:cubicBezTo>
                      <a:cubicBezTo>
                        <a:pt x="-802" y="27600"/>
                        <a:pt x="-40" y="30458"/>
                        <a:pt x="1865" y="30172"/>
                      </a:cubicBezTo>
                      <a:cubicBezTo>
                        <a:pt x="43013" y="22838"/>
                        <a:pt x="83780" y="13789"/>
                        <a:pt x="124166" y="3026"/>
                      </a:cubicBezTo>
                      <a:cubicBezTo>
                        <a:pt x="126071" y="2454"/>
                        <a:pt x="125309" y="-498"/>
                        <a:pt x="123404" y="73"/>
                      </a:cubicBezTo>
                      <a:lnTo>
                        <a:pt x="123404" y="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795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596157" y="3662849"/>
                <a:ext cx="129075" cy="113988"/>
                <a:chOff x="6596157" y="3662849"/>
                <a:chExt cx="129075" cy="113988"/>
              </a:xfrm>
            </p:grpSpPr>
            <p:sp>
              <p:nvSpPr>
                <p:cNvPr id="8796" name="Freeform: Shape 8795">
                  <a:extLst>
                    <a:ext uri="{FF2B5EF4-FFF2-40B4-BE49-F238E27FC236}">
                      <a16:creationId xmlns:a16="http://schemas.microsoft.com/office/drawing/2014/main" id="{374843F2-345E-4D1A-A20D-4E04FEC209A6}"/>
                    </a:ext>
                  </a:extLst>
                </p:cNvPr>
                <p:cNvSpPr/>
                <p:nvPr/>
              </p:nvSpPr>
              <p:spPr>
                <a:xfrm>
                  <a:off x="6596157" y="3663505"/>
                  <a:ext cx="128292" cy="113332"/>
                </a:xfrm>
                <a:custGeom>
                  <a:avLst/>
                  <a:gdLst>
                    <a:gd name="connsiteX0" fmla="*/ 0 w 128292"/>
                    <a:gd name="connsiteY0" fmla="*/ 13525 h 113332"/>
                    <a:gd name="connsiteX1" fmla="*/ 70866 w 128292"/>
                    <a:gd name="connsiteY1" fmla="*/ 0 h 113332"/>
                    <a:gd name="connsiteX2" fmla="*/ 128206 w 128292"/>
                    <a:gd name="connsiteY2" fmla="*/ 111157 h 113332"/>
                    <a:gd name="connsiteX3" fmla="*/ 69437 w 128292"/>
                    <a:gd name="connsiteY3" fmla="*/ 89630 h 113332"/>
                    <a:gd name="connsiteX4" fmla="*/ 59912 w 128292"/>
                    <a:gd name="connsiteY4" fmla="*/ 76581 h 113332"/>
                    <a:gd name="connsiteX5" fmla="*/ 11811 w 128292"/>
                    <a:gd name="connsiteY5" fmla="*/ 92393 h 113332"/>
                    <a:gd name="connsiteX6" fmla="*/ 0 w 128292"/>
                    <a:gd name="connsiteY6" fmla="*/ 13525 h 11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292" h="113332">
                      <a:moveTo>
                        <a:pt x="0" y="13525"/>
                      </a:moveTo>
                      <a:lnTo>
                        <a:pt x="70866" y="0"/>
                      </a:lnTo>
                      <a:cubicBezTo>
                        <a:pt x="70866" y="0"/>
                        <a:pt x="130873" y="106299"/>
                        <a:pt x="128206" y="111157"/>
                      </a:cubicBezTo>
                      <a:cubicBezTo>
                        <a:pt x="125444" y="116015"/>
                        <a:pt x="97060" y="114300"/>
                        <a:pt x="69437" y="89630"/>
                      </a:cubicBezTo>
                      <a:lnTo>
                        <a:pt x="59912" y="76581"/>
                      </a:lnTo>
                      <a:lnTo>
                        <a:pt x="11811" y="92393"/>
                      </a:lnTo>
                      <a:lnTo>
                        <a:pt x="0" y="13525"/>
                      </a:lnTo>
                      <a:close/>
                    </a:path>
                  </a:pathLst>
                </a:custGeom>
                <a:solidFill>
                  <a:srgbClr val="4D5A9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7" name="Freeform: Shape 8796">
                  <a:extLst>
                    <a:ext uri="{FF2B5EF4-FFF2-40B4-BE49-F238E27FC236}">
                      <a16:creationId xmlns:a16="http://schemas.microsoft.com/office/drawing/2014/main" id="{A2BDC964-8DDF-404D-993C-DE54C05A647C}"/>
                    </a:ext>
                  </a:extLst>
                </p:cNvPr>
                <p:cNvSpPr/>
                <p:nvPr/>
              </p:nvSpPr>
              <p:spPr>
                <a:xfrm>
                  <a:off x="6653954" y="3724411"/>
                  <a:ext cx="7997" cy="19486"/>
                </a:xfrm>
                <a:custGeom>
                  <a:avLst/>
                  <a:gdLst>
                    <a:gd name="connsiteX0" fmla="*/ 5258 w 7997"/>
                    <a:gd name="connsiteY0" fmla="*/ 816 h 19486"/>
                    <a:gd name="connsiteX1" fmla="*/ 19 w 7997"/>
                    <a:gd name="connsiteY1" fmla="*/ 17580 h 19486"/>
                    <a:gd name="connsiteX2" fmla="*/ 2972 w 7997"/>
                    <a:gd name="connsiteY2" fmla="*/ 18342 h 19486"/>
                    <a:gd name="connsiteX3" fmla="*/ 7830 w 7997"/>
                    <a:gd name="connsiteY3" fmla="*/ 2245 h 19486"/>
                    <a:gd name="connsiteX4" fmla="*/ 5258 w 7997"/>
                    <a:gd name="connsiteY4" fmla="*/ 816 h 19486"/>
                    <a:gd name="connsiteX5" fmla="*/ 5258 w 7997"/>
                    <a:gd name="connsiteY5" fmla="*/ 816 h 1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97" h="19486">
                      <a:moveTo>
                        <a:pt x="5258" y="816"/>
                      </a:moveTo>
                      <a:cubicBezTo>
                        <a:pt x="2686" y="6245"/>
                        <a:pt x="972" y="11675"/>
                        <a:pt x="19" y="17580"/>
                      </a:cubicBezTo>
                      <a:cubicBezTo>
                        <a:pt x="-266" y="19485"/>
                        <a:pt x="2686" y="20342"/>
                        <a:pt x="2972" y="18342"/>
                      </a:cubicBezTo>
                      <a:cubicBezTo>
                        <a:pt x="3829" y="12627"/>
                        <a:pt x="5353" y="7484"/>
                        <a:pt x="7830" y="2245"/>
                      </a:cubicBezTo>
                      <a:cubicBezTo>
                        <a:pt x="8687" y="531"/>
                        <a:pt x="6020" y="-994"/>
                        <a:pt x="5258" y="816"/>
                      </a:cubicBezTo>
                      <a:lnTo>
                        <a:pt x="5258" y="8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8" name="Freeform: Shape 8797">
                  <a:extLst>
                    <a:ext uri="{FF2B5EF4-FFF2-40B4-BE49-F238E27FC236}">
                      <a16:creationId xmlns:a16="http://schemas.microsoft.com/office/drawing/2014/main" id="{98326ED7-B527-4A33-AB12-1CEBA67A4995}"/>
                    </a:ext>
                  </a:extLst>
                </p:cNvPr>
                <p:cNvSpPr/>
                <p:nvPr/>
              </p:nvSpPr>
              <p:spPr>
                <a:xfrm>
                  <a:off x="6639859" y="3723177"/>
                  <a:ext cx="4241" cy="22366"/>
                </a:xfrm>
                <a:custGeom>
                  <a:avLst/>
                  <a:gdLst>
                    <a:gd name="connsiteX0" fmla="*/ 589 w 4241"/>
                    <a:gd name="connsiteY0" fmla="*/ 1097 h 22366"/>
                    <a:gd name="connsiteX1" fmla="*/ 1255 w 4241"/>
                    <a:gd name="connsiteY1" fmla="*/ 21290 h 22366"/>
                    <a:gd name="connsiteX2" fmla="*/ 4208 w 4241"/>
                    <a:gd name="connsiteY2" fmla="*/ 20528 h 22366"/>
                    <a:gd name="connsiteX3" fmla="*/ 3541 w 4241"/>
                    <a:gd name="connsiteY3" fmla="*/ 1954 h 22366"/>
                    <a:gd name="connsiteX4" fmla="*/ 589 w 4241"/>
                    <a:gd name="connsiteY4" fmla="*/ 1097 h 22366"/>
                    <a:gd name="connsiteX5" fmla="*/ 589 w 4241"/>
                    <a:gd name="connsiteY5" fmla="*/ 1097 h 2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1" h="22366">
                      <a:moveTo>
                        <a:pt x="589" y="1097"/>
                      </a:moveTo>
                      <a:cubicBezTo>
                        <a:pt x="-364" y="7955"/>
                        <a:pt x="-173" y="14528"/>
                        <a:pt x="1255" y="21290"/>
                      </a:cubicBezTo>
                      <a:cubicBezTo>
                        <a:pt x="1636" y="23195"/>
                        <a:pt x="4589" y="22338"/>
                        <a:pt x="4208" y="20528"/>
                      </a:cubicBezTo>
                      <a:cubicBezTo>
                        <a:pt x="2875" y="14337"/>
                        <a:pt x="2684" y="8336"/>
                        <a:pt x="3541" y="1954"/>
                      </a:cubicBezTo>
                      <a:cubicBezTo>
                        <a:pt x="3732" y="-46"/>
                        <a:pt x="874" y="-808"/>
                        <a:pt x="589" y="1097"/>
                      </a:cubicBezTo>
                      <a:lnTo>
                        <a:pt x="589" y="10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9" name="Freeform: Shape 8798">
                  <a:extLst>
                    <a:ext uri="{FF2B5EF4-FFF2-40B4-BE49-F238E27FC236}">
                      <a16:creationId xmlns:a16="http://schemas.microsoft.com/office/drawing/2014/main" id="{6794B970-8CFF-4005-A4DC-783DAF2B47F4}"/>
                    </a:ext>
                  </a:extLst>
                </p:cNvPr>
                <p:cNvSpPr/>
                <p:nvPr/>
              </p:nvSpPr>
              <p:spPr>
                <a:xfrm>
                  <a:off x="6665807" y="3735608"/>
                  <a:ext cx="10822" cy="17583"/>
                </a:xfrm>
                <a:custGeom>
                  <a:avLst/>
                  <a:gdLst>
                    <a:gd name="connsiteX0" fmla="*/ 8265 w 10822"/>
                    <a:gd name="connsiteY0" fmla="*/ 478 h 17583"/>
                    <a:gd name="connsiteX1" fmla="*/ 73 w 10822"/>
                    <a:gd name="connsiteY1" fmla="*/ 15718 h 17583"/>
                    <a:gd name="connsiteX2" fmla="*/ 3026 w 10822"/>
                    <a:gd name="connsiteY2" fmla="*/ 16480 h 17583"/>
                    <a:gd name="connsiteX3" fmla="*/ 10455 w 10822"/>
                    <a:gd name="connsiteY3" fmla="*/ 2573 h 17583"/>
                    <a:gd name="connsiteX4" fmla="*/ 8265 w 10822"/>
                    <a:gd name="connsiteY4" fmla="*/ 478 h 17583"/>
                    <a:gd name="connsiteX5" fmla="*/ 8265 w 10822"/>
                    <a:gd name="connsiteY5" fmla="*/ 478 h 1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22" h="17583">
                      <a:moveTo>
                        <a:pt x="8265" y="478"/>
                      </a:moveTo>
                      <a:cubicBezTo>
                        <a:pt x="4359" y="5050"/>
                        <a:pt x="1692" y="10003"/>
                        <a:pt x="73" y="15718"/>
                      </a:cubicBezTo>
                      <a:cubicBezTo>
                        <a:pt x="-498" y="17623"/>
                        <a:pt x="2454" y="18385"/>
                        <a:pt x="3026" y="16480"/>
                      </a:cubicBezTo>
                      <a:cubicBezTo>
                        <a:pt x="4550" y="11146"/>
                        <a:pt x="6931" y="6669"/>
                        <a:pt x="10455" y="2573"/>
                      </a:cubicBezTo>
                      <a:cubicBezTo>
                        <a:pt x="11694" y="1145"/>
                        <a:pt x="9503" y="-951"/>
                        <a:pt x="8265" y="478"/>
                      </a:cubicBezTo>
                      <a:lnTo>
                        <a:pt x="8265" y="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0" name="Freeform: Shape 8799">
                  <a:extLst>
                    <a:ext uri="{FF2B5EF4-FFF2-40B4-BE49-F238E27FC236}">
                      <a16:creationId xmlns:a16="http://schemas.microsoft.com/office/drawing/2014/main" id="{E4D28B3F-925F-4A99-927E-9AAA10E89AD8}"/>
                    </a:ext>
                  </a:extLst>
                </p:cNvPr>
                <p:cNvSpPr/>
                <p:nvPr/>
              </p:nvSpPr>
              <p:spPr>
                <a:xfrm>
                  <a:off x="6678399" y="3748719"/>
                  <a:ext cx="8447" cy="17806"/>
                </a:xfrm>
                <a:custGeom>
                  <a:avLst/>
                  <a:gdLst>
                    <a:gd name="connsiteX0" fmla="*/ 5673 w 8447"/>
                    <a:gd name="connsiteY0" fmla="*/ 797 h 17806"/>
                    <a:gd name="connsiteX1" fmla="*/ 53 w 8447"/>
                    <a:gd name="connsiteY1" fmla="*/ 15941 h 17806"/>
                    <a:gd name="connsiteX2" fmla="*/ 3006 w 8447"/>
                    <a:gd name="connsiteY2" fmla="*/ 16703 h 17806"/>
                    <a:gd name="connsiteX3" fmla="*/ 8245 w 8447"/>
                    <a:gd name="connsiteY3" fmla="*/ 2225 h 17806"/>
                    <a:gd name="connsiteX4" fmla="*/ 5673 w 8447"/>
                    <a:gd name="connsiteY4" fmla="*/ 797 h 17806"/>
                    <a:gd name="connsiteX5" fmla="*/ 5673 w 8447"/>
                    <a:gd name="connsiteY5" fmla="*/ 797 h 17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47" h="17806">
                      <a:moveTo>
                        <a:pt x="5673" y="797"/>
                      </a:moveTo>
                      <a:cubicBezTo>
                        <a:pt x="3292" y="5654"/>
                        <a:pt x="1482" y="10703"/>
                        <a:pt x="53" y="15941"/>
                      </a:cubicBezTo>
                      <a:cubicBezTo>
                        <a:pt x="-423" y="17846"/>
                        <a:pt x="2435" y="18608"/>
                        <a:pt x="3006" y="16703"/>
                      </a:cubicBezTo>
                      <a:cubicBezTo>
                        <a:pt x="4340" y="11655"/>
                        <a:pt x="6054" y="6988"/>
                        <a:pt x="8245" y="2225"/>
                      </a:cubicBezTo>
                      <a:cubicBezTo>
                        <a:pt x="9197" y="606"/>
                        <a:pt x="6530" y="-1013"/>
                        <a:pt x="5673" y="797"/>
                      </a:cubicBezTo>
                      <a:lnTo>
                        <a:pt x="5673" y="7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1" name="Freeform: Shape 8800">
                  <a:extLst>
                    <a:ext uri="{FF2B5EF4-FFF2-40B4-BE49-F238E27FC236}">
                      <a16:creationId xmlns:a16="http://schemas.microsoft.com/office/drawing/2014/main" id="{6F98B4A9-2EC3-4CC5-82C2-463AE2E5F157}"/>
                    </a:ext>
                  </a:extLst>
                </p:cNvPr>
                <p:cNvSpPr/>
                <p:nvPr/>
              </p:nvSpPr>
              <p:spPr>
                <a:xfrm>
                  <a:off x="6633874" y="3668839"/>
                  <a:ext cx="46325" cy="32606"/>
                </a:xfrm>
                <a:custGeom>
                  <a:avLst/>
                  <a:gdLst>
                    <a:gd name="connsiteX0" fmla="*/ 2 w 46325"/>
                    <a:gd name="connsiteY0" fmla="*/ 1429 h 32606"/>
                    <a:gd name="connsiteX1" fmla="*/ 45532 w 46325"/>
                    <a:gd name="connsiteY1" fmla="*/ 29623 h 32606"/>
                    <a:gd name="connsiteX2" fmla="*/ 44008 w 46325"/>
                    <a:gd name="connsiteY2" fmla="*/ 27051 h 32606"/>
                    <a:gd name="connsiteX3" fmla="*/ 3050 w 46325"/>
                    <a:gd name="connsiteY3" fmla="*/ 1429 h 32606"/>
                    <a:gd name="connsiteX4" fmla="*/ 2 w 46325"/>
                    <a:gd name="connsiteY4" fmla="*/ 1429 h 32606"/>
                    <a:gd name="connsiteX5" fmla="*/ 2 w 46325"/>
                    <a:gd name="connsiteY5" fmla="*/ 1429 h 3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325" h="32606">
                      <a:moveTo>
                        <a:pt x="2" y="1429"/>
                      </a:moveTo>
                      <a:cubicBezTo>
                        <a:pt x="1812" y="24479"/>
                        <a:pt x="23910" y="39243"/>
                        <a:pt x="45532" y="29623"/>
                      </a:cubicBezTo>
                      <a:cubicBezTo>
                        <a:pt x="47341" y="28861"/>
                        <a:pt x="45722" y="26194"/>
                        <a:pt x="44008" y="27051"/>
                      </a:cubicBezTo>
                      <a:cubicBezTo>
                        <a:pt x="24481" y="35719"/>
                        <a:pt x="4669" y="22003"/>
                        <a:pt x="3050" y="1429"/>
                      </a:cubicBezTo>
                      <a:cubicBezTo>
                        <a:pt x="2955" y="-476"/>
                        <a:pt x="-93" y="-476"/>
                        <a:pt x="2" y="1429"/>
                      </a:cubicBezTo>
                      <a:lnTo>
                        <a:pt x="2" y="1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2" name="Freeform: Shape 8801">
                  <a:extLst>
                    <a:ext uri="{FF2B5EF4-FFF2-40B4-BE49-F238E27FC236}">
                      <a16:creationId xmlns:a16="http://schemas.microsoft.com/office/drawing/2014/main" id="{A0EAA95C-F08E-408F-867D-737574C881CF}"/>
                    </a:ext>
                  </a:extLst>
                </p:cNvPr>
                <p:cNvSpPr/>
                <p:nvPr/>
              </p:nvSpPr>
              <p:spPr>
                <a:xfrm>
                  <a:off x="6661157" y="3662849"/>
                  <a:ext cx="64075" cy="112374"/>
                </a:xfrm>
                <a:custGeom>
                  <a:avLst/>
                  <a:gdLst>
                    <a:gd name="connsiteX0" fmla="*/ 246 w 64075"/>
                    <a:gd name="connsiteY0" fmla="*/ 2276 h 112374"/>
                    <a:gd name="connsiteX1" fmla="*/ 61301 w 64075"/>
                    <a:gd name="connsiteY1" fmla="*/ 111623 h 112374"/>
                    <a:gd name="connsiteX2" fmla="*/ 63873 w 64075"/>
                    <a:gd name="connsiteY2" fmla="*/ 110099 h 112374"/>
                    <a:gd name="connsiteX3" fmla="*/ 2818 w 64075"/>
                    <a:gd name="connsiteY3" fmla="*/ 752 h 112374"/>
                    <a:gd name="connsiteX4" fmla="*/ 246 w 64075"/>
                    <a:gd name="connsiteY4" fmla="*/ 2276 h 112374"/>
                    <a:gd name="connsiteX5" fmla="*/ 246 w 64075"/>
                    <a:gd name="connsiteY5" fmla="*/ 2276 h 112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075" h="112374">
                      <a:moveTo>
                        <a:pt x="246" y="2276"/>
                      </a:moveTo>
                      <a:cubicBezTo>
                        <a:pt x="22154" y="37899"/>
                        <a:pt x="42537" y="74285"/>
                        <a:pt x="61301" y="111623"/>
                      </a:cubicBezTo>
                      <a:cubicBezTo>
                        <a:pt x="62159" y="113337"/>
                        <a:pt x="64826" y="111813"/>
                        <a:pt x="63873" y="110099"/>
                      </a:cubicBezTo>
                      <a:cubicBezTo>
                        <a:pt x="45014" y="72761"/>
                        <a:pt x="24725" y="36375"/>
                        <a:pt x="2818" y="752"/>
                      </a:cubicBezTo>
                      <a:cubicBezTo>
                        <a:pt x="1770" y="-963"/>
                        <a:pt x="-802" y="561"/>
                        <a:pt x="246" y="2276"/>
                      </a:cubicBezTo>
                      <a:lnTo>
                        <a:pt x="246" y="22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8803" name="Freeform: Shape 8802">
                <a:extLst>
                  <a:ext uri="{FF2B5EF4-FFF2-40B4-BE49-F238E27FC236}">
                    <a16:creationId xmlns:a16="http://schemas.microsoft.com/office/drawing/2014/main" id="{0ED70FDE-DFFB-4950-ADD8-B381350224A6}"/>
                  </a:ext>
                </a:extLst>
              </p:cNvPr>
              <p:cNvSpPr/>
              <p:nvPr/>
            </p:nvSpPr>
            <p:spPr>
              <a:xfrm>
                <a:off x="6000469" y="3291868"/>
                <a:ext cx="308142" cy="92976"/>
              </a:xfrm>
              <a:custGeom>
                <a:avLst/>
                <a:gdLst>
                  <a:gd name="connsiteX0" fmla="*/ 2661 w 308142"/>
                  <a:gd name="connsiteY0" fmla="*/ 92935 h 92976"/>
                  <a:gd name="connsiteX1" fmla="*/ 305175 w 308142"/>
                  <a:gd name="connsiteY1" fmla="*/ 8544 h 92976"/>
                  <a:gd name="connsiteX2" fmla="*/ 302889 w 308142"/>
                  <a:gd name="connsiteY2" fmla="*/ 257 h 92976"/>
                  <a:gd name="connsiteX3" fmla="*/ 1518 w 308142"/>
                  <a:gd name="connsiteY3" fmla="*/ 88935 h 92976"/>
                  <a:gd name="connsiteX4" fmla="*/ 2661 w 308142"/>
                  <a:gd name="connsiteY4" fmla="*/ 92935 h 92976"/>
                  <a:gd name="connsiteX5" fmla="*/ 2661 w 308142"/>
                  <a:gd name="connsiteY5" fmla="*/ 92935 h 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42" h="92976">
                    <a:moveTo>
                      <a:pt x="2661" y="92935"/>
                    </a:moveTo>
                    <a:cubicBezTo>
                      <a:pt x="105150" y="74076"/>
                      <a:pt x="206782" y="42453"/>
                      <a:pt x="305175" y="8544"/>
                    </a:cubicBezTo>
                    <a:cubicBezTo>
                      <a:pt x="310414" y="6734"/>
                      <a:pt x="308128" y="-1553"/>
                      <a:pt x="302889" y="257"/>
                    </a:cubicBezTo>
                    <a:cubicBezTo>
                      <a:pt x="203543" y="35214"/>
                      <a:pt x="103150" y="61407"/>
                      <a:pt x="1518" y="88935"/>
                    </a:cubicBezTo>
                    <a:cubicBezTo>
                      <a:pt x="-1149" y="89601"/>
                      <a:pt x="-6" y="93411"/>
                      <a:pt x="2661" y="92935"/>
                    </a:cubicBezTo>
                    <a:lnTo>
                      <a:pt x="2661" y="9293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04" name="Freeform: Shape 8803">
                <a:extLst>
                  <a:ext uri="{FF2B5EF4-FFF2-40B4-BE49-F238E27FC236}">
                    <a16:creationId xmlns:a16="http://schemas.microsoft.com/office/drawing/2014/main" id="{30053FE4-8AE4-461C-BD4F-0B2DF37E1E64}"/>
                  </a:ext>
                </a:extLst>
              </p:cNvPr>
              <p:cNvSpPr/>
              <p:nvPr/>
            </p:nvSpPr>
            <p:spPr>
              <a:xfrm>
                <a:off x="5988513" y="3250980"/>
                <a:ext cx="308914" cy="87283"/>
              </a:xfrm>
              <a:custGeom>
                <a:avLst/>
                <a:gdLst>
                  <a:gd name="connsiteX0" fmla="*/ 2901 w 308914"/>
                  <a:gd name="connsiteY0" fmla="*/ 87246 h 87283"/>
                  <a:gd name="connsiteX1" fmla="*/ 306368 w 308914"/>
                  <a:gd name="connsiteY1" fmla="*/ 7332 h 87283"/>
                  <a:gd name="connsiteX2" fmla="*/ 304367 w 308914"/>
                  <a:gd name="connsiteY2" fmla="*/ 188 h 87283"/>
                  <a:gd name="connsiteX3" fmla="*/ 1663 w 308914"/>
                  <a:gd name="connsiteY3" fmla="*/ 82674 h 87283"/>
                  <a:gd name="connsiteX4" fmla="*/ 2901 w 308914"/>
                  <a:gd name="connsiteY4" fmla="*/ 87246 h 87283"/>
                  <a:gd name="connsiteX5" fmla="*/ 2901 w 308914"/>
                  <a:gd name="connsiteY5" fmla="*/ 87246 h 8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914" h="87283">
                    <a:moveTo>
                      <a:pt x="2901" y="87246"/>
                    </a:moveTo>
                    <a:cubicBezTo>
                      <a:pt x="105485" y="68387"/>
                      <a:pt x="206736" y="37907"/>
                      <a:pt x="306368" y="7332"/>
                    </a:cubicBezTo>
                    <a:cubicBezTo>
                      <a:pt x="310844" y="5903"/>
                      <a:pt x="308939" y="-1241"/>
                      <a:pt x="304367" y="188"/>
                    </a:cubicBezTo>
                    <a:cubicBezTo>
                      <a:pt x="204355" y="31811"/>
                      <a:pt x="102818" y="55623"/>
                      <a:pt x="1663" y="82674"/>
                    </a:cubicBezTo>
                    <a:cubicBezTo>
                      <a:pt x="-1290" y="83532"/>
                      <a:pt x="44" y="87723"/>
                      <a:pt x="2901" y="87246"/>
                    </a:cubicBezTo>
                    <a:lnTo>
                      <a:pt x="2901" y="87246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05" name="Freeform: Shape 8804">
                <a:extLst>
                  <a:ext uri="{FF2B5EF4-FFF2-40B4-BE49-F238E27FC236}">
                    <a16:creationId xmlns:a16="http://schemas.microsoft.com/office/drawing/2014/main" id="{646F8422-23A5-4083-B6B3-47706DDE2F66}"/>
                  </a:ext>
                </a:extLst>
              </p:cNvPr>
              <p:cNvSpPr/>
              <p:nvPr/>
            </p:nvSpPr>
            <p:spPr>
              <a:xfrm>
                <a:off x="5976936" y="3207441"/>
                <a:ext cx="309394" cy="79082"/>
              </a:xfrm>
              <a:custGeom>
                <a:avLst/>
                <a:gdLst>
                  <a:gd name="connsiteX0" fmla="*/ 2858 w 309394"/>
                  <a:gd name="connsiteY0" fmla="*/ 79064 h 79082"/>
                  <a:gd name="connsiteX1" fmla="*/ 307372 w 309394"/>
                  <a:gd name="connsiteY1" fmla="*/ 6008 h 79082"/>
                  <a:gd name="connsiteX2" fmla="*/ 305753 w 309394"/>
                  <a:gd name="connsiteY2" fmla="*/ 197 h 79082"/>
                  <a:gd name="connsiteX3" fmla="*/ 2858 w 309394"/>
                  <a:gd name="connsiteY3" fmla="*/ 72968 h 79082"/>
                  <a:gd name="connsiteX4" fmla="*/ 2858 w 309394"/>
                  <a:gd name="connsiteY4" fmla="*/ 79064 h 79082"/>
                  <a:gd name="connsiteX5" fmla="*/ 2858 w 309394"/>
                  <a:gd name="connsiteY5" fmla="*/ 79064 h 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94" h="79082">
                    <a:moveTo>
                      <a:pt x="2858" y="79064"/>
                    </a:moveTo>
                    <a:cubicBezTo>
                      <a:pt x="107442" y="69825"/>
                      <a:pt x="209550" y="43822"/>
                      <a:pt x="307372" y="6008"/>
                    </a:cubicBezTo>
                    <a:cubicBezTo>
                      <a:pt x="310896" y="4674"/>
                      <a:pt x="309468" y="-1136"/>
                      <a:pt x="305753" y="197"/>
                    </a:cubicBezTo>
                    <a:cubicBezTo>
                      <a:pt x="206883" y="36583"/>
                      <a:pt x="107157" y="59062"/>
                      <a:pt x="2858" y="72968"/>
                    </a:cubicBezTo>
                    <a:cubicBezTo>
                      <a:pt x="-857" y="73635"/>
                      <a:pt x="-1047" y="79445"/>
                      <a:pt x="2858" y="79064"/>
                    </a:cubicBezTo>
                    <a:lnTo>
                      <a:pt x="2858" y="7906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06" name="Freeform: Shape 8805">
                <a:extLst>
                  <a:ext uri="{FF2B5EF4-FFF2-40B4-BE49-F238E27FC236}">
                    <a16:creationId xmlns:a16="http://schemas.microsoft.com/office/drawing/2014/main" id="{12AA1219-97DF-4C5B-A9B7-B58D5D0D1BFF}"/>
                  </a:ext>
                </a:extLst>
              </p:cNvPr>
              <p:cNvSpPr/>
              <p:nvPr/>
            </p:nvSpPr>
            <p:spPr>
              <a:xfrm>
                <a:off x="5966948" y="3177010"/>
                <a:ext cx="296060" cy="69401"/>
              </a:xfrm>
              <a:custGeom>
                <a:avLst/>
                <a:gdLst>
                  <a:gd name="connsiteX0" fmla="*/ 1987 w 296060"/>
                  <a:gd name="connsiteY0" fmla="*/ 69395 h 69401"/>
                  <a:gd name="connsiteX1" fmla="*/ 293929 w 296060"/>
                  <a:gd name="connsiteY1" fmla="*/ 5958 h 69401"/>
                  <a:gd name="connsiteX2" fmla="*/ 292309 w 296060"/>
                  <a:gd name="connsiteY2" fmla="*/ 148 h 69401"/>
                  <a:gd name="connsiteX3" fmla="*/ 1416 w 296060"/>
                  <a:gd name="connsiteY3" fmla="*/ 65394 h 69401"/>
                  <a:gd name="connsiteX4" fmla="*/ 1987 w 296060"/>
                  <a:gd name="connsiteY4" fmla="*/ 69395 h 69401"/>
                  <a:gd name="connsiteX5" fmla="*/ 1987 w 296060"/>
                  <a:gd name="connsiteY5" fmla="*/ 69395 h 6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60" h="69401">
                    <a:moveTo>
                      <a:pt x="1987" y="69395"/>
                    </a:moveTo>
                    <a:cubicBezTo>
                      <a:pt x="100857" y="58727"/>
                      <a:pt x="199250" y="35867"/>
                      <a:pt x="293929" y="5958"/>
                    </a:cubicBezTo>
                    <a:cubicBezTo>
                      <a:pt x="297643" y="4815"/>
                      <a:pt x="296119" y="-995"/>
                      <a:pt x="292309" y="148"/>
                    </a:cubicBezTo>
                    <a:cubicBezTo>
                      <a:pt x="196202" y="28437"/>
                      <a:pt x="100095" y="48440"/>
                      <a:pt x="1416" y="65394"/>
                    </a:cubicBezTo>
                    <a:cubicBezTo>
                      <a:pt x="-775" y="65775"/>
                      <a:pt x="-299" y="69585"/>
                      <a:pt x="1987" y="69395"/>
                    </a:cubicBezTo>
                    <a:lnTo>
                      <a:pt x="1987" y="6939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07" name="Freeform: Shape 8806">
                <a:extLst>
                  <a:ext uri="{FF2B5EF4-FFF2-40B4-BE49-F238E27FC236}">
                    <a16:creationId xmlns:a16="http://schemas.microsoft.com/office/drawing/2014/main" id="{9BB511ED-FD36-436D-8D30-7C6CCBC4352A}"/>
                  </a:ext>
                </a:extLst>
              </p:cNvPr>
              <p:cNvSpPr/>
              <p:nvPr/>
            </p:nvSpPr>
            <p:spPr>
              <a:xfrm>
                <a:off x="6346070" y="3127350"/>
                <a:ext cx="56173" cy="106773"/>
              </a:xfrm>
              <a:custGeom>
                <a:avLst/>
                <a:gdLst>
                  <a:gd name="connsiteX0" fmla="*/ 4437 w 56173"/>
                  <a:gd name="connsiteY0" fmla="*/ 105720 h 106773"/>
                  <a:gd name="connsiteX1" fmla="*/ 55872 w 56173"/>
                  <a:gd name="connsiteY1" fmla="*/ 4374 h 106773"/>
                  <a:gd name="connsiteX2" fmla="*/ 50919 w 56173"/>
                  <a:gd name="connsiteY2" fmla="*/ 1422 h 106773"/>
                  <a:gd name="connsiteX3" fmla="*/ 151 w 56173"/>
                  <a:gd name="connsiteY3" fmla="*/ 103816 h 106773"/>
                  <a:gd name="connsiteX4" fmla="*/ 4437 w 56173"/>
                  <a:gd name="connsiteY4" fmla="*/ 105720 h 106773"/>
                  <a:gd name="connsiteX5" fmla="*/ 4437 w 56173"/>
                  <a:gd name="connsiteY5" fmla="*/ 105720 h 10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73" h="106773">
                    <a:moveTo>
                      <a:pt x="4437" y="105720"/>
                    </a:moveTo>
                    <a:cubicBezTo>
                      <a:pt x="25488" y="75717"/>
                      <a:pt x="40537" y="37712"/>
                      <a:pt x="55872" y="4374"/>
                    </a:cubicBezTo>
                    <a:cubicBezTo>
                      <a:pt x="57396" y="1041"/>
                      <a:pt x="52729" y="-1817"/>
                      <a:pt x="50919" y="1422"/>
                    </a:cubicBezTo>
                    <a:cubicBezTo>
                      <a:pt x="33298" y="33807"/>
                      <a:pt x="11676" y="68764"/>
                      <a:pt x="151" y="103816"/>
                    </a:cubicBezTo>
                    <a:cubicBezTo>
                      <a:pt x="-802" y="106578"/>
                      <a:pt x="3008" y="107816"/>
                      <a:pt x="4437" y="105720"/>
                    </a:cubicBezTo>
                    <a:lnTo>
                      <a:pt x="4437" y="105720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08" name="Freeform: Shape 8807">
                <a:extLst>
                  <a:ext uri="{FF2B5EF4-FFF2-40B4-BE49-F238E27FC236}">
                    <a16:creationId xmlns:a16="http://schemas.microsoft.com/office/drawing/2014/main" id="{6ACB665A-02F2-46C2-8AD2-DEAA3AE699F0}"/>
                  </a:ext>
                </a:extLst>
              </p:cNvPr>
              <p:cNvSpPr/>
              <p:nvPr/>
            </p:nvSpPr>
            <p:spPr>
              <a:xfrm>
                <a:off x="6298660" y="3105518"/>
                <a:ext cx="73503" cy="100010"/>
              </a:xfrm>
              <a:custGeom>
                <a:avLst/>
                <a:gdLst>
                  <a:gd name="connsiteX0" fmla="*/ 3745 w 73503"/>
                  <a:gd name="connsiteY0" fmla="*/ 99358 h 100010"/>
                  <a:gd name="connsiteX1" fmla="*/ 73278 w 73503"/>
                  <a:gd name="connsiteY1" fmla="*/ 3537 h 100010"/>
                  <a:gd name="connsiteX2" fmla="*/ 67944 w 73503"/>
                  <a:gd name="connsiteY2" fmla="*/ 1251 h 100010"/>
                  <a:gd name="connsiteX3" fmla="*/ 602 w 73503"/>
                  <a:gd name="connsiteY3" fmla="*/ 96215 h 100010"/>
                  <a:gd name="connsiteX4" fmla="*/ 3745 w 73503"/>
                  <a:gd name="connsiteY4" fmla="*/ 99358 h 100010"/>
                  <a:gd name="connsiteX5" fmla="*/ 3745 w 73503"/>
                  <a:gd name="connsiteY5" fmla="*/ 99358 h 10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03" h="100010">
                    <a:moveTo>
                      <a:pt x="3745" y="99358"/>
                    </a:moveTo>
                    <a:cubicBezTo>
                      <a:pt x="30320" y="72212"/>
                      <a:pt x="59276" y="39351"/>
                      <a:pt x="73278" y="3537"/>
                    </a:cubicBezTo>
                    <a:cubicBezTo>
                      <a:pt x="74611" y="203"/>
                      <a:pt x="69658" y="-1226"/>
                      <a:pt x="67944" y="1251"/>
                    </a:cubicBezTo>
                    <a:cubicBezTo>
                      <a:pt x="45274" y="33160"/>
                      <a:pt x="26891" y="66592"/>
                      <a:pt x="602" y="96215"/>
                    </a:cubicBezTo>
                    <a:cubicBezTo>
                      <a:pt x="-1303" y="98311"/>
                      <a:pt x="1745" y="101359"/>
                      <a:pt x="3745" y="99358"/>
                    </a:cubicBezTo>
                    <a:lnTo>
                      <a:pt x="3745" y="99358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09" name="Freeform: Shape 8808">
                <a:extLst>
                  <a:ext uri="{FF2B5EF4-FFF2-40B4-BE49-F238E27FC236}">
                    <a16:creationId xmlns:a16="http://schemas.microsoft.com/office/drawing/2014/main" id="{17B2D59F-78C4-4477-B64F-F1A3DA4BF62C}"/>
                  </a:ext>
                </a:extLst>
              </p:cNvPr>
              <p:cNvSpPr/>
              <p:nvPr/>
            </p:nvSpPr>
            <p:spPr>
              <a:xfrm>
                <a:off x="6268189" y="3078429"/>
                <a:ext cx="66610" cy="101344"/>
              </a:xfrm>
              <a:custGeom>
                <a:avLst/>
                <a:gdLst>
                  <a:gd name="connsiteX0" fmla="*/ 5737 w 66610"/>
                  <a:gd name="connsiteY0" fmla="*/ 99968 h 101344"/>
                  <a:gd name="connsiteX1" fmla="*/ 66030 w 66610"/>
                  <a:gd name="connsiteY1" fmla="*/ 5670 h 101344"/>
                  <a:gd name="connsiteX2" fmla="*/ 59458 w 66610"/>
                  <a:gd name="connsiteY2" fmla="*/ 1860 h 101344"/>
                  <a:gd name="connsiteX3" fmla="*/ 498 w 66610"/>
                  <a:gd name="connsiteY3" fmla="*/ 96920 h 101344"/>
                  <a:gd name="connsiteX4" fmla="*/ 5737 w 66610"/>
                  <a:gd name="connsiteY4" fmla="*/ 99968 h 101344"/>
                  <a:gd name="connsiteX5" fmla="*/ 5737 w 66610"/>
                  <a:gd name="connsiteY5" fmla="*/ 99968 h 10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10" h="101344">
                    <a:moveTo>
                      <a:pt x="5737" y="99968"/>
                    </a:moveTo>
                    <a:cubicBezTo>
                      <a:pt x="27645" y="69869"/>
                      <a:pt x="46790" y="37579"/>
                      <a:pt x="66030" y="5670"/>
                    </a:cubicBezTo>
                    <a:cubicBezTo>
                      <a:pt x="68602" y="1479"/>
                      <a:pt x="61935" y="-2426"/>
                      <a:pt x="59458" y="1860"/>
                    </a:cubicBezTo>
                    <a:cubicBezTo>
                      <a:pt x="40408" y="33864"/>
                      <a:pt x="19739" y="64916"/>
                      <a:pt x="498" y="96920"/>
                    </a:cubicBezTo>
                    <a:cubicBezTo>
                      <a:pt x="-1597" y="100349"/>
                      <a:pt x="3451" y="103111"/>
                      <a:pt x="5737" y="99968"/>
                    </a:cubicBezTo>
                    <a:lnTo>
                      <a:pt x="5737" y="99968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0" name="Freeform: Shape 8809">
                <a:extLst>
                  <a:ext uri="{FF2B5EF4-FFF2-40B4-BE49-F238E27FC236}">
                    <a16:creationId xmlns:a16="http://schemas.microsoft.com/office/drawing/2014/main" id="{B1E8F72F-8377-488A-8E4D-4FE760F7B093}"/>
                  </a:ext>
                </a:extLst>
              </p:cNvPr>
              <p:cNvSpPr/>
              <p:nvPr/>
            </p:nvSpPr>
            <p:spPr>
              <a:xfrm>
                <a:off x="6236504" y="3055800"/>
                <a:ext cx="59159" cy="93219"/>
              </a:xfrm>
              <a:custGeom>
                <a:avLst/>
                <a:gdLst>
                  <a:gd name="connsiteX0" fmla="*/ 6276 w 59159"/>
                  <a:gd name="connsiteY0" fmla="*/ 91641 h 93219"/>
                  <a:gd name="connsiteX1" fmla="*/ 58568 w 59159"/>
                  <a:gd name="connsiteY1" fmla="*/ 6297 h 93219"/>
                  <a:gd name="connsiteX2" fmla="*/ 51233 w 59159"/>
                  <a:gd name="connsiteY2" fmla="*/ 2010 h 93219"/>
                  <a:gd name="connsiteX3" fmla="*/ 465 w 59159"/>
                  <a:gd name="connsiteY3" fmla="*/ 88307 h 93219"/>
                  <a:gd name="connsiteX4" fmla="*/ 6276 w 59159"/>
                  <a:gd name="connsiteY4" fmla="*/ 91641 h 93219"/>
                  <a:gd name="connsiteX5" fmla="*/ 6276 w 59159"/>
                  <a:gd name="connsiteY5" fmla="*/ 91641 h 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59" h="93219">
                    <a:moveTo>
                      <a:pt x="6276" y="91641"/>
                    </a:moveTo>
                    <a:cubicBezTo>
                      <a:pt x="24468" y="63923"/>
                      <a:pt x="42661" y="35348"/>
                      <a:pt x="58568" y="6297"/>
                    </a:cubicBezTo>
                    <a:cubicBezTo>
                      <a:pt x="61235" y="1439"/>
                      <a:pt x="54186" y="-2562"/>
                      <a:pt x="51233" y="2010"/>
                    </a:cubicBezTo>
                    <a:cubicBezTo>
                      <a:pt x="33041" y="29728"/>
                      <a:pt x="16467" y="59256"/>
                      <a:pt x="465" y="88307"/>
                    </a:cubicBezTo>
                    <a:cubicBezTo>
                      <a:pt x="-1630" y="92022"/>
                      <a:pt x="3894" y="95260"/>
                      <a:pt x="6276" y="91641"/>
                    </a:cubicBezTo>
                    <a:lnTo>
                      <a:pt x="6276" y="91641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1" name="Freeform: Shape 8810">
                <a:extLst>
                  <a:ext uri="{FF2B5EF4-FFF2-40B4-BE49-F238E27FC236}">
                    <a16:creationId xmlns:a16="http://schemas.microsoft.com/office/drawing/2014/main" id="{3112EE41-B573-42A5-A7D6-D906D8AD3C30}"/>
                  </a:ext>
                </a:extLst>
              </p:cNvPr>
              <p:cNvSpPr/>
              <p:nvPr/>
            </p:nvSpPr>
            <p:spPr>
              <a:xfrm>
                <a:off x="6213816" y="3028713"/>
                <a:ext cx="39151" cy="74751"/>
              </a:xfrm>
              <a:custGeom>
                <a:avLst/>
                <a:gdLst>
                  <a:gd name="connsiteX0" fmla="*/ 3056 w 39151"/>
                  <a:gd name="connsiteY0" fmla="*/ 69579 h 74751"/>
                  <a:gd name="connsiteX1" fmla="*/ 1341 w 39151"/>
                  <a:gd name="connsiteY1" fmla="*/ 70722 h 74751"/>
                  <a:gd name="connsiteX2" fmla="*/ 4389 w 39151"/>
                  <a:gd name="connsiteY2" fmla="*/ 73770 h 74751"/>
                  <a:gd name="connsiteX3" fmla="*/ 17343 w 39151"/>
                  <a:gd name="connsiteY3" fmla="*/ 37384 h 74751"/>
                  <a:gd name="connsiteX4" fmla="*/ 38584 w 39151"/>
                  <a:gd name="connsiteY4" fmla="*/ 4809 h 74751"/>
                  <a:gd name="connsiteX5" fmla="*/ 33345 w 39151"/>
                  <a:gd name="connsiteY5" fmla="*/ 808 h 74751"/>
                  <a:gd name="connsiteX6" fmla="*/ 198 w 39151"/>
                  <a:gd name="connsiteY6" fmla="*/ 72627 h 74751"/>
                  <a:gd name="connsiteX7" fmla="*/ 4675 w 39151"/>
                  <a:gd name="connsiteY7" fmla="*/ 72055 h 74751"/>
                  <a:gd name="connsiteX8" fmla="*/ 3722 w 39151"/>
                  <a:gd name="connsiteY8" fmla="*/ 69769 h 74751"/>
                  <a:gd name="connsiteX9" fmla="*/ 3056 w 39151"/>
                  <a:gd name="connsiteY9" fmla="*/ 69579 h 74751"/>
                  <a:gd name="connsiteX10" fmla="*/ 3056 w 39151"/>
                  <a:gd name="connsiteY10" fmla="*/ 69579 h 7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51" h="74751">
                    <a:moveTo>
                      <a:pt x="3056" y="69579"/>
                    </a:moveTo>
                    <a:cubicBezTo>
                      <a:pt x="2484" y="69960"/>
                      <a:pt x="1912" y="70341"/>
                      <a:pt x="1341" y="70722"/>
                    </a:cubicBezTo>
                    <a:cubicBezTo>
                      <a:pt x="2389" y="71770"/>
                      <a:pt x="3437" y="72817"/>
                      <a:pt x="4389" y="73770"/>
                    </a:cubicBezTo>
                    <a:cubicBezTo>
                      <a:pt x="9818" y="62054"/>
                      <a:pt x="11628" y="49195"/>
                      <a:pt x="17343" y="37384"/>
                    </a:cubicBezTo>
                    <a:cubicBezTo>
                      <a:pt x="23153" y="25478"/>
                      <a:pt x="31345" y="15763"/>
                      <a:pt x="38584" y="4809"/>
                    </a:cubicBezTo>
                    <a:cubicBezTo>
                      <a:pt x="40775" y="1475"/>
                      <a:pt x="36107" y="-1478"/>
                      <a:pt x="33345" y="808"/>
                    </a:cubicBezTo>
                    <a:cubicBezTo>
                      <a:pt x="15819" y="15667"/>
                      <a:pt x="-2088" y="49195"/>
                      <a:pt x="198" y="72627"/>
                    </a:cubicBezTo>
                    <a:cubicBezTo>
                      <a:pt x="579" y="76151"/>
                      <a:pt x="5818" y="74818"/>
                      <a:pt x="4675" y="72055"/>
                    </a:cubicBezTo>
                    <a:cubicBezTo>
                      <a:pt x="4389" y="71293"/>
                      <a:pt x="4103" y="70531"/>
                      <a:pt x="3722" y="69769"/>
                    </a:cubicBezTo>
                    <a:cubicBezTo>
                      <a:pt x="3722" y="69579"/>
                      <a:pt x="3341" y="69388"/>
                      <a:pt x="3056" y="69579"/>
                    </a:cubicBezTo>
                    <a:lnTo>
                      <a:pt x="3056" y="69579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2" name="Freeform: Shape 8811">
                <a:extLst>
                  <a:ext uri="{FF2B5EF4-FFF2-40B4-BE49-F238E27FC236}">
                    <a16:creationId xmlns:a16="http://schemas.microsoft.com/office/drawing/2014/main" id="{5A2E5CB1-C786-4994-92AB-B99119A19F24}"/>
                  </a:ext>
                </a:extLst>
              </p:cNvPr>
              <p:cNvSpPr/>
              <p:nvPr/>
            </p:nvSpPr>
            <p:spPr>
              <a:xfrm>
                <a:off x="5944417" y="3131903"/>
                <a:ext cx="282390" cy="67557"/>
              </a:xfrm>
              <a:custGeom>
                <a:avLst/>
                <a:gdLst>
                  <a:gd name="connsiteX0" fmla="*/ 2325 w 282390"/>
                  <a:gd name="connsiteY0" fmla="*/ 67544 h 67557"/>
                  <a:gd name="connsiteX1" fmla="*/ 279693 w 282390"/>
                  <a:gd name="connsiteY1" fmla="*/ 7632 h 67557"/>
                  <a:gd name="connsiteX2" fmla="*/ 277693 w 282390"/>
                  <a:gd name="connsiteY2" fmla="*/ 203 h 67557"/>
                  <a:gd name="connsiteX3" fmla="*/ 1658 w 282390"/>
                  <a:gd name="connsiteY3" fmla="*/ 62972 h 67557"/>
                  <a:gd name="connsiteX4" fmla="*/ 2325 w 282390"/>
                  <a:gd name="connsiteY4" fmla="*/ 67544 h 67557"/>
                  <a:gd name="connsiteX5" fmla="*/ 2325 w 282390"/>
                  <a:gd name="connsiteY5" fmla="*/ 67544 h 6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90" h="67557">
                    <a:moveTo>
                      <a:pt x="2325" y="67544"/>
                    </a:moveTo>
                    <a:cubicBezTo>
                      <a:pt x="96813" y="57829"/>
                      <a:pt x="189015" y="35159"/>
                      <a:pt x="279693" y="7632"/>
                    </a:cubicBezTo>
                    <a:cubicBezTo>
                      <a:pt x="284456" y="6203"/>
                      <a:pt x="282360" y="-1321"/>
                      <a:pt x="277693" y="203"/>
                    </a:cubicBezTo>
                    <a:cubicBezTo>
                      <a:pt x="187396" y="30397"/>
                      <a:pt x="95480" y="48494"/>
                      <a:pt x="1658" y="62972"/>
                    </a:cubicBezTo>
                    <a:cubicBezTo>
                      <a:pt x="-913" y="63353"/>
                      <a:pt x="-342" y="67830"/>
                      <a:pt x="2325" y="67544"/>
                    </a:cubicBezTo>
                    <a:lnTo>
                      <a:pt x="2325" y="6754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3" name="Freeform: Shape 8812">
                <a:extLst>
                  <a:ext uri="{FF2B5EF4-FFF2-40B4-BE49-F238E27FC236}">
                    <a16:creationId xmlns:a16="http://schemas.microsoft.com/office/drawing/2014/main" id="{AC5B3C90-426A-44C1-8526-695653B69935}"/>
                  </a:ext>
                </a:extLst>
              </p:cNvPr>
              <p:cNvSpPr/>
              <p:nvPr/>
            </p:nvSpPr>
            <p:spPr>
              <a:xfrm>
                <a:off x="5781638" y="2969778"/>
                <a:ext cx="43853" cy="139502"/>
              </a:xfrm>
              <a:custGeom>
                <a:avLst/>
                <a:gdLst>
                  <a:gd name="connsiteX0" fmla="*/ 40803 w 43853"/>
                  <a:gd name="connsiteY0" fmla="*/ 784 h 139502"/>
                  <a:gd name="connsiteX1" fmla="*/ 131 w 43853"/>
                  <a:gd name="connsiteY1" fmla="*/ 135086 h 139502"/>
                  <a:gd name="connsiteX2" fmla="*/ 7084 w 43853"/>
                  <a:gd name="connsiteY2" fmla="*/ 136991 h 139502"/>
                  <a:gd name="connsiteX3" fmla="*/ 43851 w 43853"/>
                  <a:gd name="connsiteY3" fmla="*/ 1641 h 139502"/>
                  <a:gd name="connsiteX4" fmla="*/ 40803 w 43853"/>
                  <a:gd name="connsiteY4" fmla="*/ 784 h 139502"/>
                  <a:gd name="connsiteX5" fmla="*/ 40803 w 43853"/>
                  <a:gd name="connsiteY5" fmla="*/ 784 h 1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53" h="139502">
                    <a:moveTo>
                      <a:pt x="40803" y="784"/>
                    </a:moveTo>
                    <a:cubicBezTo>
                      <a:pt x="21372" y="41551"/>
                      <a:pt x="11561" y="91366"/>
                      <a:pt x="131" y="135086"/>
                    </a:cubicBezTo>
                    <a:cubicBezTo>
                      <a:pt x="-1012" y="139563"/>
                      <a:pt x="5656" y="141373"/>
                      <a:pt x="7084" y="136991"/>
                    </a:cubicBezTo>
                    <a:cubicBezTo>
                      <a:pt x="20515" y="93938"/>
                      <a:pt x="38612" y="46504"/>
                      <a:pt x="43851" y="1641"/>
                    </a:cubicBezTo>
                    <a:cubicBezTo>
                      <a:pt x="43946" y="22"/>
                      <a:pt x="41470" y="-645"/>
                      <a:pt x="40803" y="784"/>
                    </a:cubicBezTo>
                    <a:lnTo>
                      <a:pt x="40803" y="78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4" name="Freeform: Shape 8813">
                <a:extLst>
                  <a:ext uri="{FF2B5EF4-FFF2-40B4-BE49-F238E27FC236}">
                    <a16:creationId xmlns:a16="http://schemas.microsoft.com/office/drawing/2014/main" id="{1808D62F-5512-4453-B0A0-109DDA2AE748}"/>
                  </a:ext>
                </a:extLst>
              </p:cNvPr>
              <p:cNvSpPr/>
              <p:nvPr/>
            </p:nvSpPr>
            <p:spPr>
              <a:xfrm>
                <a:off x="5813270" y="2972637"/>
                <a:ext cx="52148" cy="160153"/>
              </a:xfrm>
              <a:custGeom>
                <a:avLst/>
                <a:gdLst>
                  <a:gd name="connsiteX0" fmla="*/ 46604 w 52148"/>
                  <a:gd name="connsiteY0" fmla="*/ 1925 h 160153"/>
                  <a:gd name="connsiteX1" fmla="*/ 122 w 52148"/>
                  <a:gd name="connsiteY1" fmla="*/ 156135 h 160153"/>
                  <a:gd name="connsiteX2" fmla="*/ 6409 w 52148"/>
                  <a:gd name="connsiteY2" fmla="*/ 157849 h 160153"/>
                  <a:gd name="connsiteX3" fmla="*/ 52033 w 52148"/>
                  <a:gd name="connsiteY3" fmla="*/ 3354 h 160153"/>
                  <a:gd name="connsiteX4" fmla="*/ 46604 w 52148"/>
                  <a:gd name="connsiteY4" fmla="*/ 1925 h 160153"/>
                  <a:gd name="connsiteX5" fmla="*/ 46604 w 52148"/>
                  <a:gd name="connsiteY5" fmla="*/ 1925 h 1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48" h="160153">
                    <a:moveTo>
                      <a:pt x="46604" y="1925"/>
                    </a:moveTo>
                    <a:cubicBezTo>
                      <a:pt x="29650" y="52693"/>
                      <a:pt x="14029" y="104414"/>
                      <a:pt x="122" y="156135"/>
                    </a:cubicBezTo>
                    <a:cubicBezTo>
                      <a:pt x="-926" y="160230"/>
                      <a:pt x="5075" y="161850"/>
                      <a:pt x="6409" y="157849"/>
                    </a:cubicBezTo>
                    <a:cubicBezTo>
                      <a:pt x="23077" y="106986"/>
                      <a:pt x="38317" y="55170"/>
                      <a:pt x="52033" y="3354"/>
                    </a:cubicBezTo>
                    <a:cubicBezTo>
                      <a:pt x="52986" y="-75"/>
                      <a:pt x="47747" y="-1409"/>
                      <a:pt x="46604" y="1925"/>
                    </a:cubicBezTo>
                    <a:lnTo>
                      <a:pt x="46604" y="192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5" name="Freeform: Shape 8814">
                <a:extLst>
                  <a:ext uri="{FF2B5EF4-FFF2-40B4-BE49-F238E27FC236}">
                    <a16:creationId xmlns:a16="http://schemas.microsoft.com/office/drawing/2014/main" id="{490B68A3-0882-4DF3-B943-84E0499473F5}"/>
                  </a:ext>
                </a:extLst>
              </p:cNvPr>
              <p:cNvSpPr/>
              <p:nvPr/>
            </p:nvSpPr>
            <p:spPr>
              <a:xfrm>
                <a:off x="5869212" y="2984354"/>
                <a:ext cx="42508" cy="161707"/>
              </a:xfrm>
              <a:custGeom>
                <a:avLst/>
                <a:gdLst>
                  <a:gd name="connsiteX0" fmla="*/ 38858 w 42508"/>
                  <a:gd name="connsiteY0" fmla="*/ 1352 h 161707"/>
                  <a:gd name="connsiteX1" fmla="*/ 92 w 42508"/>
                  <a:gd name="connsiteY1" fmla="*/ 157181 h 161707"/>
                  <a:gd name="connsiteX2" fmla="*/ 7140 w 42508"/>
                  <a:gd name="connsiteY2" fmla="*/ 159086 h 161707"/>
                  <a:gd name="connsiteX3" fmla="*/ 42478 w 42508"/>
                  <a:gd name="connsiteY3" fmla="*/ 2304 h 161707"/>
                  <a:gd name="connsiteX4" fmla="*/ 38858 w 42508"/>
                  <a:gd name="connsiteY4" fmla="*/ 1352 h 161707"/>
                  <a:gd name="connsiteX5" fmla="*/ 38858 w 42508"/>
                  <a:gd name="connsiteY5" fmla="*/ 1352 h 16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161707">
                    <a:moveTo>
                      <a:pt x="38858" y="1352"/>
                    </a:moveTo>
                    <a:cubicBezTo>
                      <a:pt x="23428" y="52311"/>
                      <a:pt x="10855" y="104984"/>
                      <a:pt x="92" y="157181"/>
                    </a:cubicBezTo>
                    <a:cubicBezTo>
                      <a:pt x="-861" y="161753"/>
                      <a:pt x="5902" y="163658"/>
                      <a:pt x="7140" y="159086"/>
                    </a:cubicBezTo>
                    <a:cubicBezTo>
                      <a:pt x="20951" y="107556"/>
                      <a:pt x="33429" y="54882"/>
                      <a:pt x="42478" y="2304"/>
                    </a:cubicBezTo>
                    <a:cubicBezTo>
                      <a:pt x="42859" y="18"/>
                      <a:pt x="39525" y="-1029"/>
                      <a:pt x="38858" y="1352"/>
                    </a:cubicBezTo>
                    <a:lnTo>
                      <a:pt x="38858" y="1352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6" name="Freeform: Shape 8815">
                <a:extLst>
                  <a:ext uri="{FF2B5EF4-FFF2-40B4-BE49-F238E27FC236}">
                    <a16:creationId xmlns:a16="http://schemas.microsoft.com/office/drawing/2014/main" id="{96C703CC-2C73-4911-81AF-78167999D111}"/>
                  </a:ext>
                </a:extLst>
              </p:cNvPr>
              <p:cNvSpPr/>
              <p:nvPr/>
            </p:nvSpPr>
            <p:spPr>
              <a:xfrm>
                <a:off x="5910505" y="2991189"/>
                <a:ext cx="47727" cy="173416"/>
              </a:xfrm>
              <a:custGeom>
                <a:avLst/>
                <a:gdLst>
                  <a:gd name="connsiteX0" fmla="*/ 5472 w 47727"/>
                  <a:gd name="connsiteY0" fmla="*/ 171491 h 173416"/>
                  <a:gd name="connsiteX1" fmla="*/ 47667 w 47727"/>
                  <a:gd name="connsiteY1" fmla="*/ 4327 h 173416"/>
                  <a:gd name="connsiteX2" fmla="*/ 41000 w 47727"/>
                  <a:gd name="connsiteY2" fmla="*/ 2518 h 173416"/>
                  <a:gd name="connsiteX3" fmla="*/ 138 w 47727"/>
                  <a:gd name="connsiteY3" fmla="*/ 170062 h 173416"/>
                  <a:gd name="connsiteX4" fmla="*/ 5472 w 47727"/>
                  <a:gd name="connsiteY4" fmla="*/ 171491 h 173416"/>
                  <a:gd name="connsiteX5" fmla="*/ 5472 w 47727"/>
                  <a:gd name="connsiteY5" fmla="*/ 171491 h 17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7" h="173416">
                    <a:moveTo>
                      <a:pt x="5472" y="171491"/>
                    </a:moveTo>
                    <a:cubicBezTo>
                      <a:pt x="24712" y="117294"/>
                      <a:pt x="38142" y="61001"/>
                      <a:pt x="47667" y="4327"/>
                    </a:cubicBezTo>
                    <a:cubicBezTo>
                      <a:pt x="48429" y="-54"/>
                      <a:pt x="41762" y="-1864"/>
                      <a:pt x="41000" y="2518"/>
                    </a:cubicBezTo>
                    <a:cubicBezTo>
                      <a:pt x="31189" y="59477"/>
                      <a:pt x="16902" y="114722"/>
                      <a:pt x="138" y="170062"/>
                    </a:cubicBezTo>
                    <a:cubicBezTo>
                      <a:pt x="-910" y="173491"/>
                      <a:pt x="4329" y="174825"/>
                      <a:pt x="5472" y="171491"/>
                    </a:cubicBezTo>
                    <a:lnTo>
                      <a:pt x="5472" y="171491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7" name="Freeform: Shape 8816">
                <a:extLst>
                  <a:ext uri="{FF2B5EF4-FFF2-40B4-BE49-F238E27FC236}">
                    <a16:creationId xmlns:a16="http://schemas.microsoft.com/office/drawing/2014/main" id="{A0BDDEA8-AE42-45EE-BFC2-9B88429C17D8}"/>
                  </a:ext>
                </a:extLst>
              </p:cNvPr>
              <p:cNvSpPr/>
              <p:nvPr/>
            </p:nvSpPr>
            <p:spPr>
              <a:xfrm>
                <a:off x="5972731" y="3089154"/>
                <a:ext cx="247237" cy="50895"/>
              </a:xfrm>
              <a:custGeom>
                <a:avLst/>
                <a:gdLst>
                  <a:gd name="connsiteX0" fmla="*/ 2681 w 247237"/>
                  <a:gd name="connsiteY0" fmla="*/ 50857 h 50895"/>
                  <a:gd name="connsiteX1" fmla="*/ 244616 w 247237"/>
                  <a:gd name="connsiteY1" fmla="*/ 7042 h 50895"/>
                  <a:gd name="connsiteX2" fmla="*/ 242712 w 247237"/>
                  <a:gd name="connsiteY2" fmla="*/ 88 h 50895"/>
                  <a:gd name="connsiteX3" fmla="*/ 1634 w 247237"/>
                  <a:gd name="connsiteY3" fmla="*/ 46761 h 50895"/>
                  <a:gd name="connsiteX4" fmla="*/ 2681 w 247237"/>
                  <a:gd name="connsiteY4" fmla="*/ 50857 h 50895"/>
                  <a:gd name="connsiteX5" fmla="*/ 2681 w 247237"/>
                  <a:gd name="connsiteY5" fmla="*/ 50857 h 5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237" h="50895">
                    <a:moveTo>
                      <a:pt x="2681" y="50857"/>
                    </a:moveTo>
                    <a:cubicBezTo>
                      <a:pt x="83453" y="37522"/>
                      <a:pt x="164035" y="21901"/>
                      <a:pt x="244616" y="7042"/>
                    </a:cubicBezTo>
                    <a:cubicBezTo>
                      <a:pt x="249189" y="6184"/>
                      <a:pt x="247283" y="-864"/>
                      <a:pt x="242712" y="88"/>
                    </a:cubicBezTo>
                    <a:cubicBezTo>
                      <a:pt x="162320" y="15424"/>
                      <a:pt x="81644" y="29902"/>
                      <a:pt x="1634" y="46761"/>
                    </a:cubicBezTo>
                    <a:cubicBezTo>
                      <a:pt x="-1224" y="47332"/>
                      <a:pt x="15" y="51333"/>
                      <a:pt x="2681" y="50857"/>
                    </a:cubicBezTo>
                    <a:lnTo>
                      <a:pt x="2681" y="50857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8" name="Freeform: Shape 8817">
                <a:extLst>
                  <a:ext uri="{FF2B5EF4-FFF2-40B4-BE49-F238E27FC236}">
                    <a16:creationId xmlns:a16="http://schemas.microsoft.com/office/drawing/2014/main" id="{752203AC-DE48-4574-90A0-AEB0C0763A1C}"/>
                  </a:ext>
                </a:extLst>
              </p:cNvPr>
              <p:cNvSpPr/>
              <p:nvPr/>
            </p:nvSpPr>
            <p:spPr>
              <a:xfrm>
                <a:off x="5999094" y="3028120"/>
                <a:ext cx="241887" cy="38725"/>
              </a:xfrm>
              <a:custGeom>
                <a:avLst/>
                <a:gdLst>
                  <a:gd name="connsiteX0" fmla="*/ 2608 w 241887"/>
                  <a:gd name="connsiteY0" fmla="*/ 38072 h 38725"/>
                  <a:gd name="connsiteX1" fmla="*/ 239018 w 241887"/>
                  <a:gd name="connsiteY1" fmla="*/ 7687 h 38725"/>
                  <a:gd name="connsiteX2" fmla="*/ 236923 w 241887"/>
                  <a:gd name="connsiteY2" fmla="*/ 67 h 38725"/>
                  <a:gd name="connsiteX3" fmla="*/ 2608 w 241887"/>
                  <a:gd name="connsiteY3" fmla="*/ 32738 h 38725"/>
                  <a:gd name="connsiteX4" fmla="*/ 2608 w 241887"/>
                  <a:gd name="connsiteY4" fmla="*/ 38072 h 38725"/>
                  <a:gd name="connsiteX5" fmla="*/ 2608 w 241887"/>
                  <a:gd name="connsiteY5" fmla="*/ 38072 h 3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87" h="38725">
                    <a:moveTo>
                      <a:pt x="2608" y="38072"/>
                    </a:moveTo>
                    <a:cubicBezTo>
                      <a:pt x="82237" y="42834"/>
                      <a:pt x="161104" y="20451"/>
                      <a:pt x="239018" y="7687"/>
                    </a:cubicBezTo>
                    <a:cubicBezTo>
                      <a:pt x="244066" y="6830"/>
                      <a:pt x="241876" y="-790"/>
                      <a:pt x="236923" y="67"/>
                    </a:cubicBezTo>
                    <a:cubicBezTo>
                      <a:pt x="158627" y="12831"/>
                      <a:pt x="82237" y="29976"/>
                      <a:pt x="2608" y="32738"/>
                    </a:cubicBezTo>
                    <a:cubicBezTo>
                      <a:pt x="-917" y="32833"/>
                      <a:pt x="-821" y="37881"/>
                      <a:pt x="2608" y="38072"/>
                    </a:cubicBezTo>
                    <a:lnTo>
                      <a:pt x="2608" y="38072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9" name="Freeform: Shape 8818">
                <a:extLst>
                  <a:ext uri="{FF2B5EF4-FFF2-40B4-BE49-F238E27FC236}">
                    <a16:creationId xmlns:a16="http://schemas.microsoft.com/office/drawing/2014/main" id="{777F1795-00DE-49DF-AC34-57C64FB264AE}"/>
                  </a:ext>
                </a:extLst>
              </p:cNvPr>
              <p:cNvSpPr/>
              <p:nvPr/>
            </p:nvSpPr>
            <p:spPr>
              <a:xfrm>
                <a:off x="5941133" y="3000672"/>
                <a:ext cx="67052" cy="171725"/>
              </a:xfrm>
              <a:custGeom>
                <a:avLst/>
                <a:gdLst>
                  <a:gd name="connsiteX0" fmla="*/ 5704 w 67052"/>
                  <a:gd name="connsiteY0" fmla="*/ 170676 h 171725"/>
                  <a:gd name="connsiteX1" fmla="*/ 67045 w 67052"/>
                  <a:gd name="connsiteY1" fmla="*/ 4179 h 171725"/>
                  <a:gd name="connsiteX2" fmla="*/ 58378 w 67052"/>
                  <a:gd name="connsiteY2" fmla="*/ 4179 h 171725"/>
                  <a:gd name="connsiteX3" fmla="*/ 466 w 67052"/>
                  <a:gd name="connsiteY3" fmla="*/ 166676 h 171725"/>
                  <a:gd name="connsiteX4" fmla="*/ 5704 w 67052"/>
                  <a:gd name="connsiteY4" fmla="*/ 170676 h 171725"/>
                  <a:gd name="connsiteX5" fmla="*/ 5704 w 67052"/>
                  <a:gd name="connsiteY5" fmla="*/ 170676 h 1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52" h="171725">
                    <a:moveTo>
                      <a:pt x="5704" y="170676"/>
                    </a:moveTo>
                    <a:cubicBezTo>
                      <a:pt x="42757" y="123242"/>
                      <a:pt x="64474" y="64377"/>
                      <a:pt x="67045" y="4179"/>
                    </a:cubicBezTo>
                    <a:cubicBezTo>
                      <a:pt x="67331" y="-1441"/>
                      <a:pt x="58854" y="-1345"/>
                      <a:pt x="58378" y="4179"/>
                    </a:cubicBezTo>
                    <a:cubicBezTo>
                      <a:pt x="53615" y="64853"/>
                      <a:pt x="35041" y="116574"/>
                      <a:pt x="466" y="166676"/>
                    </a:cubicBezTo>
                    <a:cubicBezTo>
                      <a:pt x="-1535" y="169724"/>
                      <a:pt x="3418" y="173629"/>
                      <a:pt x="5704" y="170676"/>
                    </a:cubicBezTo>
                    <a:lnTo>
                      <a:pt x="5704" y="170676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20" name="Freeform: Shape 8819">
                <a:extLst>
                  <a:ext uri="{FF2B5EF4-FFF2-40B4-BE49-F238E27FC236}">
                    <a16:creationId xmlns:a16="http://schemas.microsoft.com/office/drawing/2014/main" id="{23797673-C904-43D9-BA80-D01AC6B91A5B}"/>
                  </a:ext>
                </a:extLst>
              </p:cNvPr>
              <p:cNvSpPr/>
              <p:nvPr/>
            </p:nvSpPr>
            <p:spPr>
              <a:xfrm>
                <a:off x="6068781" y="3401294"/>
                <a:ext cx="17789" cy="222171"/>
              </a:xfrm>
              <a:custGeom>
                <a:avLst/>
                <a:gdLst>
                  <a:gd name="connsiteX0" fmla="*/ 11502 w 17789"/>
                  <a:gd name="connsiteY0" fmla="*/ 3036 h 222171"/>
                  <a:gd name="connsiteX1" fmla="*/ 72 w 17789"/>
                  <a:gd name="connsiteY1" fmla="*/ 219635 h 222171"/>
                  <a:gd name="connsiteX2" fmla="*/ 5311 w 17789"/>
                  <a:gd name="connsiteY2" fmla="*/ 219635 h 222171"/>
                  <a:gd name="connsiteX3" fmla="*/ 17789 w 17789"/>
                  <a:gd name="connsiteY3" fmla="*/ 3036 h 222171"/>
                  <a:gd name="connsiteX4" fmla="*/ 11502 w 17789"/>
                  <a:gd name="connsiteY4" fmla="*/ 3036 h 222171"/>
                  <a:gd name="connsiteX5" fmla="*/ 11502 w 17789"/>
                  <a:gd name="connsiteY5" fmla="*/ 3036 h 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89" h="222171">
                    <a:moveTo>
                      <a:pt x="11502" y="3036"/>
                    </a:moveTo>
                    <a:cubicBezTo>
                      <a:pt x="6168" y="74664"/>
                      <a:pt x="-785" y="147816"/>
                      <a:pt x="72" y="219635"/>
                    </a:cubicBezTo>
                    <a:cubicBezTo>
                      <a:pt x="72" y="223159"/>
                      <a:pt x="4930" y="222873"/>
                      <a:pt x="5311" y="219635"/>
                    </a:cubicBezTo>
                    <a:cubicBezTo>
                      <a:pt x="13979" y="148292"/>
                      <a:pt x="15217" y="74855"/>
                      <a:pt x="17789" y="3036"/>
                    </a:cubicBezTo>
                    <a:cubicBezTo>
                      <a:pt x="17884" y="-1060"/>
                      <a:pt x="11788" y="-964"/>
                      <a:pt x="11502" y="3036"/>
                    </a:cubicBezTo>
                    <a:lnTo>
                      <a:pt x="11502" y="30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21" name="Freeform: Shape 8820">
                <a:extLst>
                  <a:ext uri="{FF2B5EF4-FFF2-40B4-BE49-F238E27FC236}">
                    <a16:creationId xmlns:a16="http://schemas.microsoft.com/office/drawing/2014/main" id="{5650AD57-A62C-4468-AED5-0D82067F33A3}"/>
                  </a:ext>
                </a:extLst>
              </p:cNvPr>
              <p:cNvSpPr/>
              <p:nvPr/>
            </p:nvSpPr>
            <p:spPr>
              <a:xfrm>
                <a:off x="6141640" y="3378950"/>
                <a:ext cx="68557" cy="182854"/>
              </a:xfrm>
              <a:custGeom>
                <a:avLst/>
                <a:gdLst>
                  <a:gd name="connsiteX0" fmla="*/ 174 w 68557"/>
                  <a:gd name="connsiteY0" fmla="*/ 3758 h 182854"/>
                  <a:gd name="connsiteX1" fmla="*/ 61801 w 68557"/>
                  <a:gd name="connsiteY1" fmla="*/ 180542 h 182854"/>
                  <a:gd name="connsiteX2" fmla="*/ 68373 w 68557"/>
                  <a:gd name="connsiteY2" fmla="*/ 178732 h 182854"/>
                  <a:gd name="connsiteX3" fmla="*/ 6080 w 68557"/>
                  <a:gd name="connsiteY3" fmla="*/ 2044 h 182854"/>
                  <a:gd name="connsiteX4" fmla="*/ 174 w 68557"/>
                  <a:gd name="connsiteY4" fmla="*/ 3758 h 182854"/>
                  <a:gd name="connsiteX5" fmla="*/ 174 w 68557"/>
                  <a:gd name="connsiteY5" fmla="*/ 3758 h 18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57" h="182854">
                    <a:moveTo>
                      <a:pt x="174" y="3758"/>
                    </a:moveTo>
                    <a:cubicBezTo>
                      <a:pt x="18558" y="62813"/>
                      <a:pt x="38084" y="123392"/>
                      <a:pt x="61801" y="180542"/>
                    </a:cubicBezTo>
                    <a:cubicBezTo>
                      <a:pt x="63420" y="184447"/>
                      <a:pt x="69707" y="183114"/>
                      <a:pt x="68373" y="178732"/>
                    </a:cubicBezTo>
                    <a:cubicBezTo>
                      <a:pt x="51228" y="119201"/>
                      <a:pt x="28654" y="59765"/>
                      <a:pt x="6080" y="2044"/>
                    </a:cubicBezTo>
                    <a:cubicBezTo>
                      <a:pt x="4651" y="-1481"/>
                      <a:pt x="-1064" y="-147"/>
                      <a:pt x="174" y="3758"/>
                    </a:cubicBezTo>
                    <a:lnTo>
                      <a:pt x="174" y="37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22" name="Freeform: Shape 8821">
                <a:extLst>
                  <a:ext uri="{FF2B5EF4-FFF2-40B4-BE49-F238E27FC236}">
                    <a16:creationId xmlns:a16="http://schemas.microsoft.com/office/drawing/2014/main" id="{69D65151-FF21-4FE0-8267-8533EBDE66D6}"/>
                  </a:ext>
                </a:extLst>
              </p:cNvPr>
              <p:cNvSpPr/>
              <p:nvPr/>
            </p:nvSpPr>
            <p:spPr>
              <a:xfrm>
                <a:off x="6151009" y="3382940"/>
                <a:ext cx="114883" cy="144110"/>
              </a:xfrm>
              <a:custGeom>
                <a:avLst/>
                <a:gdLst>
                  <a:gd name="connsiteX0" fmla="*/ 426 w 114883"/>
                  <a:gd name="connsiteY0" fmla="*/ 3292 h 144110"/>
                  <a:gd name="connsiteX1" fmla="*/ 112249 w 114883"/>
                  <a:gd name="connsiteY1" fmla="*/ 143596 h 144110"/>
                  <a:gd name="connsiteX2" fmla="*/ 114535 w 114883"/>
                  <a:gd name="connsiteY2" fmla="*/ 141310 h 144110"/>
                  <a:gd name="connsiteX3" fmla="*/ 4331 w 114883"/>
                  <a:gd name="connsiteY3" fmla="*/ 1006 h 144110"/>
                  <a:gd name="connsiteX4" fmla="*/ 426 w 114883"/>
                  <a:gd name="connsiteY4" fmla="*/ 3292 h 144110"/>
                  <a:gd name="connsiteX5" fmla="*/ 426 w 114883"/>
                  <a:gd name="connsiteY5" fmla="*/ 3292 h 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83" h="144110">
                    <a:moveTo>
                      <a:pt x="426" y="3292"/>
                    </a:moveTo>
                    <a:cubicBezTo>
                      <a:pt x="34811" y="52251"/>
                      <a:pt x="69958" y="101114"/>
                      <a:pt x="112249" y="143596"/>
                    </a:cubicBezTo>
                    <a:cubicBezTo>
                      <a:pt x="113773" y="145120"/>
                      <a:pt x="115678" y="142929"/>
                      <a:pt x="114535" y="141310"/>
                    </a:cubicBezTo>
                    <a:cubicBezTo>
                      <a:pt x="77578" y="94637"/>
                      <a:pt x="38621" y="49774"/>
                      <a:pt x="4331" y="1006"/>
                    </a:cubicBezTo>
                    <a:cubicBezTo>
                      <a:pt x="2616" y="-1375"/>
                      <a:pt x="-1289" y="911"/>
                      <a:pt x="426" y="3292"/>
                    </a:cubicBezTo>
                    <a:lnTo>
                      <a:pt x="426" y="329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23" name="Freeform: Shape 8822">
                <a:extLst>
                  <a:ext uri="{FF2B5EF4-FFF2-40B4-BE49-F238E27FC236}">
                    <a16:creationId xmlns:a16="http://schemas.microsoft.com/office/drawing/2014/main" id="{3DB89D7B-1EB1-48E3-81EF-866494C58F5D}"/>
                  </a:ext>
                </a:extLst>
              </p:cNvPr>
              <p:cNvSpPr/>
              <p:nvPr/>
            </p:nvSpPr>
            <p:spPr>
              <a:xfrm>
                <a:off x="6249625" y="3336668"/>
                <a:ext cx="161487" cy="133200"/>
              </a:xfrm>
              <a:custGeom>
                <a:avLst/>
                <a:gdLst>
                  <a:gd name="connsiteX0" fmla="*/ 869 w 161487"/>
                  <a:gd name="connsiteY0" fmla="*/ 4987 h 133200"/>
                  <a:gd name="connsiteX1" fmla="*/ 155460 w 161487"/>
                  <a:gd name="connsiteY1" fmla="*/ 132527 h 133200"/>
                  <a:gd name="connsiteX2" fmla="*/ 160318 w 161487"/>
                  <a:gd name="connsiteY2" fmla="*/ 126240 h 133200"/>
                  <a:gd name="connsiteX3" fmla="*/ 4393 w 161487"/>
                  <a:gd name="connsiteY3" fmla="*/ 510 h 133200"/>
                  <a:gd name="connsiteX4" fmla="*/ 869 w 161487"/>
                  <a:gd name="connsiteY4" fmla="*/ 4987 h 133200"/>
                  <a:gd name="connsiteX5" fmla="*/ 869 w 161487"/>
                  <a:gd name="connsiteY5" fmla="*/ 4987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87" h="133200">
                    <a:moveTo>
                      <a:pt x="869" y="4987"/>
                    </a:moveTo>
                    <a:cubicBezTo>
                      <a:pt x="50971" y="48612"/>
                      <a:pt x="101644" y="93284"/>
                      <a:pt x="155460" y="132527"/>
                    </a:cubicBezTo>
                    <a:cubicBezTo>
                      <a:pt x="159175" y="135194"/>
                      <a:pt x="163651" y="129288"/>
                      <a:pt x="160318" y="126240"/>
                    </a:cubicBezTo>
                    <a:cubicBezTo>
                      <a:pt x="111169" y="81473"/>
                      <a:pt x="57257" y="40896"/>
                      <a:pt x="4393" y="510"/>
                    </a:cubicBezTo>
                    <a:cubicBezTo>
                      <a:pt x="1726" y="-1490"/>
                      <a:pt x="-1607" y="2892"/>
                      <a:pt x="869" y="4987"/>
                    </a:cubicBezTo>
                    <a:lnTo>
                      <a:pt x="869" y="4987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24" name="Freeform: Shape 8823">
                <a:extLst>
                  <a:ext uri="{FF2B5EF4-FFF2-40B4-BE49-F238E27FC236}">
                    <a16:creationId xmlns:a16="http://schemas.microsoft.com/office/drawing/2014/main" id="{4B369EAE-0913-4A92-BB93-75ED99B44E8F}"/>
                  </a:ext>
                </a:extLst>
              </p:cNvPr>
              <p:cNvSpPr/>
              <p:nvPr/>
            </p:nvSpPr>
            <p:spPr>
              <a:xfrm>
                <a:off x="5953882" y="3472285"/>
                <a:ext cx="588965" cy="250580"/>
              </a:xfrm>
              <a:custGeom>
                <a:avLst/>
                <a:gdLst>
                  <a:gd name="connsiteX0" fmla="*/ 671 w 588965"/>
                  <a:gd name="connsiteY0" fmla="*/ 237035 h 250580"/>
                  <a:gd name="connsiteX1" fmla="*/ 98493 w 588965"/>
                  <a:gd name="connsiteY1" fmla="*/ 217985 h 250580"/>
                  <a:gd name="connsiteX2" fmla="*/ 210602 w 588965"/>
                  <a:gd name="connsiteY2" fmla="*/ 184838 h 250580"/>
                  <a:gd name="connsiteX3" fmla="*/ 248226 w 588965"/>
                  <a:gd name="connsiteY3" fmla="*/ 185315 h 250580"/>
                  <a:gd name="connsiteX4" fmla="*/ 308615 w 588965"/>
                  <a:gd name="connsiteY4" fmla="*/ 153787 h 250580"/>
                  <a:gd name="connsiteX5" fmla="*/ 397673 w 588965"/>
                  <a:gd name="connsiteY5" fmla="*/ 108353 h 250580"/>
                  <a:gd name="connsiteX6" fmla="*/ 432059 w 588965"/>
                  <a:gd name="connsiteY6" fmla="*/ 110829 h 250580"/>
                  <a:gd name="connsiteX7" fmla="*/ 472825 w 588965"/>
                  <a:gd name="connsiteY7" fmla="*/ 85778 h 250580"/>
                  <a:gd name="connsiteX8" fmla="*/ 562361 w 588965"/>
                  <a:gd name="connsiteY8" fmla="*/ 30057 h 250580"/>
                  <a:gd name="connsiteX9" fmla="*/ 588840 w 588965"/>
                  <a:gd name="connsiteY9" fmla="*/ 6721 h 250580"/>
                  <a:gd name="connsiteX10" fmla="*/ 578458 w 588965"/>
                  <a:gd name="connsiteY10" fmla="*/ 3863 h 250580"/>
                  <a:gd name="connsiteX11" fmla="*/ 511688 w 588965"/>
                  <a:gd name="connsiteY11" fmla="*/ 17484 h 250580"/>
                  <a:gd name="connsiteX12" fmla="*/ 487208 w 588965"/>
                  <a:gd name="connsiteY12" fmla="*/ 39487 h 250580"/>
                  <a:gd name="connsiteX13" fmla="*/ 471587 w 588965"/>
                  <a:gd name="connsiteY13" fmla="*/ 66062 h 250580"/>
                  <a:gd name="connsiteX14" fmla="*/ 383957 w 588965"/>
                  <a:gd name="connsiteY14" fmla="*/ 94922 h 250580"/>
                  <a:gd name="connsiteX15" fmla="*/ 347476 w 588965"/>
                  <a:gd name="connsiteY15" fmla="*/ 98637 h 250580"/>
                  <a:gd name="connsiteX16" fmla="*/ 305852 w 588965"/>
                  <a:gd name="connsiteY16" fmla="*/ 139499 h 250580"/>
                  <a:gd name="connsiteX17" fmla="*/ 190695 w 588965"/>
                  <a:gd name="connsiteY17" fmla="*/ 173027 h 250580"/>
                  <a:gd name="connsiteX18" fmla="*/ 131830 w 588965"/>
                  <a:gd name="connsiteY18" fmla="*/ 181219 h 250580"/>
                  <a:gd name="connsiteX19" fmla="*/ 3148 w 588965"/>
                  <a:gd name="connsiteY19" fmla="*/ 233606 h 250580"/>
                  <a:gd name="connsiteX20" fmla="*/ 671 w 588965"/>
                  <a:gd name="connsiteY20" fmla="*/ 237035 h 250580"/>
                  <a:gd name="connsiteX21" fmla="*/ 671 w 588965"/>
                  <a:gd name="connsiteY21" fmla="*/ 237035 h 2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965" h="250580">
                    <a:moveTo>
                      <a:pt x="671" y="237035"/>
                    </a:moveTo>
                    <a:cubicBezTo>
                      <a:pt x="37247" y="266658"/>
                      <a:pt x="66965" y="241893"/>
                      <a:pt x="98493" y="217985"/>
                    </a:cubicBezTo>
                    <a:cubicBezTo>
                      <a:pt x="143927" y="183600"/>
                      <a:pt x="161739" y="181409"/>
                      <a:pt x="210602" y="184838"/>
                    </a:cubicBezTo>
                    <a:cubicBezTo>
                      <a:pt x="223651" y="185791"/>
                      <a:pt x="234986" y="187315"/>
                      <a:pt x="248226" y="185315"/>
                    </a:cubicBezTo>
                    <a:cubicBezTo>
                      <a:pt x="271562" y="181790"/>
                      <a:pt x="292041" y="170265"/>
                      <a:pt x="308615" y="153787"/>
                    </a:cubicBezTo>
                    <a:cubicBezTo>
                      <a:pt x="341095" y="121497"/>
                      <a:pt x="322140" y="113496"/>
                      <a:pt x="397673" y="108353"/>
                    </a:cubicBezTo>
                    <a:cubicBezTo>
                      <a:pt x="419295" y="106829"/>
                      <a:pt x="410532" y="114639"/>
                      <a:pt x="432059" y="110829"/>
                    </a:cubicBezTo>
                    <a:cubicBezTo>
                      <a:pt x="450061" y="107686"/>
                      <a:pt x="461395" y="99494"/>
                      <a:pt x="472825" y="85778"/>
                    </a:cubicBezTo>
                    <a:cubicBezTo>
                      <a:pt x="505401" y="46535"/>
                      <a:pt x="486256" y="63490"/>
                      <a:pt x="562361" y="30057"/>
                    </a:cubicBezTo>
                    <a:cubicBezTo>
                      <a:pt x="578839" y="22818"/>
                      <a:pt x="585220" y="25104"/>
                      <a:pt x="588840" y="6721"/>
                    </a:cubicBezTo>
                    <a:cubicBezTo>
                      <a:pt x="590174" y="-42"/>
                      <a:pt x="580458" y="-2899"/>
                      <a:pt x="578458" y="3863"/>
                    </a:cubicBezTo>
                    <a:cubicBezTo>
                      <a:pt x="573695" y="20056"/>
                      <a:pt x="525403" y="11960"/>
                      <a:pt x="511688" y="17484"/>
                    </a:cubicBezTo>
                    <a:cubicBezTo>
                      <a:pt x="501686" y="21580"/>
                      <a:pt x="493590" y="31486"/>
                      <a:pt x="487208" y="39487"/>
                    </a:cubicBezTo>
                    <a:cubicBezTo>
                      <a:pt x="481398" y="46726"/>
                      <a:pt x="477969" y="60061"/>
                      <a:pt x="471587" y="66062"/>
                    </a:cubicBezTo>
                    <a:cubicBezTo>
                      <a:pt x="450537" y="86064"/>
                      <a:pt x="410246" y="92351"/>
                      <a:pt x="383957" y="94922"/>
                    </a:cubicBezTo>
                    <a:cubicBezTo>
                      <a:pt x="369860" y="96256"/>
                      <a:pt x="361097" y="92827"/>
                      <a:pt x="347476" y="98637"/>
                    </a:cubicBezTo>
                    <a:cubicBezTo>
                      <a:pt x="328522" y="106733"/>
                      <a:pt x="319187" y="125117"/>
                      <a:pt x="305852" y="139499"/>
                    </a:cubicBezTo>
                    <a:cubicBezTo>
                      <a:pt x="272800" y="175028"/>
                      <a:pt x="236415" y="175790"/>
                      <a:pt x="190695" y="173027"/>
                    </a:cubicBezTo>
                    <a:cubicBezTo>
                      <a:pt x="167930" y="171694"/>
                      <a:pt x="152119" y="171313"/>
                      <a:pt x="131830" y="181219"/>
                    </a:cubicBezTo>
                    <a:cubicBezTo>
                      <a:pt x="93445" y="200078"/>
                      <a:pt x="60869" y="272754"/>
                      <a:pt x="3148" y="233606"/>
                    </a:cubicBezTo>
                    <a:cubicBezTo>
                      <a:pt x="1338" y="232368"/>
                      <a:pt x="-1234" y="235511"/>
                      <a:pt x="671" y="237035"/>
                    </a:cubicBezTo>
                    <a:lnTo>
                      <a:pt x="671" y="237035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25" name="Freeform: Shape 8824">
                <a:extLst>
                  <a:ext uri="{FF2B5EF4-FFF2-40B4-BE49-F238E27FC236}">
                    <a16:creationId xmlns:a16="http://schemas.microsoft.com/office/drawing/2014/main" id="{1D14D076-9935-44E3-818C-C1101B4FCB2F}"/>
                  </a:ext>
                </a:extLst>
              </p:cNvPr>
              <p:cNvSpPr/>
              <p:nvPr/>
            </p:nvSpPr>
            <p:spPr>
              <a:xfrm>
                <a:off x="5953566" y="3462226"/>
                <a:ext cx="581449" cy="236503"/>
              </a:xfrm>
              <a:custGeom>
                <a:avLst/>
                <a:gdLst>
                  <a:gd name="connsiteX0" fmla="*/ 580392 w 581449"/>
                  <a:gd name="connsiteY0" fmla="*/ 2016 h 236503"/>
                  <a:gd name="connsiteX1" fmla="*/ 482570 w 581449"/>
                  <a:gd name="connsiteY1" fmla="*/ 24305 h 236503"/>
                  <a:gd name="connsiteX2" fmla="*/ 461711 w 581449"/>
                  <a:gd name="connsiteY2" fmla="*/ 45831 h 236503"/>
                  <a:gd name="connsiteX3" fmla="*/ 381129 w 581449"/>
                  <a:gd name="connsiteY3" fmla="*/ 80788 h 236503"/>
                  <a:gd name="connsiteX4" fmla="*/ 324836 w 581449"/>
                  <a:gd name="connsiteY4" fmla="*/ 92313 h 236503"/>
                  <a:gd name="connsiteX5" fmla="*/ 266162 w 581449"/>
                  <a:gd name="connsiteY5" fmla="*/ 142415 h 236503"/>
                  <a:gd name="connsiteX6" fmla="*/ 158816 w 581449"/>
                  <a:gd name="connsiteY6" fmla="*/ 150416 h 236503"/>
                  <a:gd name="connsiteX7" fmla="*/ 5939 w 581449"/>
                  <a:gd name="connsiteY7" fmla="*/ 221377 h 236503"/>
                  <a:gd name="connsiteX8" fmla="*/ 415 w 581449"/>
                  <a:gd name="connsiteY8" fmla="*/ 224616 h 236503"/>
                  <a:gd name="connsiteX9" fmla="*/ 52802 w 581449"/>
                  <a:gd name="connsiteY9" fmla="*/ 229283 h 236503"/>
                  <a:gd name="connsiteX10" fmla="*/ 115477 w 581449"/>
                  <a:gd name="connsiteY10" fmla="*/ 175848 h 236503"/>
                  <a:gd name="connsiteX11" fmla="*/ 245398 w 581449"/>
                  <a:gd name="connsiteY11" fmla="*/ 155464 h 236503"/>
                  <a:gd name="connsiteX12" fmla="*/ 293309 w 581449"/>
                  <a:gd name="connsiteY12" fmla="*/ 126984 h 236503"/>
                  <a:gd name="connsiteX13" fmla="*/ 371795 w 581449"/>
                  <a:gd name="connsiteY13" fmla="*/ 83265 h 236503"/>
                  <a:gd name="connsiteX14" fmla="*/ 409704 w 581449"/>
                  <a:gd name="connsiteY14" fmla="*/ 85741 h 236503"/>
                  <a:gd name="connsiteX15" fmla="*/ 453710 w 581449"/>
                  <a:gd name="connsiteY15" fmla="*/ 60881 h 236503"/>
                  <a:gd name="connsiteX16" fmla="*/ 580202 w 581449"/>
                  <a:gd name="connsiteY16" fmla="*/ 4874 h 236503"/>
                  <a:gd name="connsiteX17" fmla="*/ 580392 w 581449"/>
                  <a:gd name="connsiteY17" fmla="*/ 2016 h 236503"/>
                  <a:gd name="connsiteX18" fmla="*/ 580392 w 581449"/>
                  <a:gd name="connsiteY18" fmla="*/ 2016 h 23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1449" h="236503">
                    <a:moveTo>
                      <a:pt x="580392" y="2016"/>
                    </a:moveTo>
                    <a:cubicBezTo>
                      <a:pt x="547150" y="-4080"/>
                      <a:pt x="509907" y="3731"/>
                      <a:pt x="482570" y="24305"/>
                    </a:cubicBezTo>
                    <a:cubicBezTo>
                      <a:pt x="473998" y="30782"/>
                      <a:pt x="469521" y="38973"/>
                      <a:pt x="461711" y="45831"/>
                    </a:cubicBezTo>
                    <a:cubicBezTo>
                      <a:pt x="438946" y="65548"/>
                      <a:pt x="412181" y="78026"/>
                      <a:pt x="381129" y="80788"/>
                    </a:cubicBezTo>
                    <a:cubicBezTo>
                      <a:pt x="357507" y="82884"/>
                      <a:pt x="345506" y="79550"/>
                      <a:pt x="324836" y="92313"/>
                    </a:cubicBezTo>
                    <a:cubicBezTo>
                      <a:pt x="303405" y="105553"/>
                      <a:pt x="289118" y="131842"/>
                      <a:pt x="266162" y="142415"/>
                    </a:cubicBezTo>
                    <a:cubicBezTo>
                      <a:pt x="230063" y="158988"/>
                      <a:pt x="195296" y="145939"/>
                      <a:pt x="158816" y="150416"/>
                    </a:cubicBezTo>
                    <a:cubicBezTo>
                      <a:pt x="122049" y="154893"/>
                      <a:pt x="27656" y="254810"/>
                      <a:pt x="5939" y="221377"/>
                    </a:cubicBezTo>
                    <a:cubicBezTo>
                      <a:pt x="3653" y="217948"/>
                      <a:pt x="-1490" y="220901"/>
                      <a:pt x="415" y="224616"/>
                    </a:cubicBezTo>
                    <a:cubicBezTo>
                      <a:pt x="9940" y="243094"/>
                      <a:pt x="37753" y="236236"/>
                      <a:pt x="52802" y="229283"/>
                    </a:cubicBezTo>
                    <a:cubicBezTo>
                      <a:pt x="77853" y="217758"/>
                      <a:pt x="93379" y="191373"/>
                      <a:pt x="115477" y="175848"/>
                    </a:cubicBezTo>
                    <a:cubicBezTo>
                      <a:pt x="159673" y="144701"/>
                      <a:pt x="199297" y="166704"/>
                      <a:pt x="245398" y="155464"/>
                    </a:cubicBezTo>
                    <a:cubicBezTo>
                      <a:pt x="264734" y="150797"/>
                      <a:pt x="278545" y="139843"/>
                      <a:pt x="293309" y="126984"/>
                    </a:cubicBezTo>
                    <a:cubicBezTo>
                      <a:pt x="318836" y="104696"/>
                      <a:pt x="327408" y="86598"/>
                      <a:pt x="371795" y="83265"/>
                    </a:cubicBezTo>
                    <a:cubicBezTo>
                      <a:pt x="383796" y="82312"/>
                      <a:pt x="397512" y="87741"/>
                      <a:pt x="409704" y="85741"/>
                    </a:cubicBezTo>
                    <a:cubicBezTo>
                      <a:pt x="430850" y="82407"/>
                      <a:pt x="439136" y="75740"/>
                      <a:pt x="453710" y="60881"/>
                    </a:cubicBezTo>
                    <a:cubicBezTo>
                      <a:pt x="492762" y="21257"/>
                      <a:pt x="520480" y="-460"/>
                      <a:pt x="580202" y="4874"/>
                    </a:cubicBezTo>
                    <a:cubicBezTo>
                      <a:pt x="581630" y="5160"/>
                      <a:pt x="582011" y="2397"/>
                      <a:pt x="580392" y="2016"/>
                    </a:cubicBezTo>
                    <a:lnTo>
                      <a:pt x="580392" y="201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26" name="Freeform: Shape 8825">
                <a:extLst>
                  <a:ext uri="{FF2B5EF4-FFF2-40B4-BE49-F238E27FC236}">
                    <a16:creationId xmlns:a16="http://schemas.microsoft.com/office/drawing/2014/main" id="{FD678CA6-51FC-43DA-AAB4-FEE6296D6666}"/>
                  </a:ext>
                </a:extLst>
              </p:cNvPr>
              <p:cNvSpPr/>
              <p:nvPr/>
            </p:nvSpPr>
            <p:spPr>
              <a:xfrm>
                <a:off x="6636195" y="3750386"/>
                <a:ext cx="34952" cy="34795"/>
              </a:xfrm>
              <a:custGeom>
                <a:avLst/>
                <a:gdLst>
                  <a:gd name="connsiteX0" fmla="*/ 30828 w 34952"/>
                  <a:gd name="connsiteY0" fmla="*/ 1130 h 34795"/>
                  <a:gd name="connsiteX1" fmla="*/ 9873 w 34952"/>
                  <a:gd name="connsiteY1" fmla="*/ 2559 h 34795"/>
                  <a:gd name="connsiteX2" fmla="*/ 348 w 34952"/>
                  <a:gd name="connsiteY2" fmla="*/ 13798 h 34795"/>
                  <a:gd name="connsiteX3" fmla="*/ 15112 w 34952"/>
                  <a:gd name="connsiteY3" fmla="*/ 16465 h 34795"/>
                  <a:gd name="connsiteX4" fmla="*/ 29685 w 34952"/>
                  <a:gd name="connsiteY4" fmla="*/ 4273 h 34795"/>
                  <a:gd name="connsiteX5" fmla="*/ 27304 w 34952"/>
                  <a:gd name="connsiteY5" fmla="*/ 2463 h 34795"/>
                  <a:gd name="connsiteX6" fmla="*/ 19112 w 34952"/>
                  <a:gd name="connsiteY6" fmla="*/ 20656 h 34795"/>
                  <a:gd name="connsiteX7" fmla="*/ 22350 w 34952"/>
                  <a:gd name="connsiteY7" fmla="*/ 34182 h 34795"/>
                  <a:gd name="connsiteX8" fmla="*/ 32638 w 34952"/>
                  <a:gd name="connsiteY8" fmla="*/ 27705 h 34795"/>
                  <a:gd name="connsiteX9" fmla="*/ 32542 w 34952"/>
                  <a:gd name="connsiteY9" fmla="*/ 2654 h 34795"/>
                  <a:gd name="connsiteX10" fmla="*/ 29590 w 34952"/>
                  <a:gd name="connsiteY10" fmla="*/ 3416 h 34795"/>
                  <a:gd name="connsiteX11" fmla="*/ 31875 w 34952"/>
                  <a:gd name="connsiteY11" fmla="*/ 17227 h 34795"/>
                  <a:gd name="connsiteX12" fmla="*/ 30637 w 34952"/>
                  <a:gd name="connsiteY12" fmla="*/ 23990 h 34795"/>
                  <a:gd name="connsiteX13" fmla="*/ 29018 w 34952"/>
                  <a:gd name="connsiteY13" fmla="*/ 28276 h 34795"/>
                  <a:gd name="connsiteX14" fmla="*/ 21684 w 34952"/>
                  <a:gd name="connsiteY14" fmla="*/ 26657 h 34795"/>
                  <a:gd name="connsiteX15" fmla="*/ 22922 w 34952"/>
                  <a:gd name="connsiteY15" fmla="*/ 15322 h 34795"/>
                  <a:gd name="connsiteX16" fmla="*/ 29304 w 34952"/>
                  <a:gd name="connsiteY16" fmla="*/ 4559 h 34795"/>
                  <a:gd name="connsiteX17" fmla="*/ 26922 w 34952"/>
                  <a:gd name="connsiteY17" fmla="*/ 2749 h 34795"/>
                  <a:gd name="connsiteX18" fmla="*/ 18350 w 34952"/>
                  <a:gd name="connsiteY18" fmla="*/ 11798 h 34795"/>
                  <a:gd name="connsiteX19" fmla="*/ 5110 w 34952"/>
                  <a:gd name="connsiteY19" fmla="*/ 14179 h 34795"/>
                  <a:gd name="connsiteX20" fmla="*/ 6253 w 34952"/>
                  <a:gd name="connsiteY20" fmla="*/ 7893 h 34795"/>
                  <a:gd name="connsiteX21" fmla="*/ 9396 w 34952"/>
                  <a:gd name="connsiteY21" fmla="*/ 5988 h 34795"/>
                  <a:gd name="connsiteX22" fmla="*/ 15969 w 34952"/>
                  <a:gd name="connsiteY22" fmla="*/ 3606 h 34795"/>
                  <a:gd name="connsiteX23" fmla="*/ 29685 w 34952"/>
                  <a:gd name="connsiteY23" fmla="*/ 4083 h 34795"/>
                  <a:gd name="connsiteX24" fmla="*/ 30828 w 34952"/>
                  <a:gd name="connsiteY24" fmla="*/ 1130 h 34795"/>
                  <a:gd name="connsiteX25" fmla="*/ 30828 w 34952"/>
                  <a:gd name="connsiteY25" fmla="*/ 1130 h 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952" h="34795">
                    <a:moveTo>
                      <a:pt x="30828" y="1130"/>
                    </a:moveTo>
                    <a:cubicBezTo>
                      <a:pt x="23779" y="-680"/>
                      <a:pt x="16540" y="-394"/>
                      <a:pt x="9873" y="2559"/>
                    </a:cubicBezTo>
                    <a:cubicBezTo>
                      <a:pt x="6158" y="4178"/>
                      <a:pt x="-1748" y="8464"/>
                      <a:pt x="348" y="13798"/>
                    </a:cubicBezTo>
                    <a:cubicBezTo>
                      <a:pt x="2443" y="18942"/>
                      <a:pt x="11111" y="17703"/>
                      <a:pt x="15112" y="16465"/>
                    </a:cubicBezTo>
                    <a:cubicBezTo>
                      <a:pt x="21493" y="14560"/>
                      <a:pt x="26637" y="10083"/>
                      <a:pt x="29685" y="4273"/>
                    </a:cubicBezTo>
                    <a:cubicBezTo>
                      <a:pt x="30542" y="2654"/>
                      <a:pt x="28637" y="1416"/>
                      <a:pt x="27304" y="2463"/>
                    </a:cubicBezTo>
                    <a:cubicBezTo>
                      <a:pt x="21684" y="7035"/>
                      <a:pt x="19874" y="13703"/>
                      <a:pt x="19112" y="20656"/>
                    </a:cubicBezTo>
                    <a:cubicBezTo>
                      <a:pt x="18636" y="24847"/>
                      <a:pt x="17493" y="31800"/>
                      <a:pt x="22350" y="34182"/>
                    </a:cubicBezTo>
                    <a:cubicBezTo>
                      <a:pt x="27208" y="36563"/>
                      <a:pt x="31018" y="31515"/>
                      <a:pt x="32638" y="27705"/>
                    </a:cubicBezTo>
                    <a:cubicBezTo>
                      <a:pt x="35971" y="19704"/>
                      <a:pt x="35495" y="10655"/>
                      <a:pt x="32542" y="2654"/>
                    </a:cubicBezTo>
                    <a:cubicBezTo>
                      <a:pt x="31875" y="844"/>
                      <a:pt x="28923" y="1606"/>
                      <a:pt x="29590" y="3416"/>
                    </a:cubicBezTo>
                    <a:cubicBezTo>
                      <a:pt x="31209" y="7893"/>
                      <a:pt x="32161" y="12465"/>
                      <a:pt x="31875" y="17227"/>
                    </a:cubicBezTo>
                    <a:cubicBezTo>
                      <a:pt x="31780" y="19513"/>
                      <a:pt x="31304" y="21799"/>
                      <a:pt x="30637" y="23990"/>
                    </a:cubicBezTo>
                    <a:cubicBezTo>
                      <a:pt x="30256" y="25419"/>
                      <a:pt x="29685" y="26847"/>
                      <a:pt x="29018" y="28276"/>
                    </a:cubicBezTo>
                    <a:cubicBezTo>
                      <a:pt x="23875" y="30086"/>
                      <a:pt x="21493" y="29610"/>
                      <a:pt x="21684" y="26657"/>
                    </a:cubicBezTo>
                    <a:cubicBezTo>
                      <a:pt x="20826" y="23609"/>
                      <a:pt x="22255" y="18275"/>
                      <a:pt x="22922" y="15322"/>
                    </a:cubicBezTo>
                    <a:cubicBezTo>
                      <a:pt x="23970" y="11036"/>
                      <a:pt x="25875" y="7416"/>
                      <a:pt x="29304" y="4559"/>
                    </a:cubicBezTo>
                    <a:cubicBezTo>
                      <a:pt x="28542" y="3987"/>
                      <a:pt x="27684" y="3321"/>
                      <a:pt x="26922" y="2749"/>
                    </a:cubicBezTo>
                    <a:cubicBezTo>
                      <a:pt x="24922" y="6559"/>
                      <a:pt x="22160" y="9702"/>
                      <a:pt x="18350" y="11798"/>
                    </a:cubicBezTo>
                    <a:cubicBezTo>
                      <a:pt x="16159" y="13036"/>
                      <a:pt x="7301" y="16656"/>
                      <a:pt x="5110" y="14179"/>
                    </a:cubicBezTo>
                    <a:cubicBezTo>
                      <a:pt x="5491" y="12084"/>
                      <a:pt x="5872" y="9988"/>
                      <a:pt x="6253" y="7893"/>
                    </a:cubicBezTo>
                    <a:cubicBezTo>
                      <a:pt x="7301" y="7226"/>
                      <a:pt x="8349" y="6559"/>
                      <a:pt x="9396" y="5988"/>
                    </a:cubicBezTo>
                    <a:cubicBezTo>
                      <a:pt x="11492" y="4940"/>
                      <a:pt x="13683" y="4178"/>
                      <a:pt x="15969" y="3606"/>
                    </a:cubicBezTo>
                    <a:cubicBezTo>
                      <a:pt x="20541" y="2559"/>
                      <a:pt x="25113" y="2844"/>
                      <a:pt x="29685" y="4083"/>
                    </a:cubicBezTo>
                    <a:cubicBezTo>
                      <a:pt x="31875" y="4464"/>
                      <a:pt x="32733" y="1606"/>
                      <a:pt x="30828" y="1130"/>
                    </a:cubicBezTo>
                    <a:lnTo>
                      <a:pt x="30828" y="1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27" name="Freeform: Shape 8826">
                <a:extLst>
                  <a:ext uri="{FF2B5EF4-FFF2-40B4-BE49-F238E27FC236}">
                    <a16:creationId xmlns:a16="http://schemas.microsoft.com/office/drawing/2014/main" id="{16D7AACD-B4A9-4ABF-A4B0-5CFA7DB4B030}"/>
                  </a:ext>
                </a:extLst>
              </p:cNvPr>
              <p:cNvSpPr/>
              <p:nvPr/>
            </p:nvSpPr>
            <p:spPr>
              <a:xfrm>
                <a:off x="6090342" y="4043351"/>
                <a:ext cx="38900" cy="28225"/>
              </a:xfrm>
              <a:custGeom>
                <a:avLst/>
                <a:gdLst>
                  <a:gd name="connsiteX0" fmla="*/ 38518 w 38900"/>
                  <a:gd name="connsiteY0" fmla="*/ 24490 h 28225"/>
                  <a:gd name="connsiteX1" fmla="*/ 18992 w 38900"/>
                  <a:gd name="connsiteY1" fmla="*/ 4202 h 28225"/>
                  <a:gd name="connsiteX2" fmla="*/ 1275 w 38900"/>
                  <a:gd name="connsiteY2" fmla="*/ 2678 h 28225"/>
                  <a:gd name="connsiteX3" fmla="*/ 6228 w 38900"/>
                  <a:gd name="connsiteY3" fmla="*/ 15823 h 28225"/>
                  <a:gd name="connsiteX4" fmla="*/ 36994 w 38900"/>
                  <a:gd name="connsiteY4" fmla="*/ 28205 h 28225"/>
                  <a:gd name="connsiteX5" fmla="*/ 37756 w 38900"/>
                  <a:gd name="connsiteY5" fmla="*/ 25252 h 28225"/>
                  <a:gd name="connsiteX6" fmla="*/ 20040 w 38900"/>
                  <a:gd name="connsiteY6" fmla="*/ 20204 h 28225"/>
                  <a:gd name="connsiteX7" fmla="*/ 11658 w 38900"/>
                  <a:gd name="connsiteY7" fmla="*/ 15823 h 28225"/>
                  <a:gd name="connsiteX8" fmla="*/ 6514 w 38900"/>
                  <a:gd name="connsiteY8" fmla="*/ 12203 h 28225"/>
                  <a:gd name="connsiteX9" fmla="*/ 7181 w 38900"/>
                  <a:gd name="connsiteY9" fmla="*/ 6488 h 28225"/>
                  <a:gd name="connsiteX10" fmla="*/ 13563 w 38900"/>
                  <a:gd name="connsiteY10" fmla="*/ 4774 h 28225"/>
                  <a:gd name="connsiteX11" fmla="*/ 17373 w 38900"/>
                  <a:gd name="connsiteY11" fmla="*/ 6679 h 28225"/>
                  <a:gd name="connsiteX12" fmla="*/ 24897 w 38900"/>
                  <a:gd name="connsiteY12" fmla="*/ 12013 h 28225"/>
                  <a:gd name="connsiteX13" fmla="*/ 35756 w 38900"/>
                  <a:gd name="connsiteY13" fmla="*/ 25919 h 28225"/>
                  <a:gd name="connsiteX14" fmla="*/ 38518 w 38900"/>
                  <a:gd name="connsiteY14" fmla="*/ 24490 h 28225"/>
                  <a:gd name="connsiteX15" fmla="*/ 38518 w 38900"/>
                  <a:gd name="connsiteY15" fmla="*/ 24490 h 2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900" h="28225">
                    <a:moveTo>
                      <a:pt x="38518" y="24490"/>
                    </a:moveTo>
                    <a:cubicBezTo>
                      <a:pt x="33946" y="16108"/>
                      <a:pt x="27374" y="8965"/>
                      <a:pt x="18992" y="4202"/>
                    </a:cubicBezTo>
                    <a:cubicBezTo>
                      <a:pt x="14420" y="1630"/>
                      <a:pt x="5467" y="-2942"/>
                      <a:pt x="1275" y="2678"/>
                    </a:cubicBezTo>
                    <a:cubicBezTo>
                      <a:pt x="-2344" y="7441"/>
                      <a:pt x="2514" y="12965"/>
                      <a:pt x="6228" y="15823"/>
                    </a:cubicBezTo>
                    <a:cubicBezTo>
                      <a:pt x="14992" y="22585"/>
                      <a:pt x="26136" y="26491"/>
                      <a:pt x="36994" y="28205"/>
                    </a:cubicBezTo>
                    <a:cubicBezTo>
                      <a:pt x="38899" y="28491"/>
                      <a:pt x="39757" y="25633"/>
                      <a:pt x="37756" y="25252"/>
                    </a:cubicBezTo>
                    <a:cubicBezTo>
                      <a:pt x="31660" y="24300"/>
                      <a:pt x="25659" y="22681"/>
                      <a:pt x="20040" y="20204"/>
                    </a:cubicBezTo>
                    <a:cubicBezTo>
                      <a:pt x="17182" y="18966"/>
                      <a:pt x="14325" y="17442"/>
                      <a:pt x="11658" y="15823"/>
                    </a:cubicBezTo>
                    <a:cubicBezTo>
                      <a:pt x="9848" y="14775"/>
                      <a:pt x="8134" y="13537"/>
                      <a:pt x="6514" y="12203"/>
                    </a:cubicBezTo>
                    <a:cubicBezTo>
                      <a:pt x="3180" y="10203"/>
                      <a:pt x="3371" y="8298"/>
                      <a:pt x="7181" y="6488"/>
                    </a:cubicBezTo>
                    <a:cubicBezTo>
                      <a:pt x="8705" y="3154"/>
                      <a:pt x="10896" y="2583"/>
                      <a:pt x="13563" y="4774"/>
                    </a:cubicBezTo>
                    <a:cubicBezTo>
                      <a:pt x="14896" y="5345"/>
                      <a:pt x="16134" y="6012"/>
                      <a:pt x="17373" y="6679"/>
                    </a:cubicBezTo>
                    <a:cubicBezTo>
                      <a:pt x="20040" y="8203"/>
                      <a:pt x="22516" y="10012"/>
                      <a:pt x="24897" y="12013"/>
                    </a:cubicBezTo>
                    <a:cubicBezTo>
                      <a:pt x="29374" y="15918"/>
                      <a:pt x="32994" y="20585"/>
                      <a:pt x="35756" y="25919"/>
                    </a:cubicBezTo>
                    <a:cubicBezTo>
                      <a:pt x="36804" y="27729"/>
                      <a:pt x="39375" y="26205"/>
                      <a:pt x="38518" y="24490"/>
                    </a:cubicBezTo>
                    <a:lnTo>
                      <a:pt x="38518" y="2449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28" name="Freeform: Shape 8827">
                <a:extLst>
                  <a:ext uri="{FF2B5EF4-FFF2-40B4-BE49-F238E27FC236}">
                    <a16:creationId xmlns:a16="http://schemas.microsoft.com/office/drawing/2014/main" id="{39D364CE-8D1D-4DCD-9638-E91D1A84E971}"/>
                  </a:ext>
                </a:extLst>
              </p:cNvPr>
              <p:cNvSpPr/>
              <p:nvPr/>
            </p:nvSpPr>
            <p:spPr>
              <a:xfrm>
                <a:off x="6119486" y="4027886"/>
                <a:ext cx="19787" cy="44995"/>
              </a:xfrm>
              <a:custGeom>
                <a:avLst/>
                <a:gdLst>
                  <a:gd name="connsiteX0" fmla="*/ 9565 w 19787"/>
                  <a:gd name="connsiteY0" fmla="*/ 44241 h 44995"/>
                  <a:gd name="connsiteX1" fmla="*/ 11946 w 19787"/>
                  <a:gd name="connsiteY1" fmla="*/ 331 h 44995"/>
                  <a:gd name="connsiteX2" fmla="*/ 2040 w 19787"/>
                  <a:gd name="connsiteY2" fmla="*/ 38526 h 44995"/>
                  <a:gd name="connsiteX3" fmla="*/ 4992 w 19787"/>
                  <a:gd name="connsiteY3" fmla="*/ 37764 h 44995"/>
                  <a:gd name="connsiteX4" fmla="*/ 2897 w 19787"/>
                  <a:gd name="connsiteY4" fmla="*/ 20524 h 44995"/>
                  <a:gd name="connsiteX5" fmla="*/ 3850 w 19787"/>
                  <a:gd name="connsiteY5" fmla="*/ 11094 h 44995"/>
                  <a:gd name="connsiteX6" fmla="*/ 4707 w 19787"/>
                  <a:gd name="connsiteY6" fmla="*/ 8427 h 44995"/>
                  <a:gd name="connsiteX7" fmla="*/ 16137 w 19787"/>
                  <a:gd name="connsiteY7" fmla="*/ 11856 h 44995"/>
                  <a:gd name="connsiteX8" fmla="*/ 13946 w 19787"/>
                  <a:gd name="connsiteY8" fmla="*/ 26715 h 44995"/>
                  <a:gd name="connsiteX9" fmla="*/ 6898 w 19787"/>
                  <a:gd name="connsiteY9" fmla="*/ 42812 h 44995"/>
                  <a:gd name="connsiteX10" fmla="*/ 9565 w 19787"/>
                  <a:gd name="connsiteY10" fmla="*/ 44241 h 44995"/>
                  <a:gd name="connsiteX11" fmla="*/ 9565 w 19787"/>
                  <a:gd name="connsiteY11" fmla="*/ 44241 h 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7" h="44995">
                    <a:moveTo>
                      <a:pt x="9565" y="44241"/>
                    </a:moveTo>
                    <a:cubicBezTo>
                      <a:pt x="14422" y="36050"/>
                      <a:pt x="28519" y="4331"/>
                      <a:pt x="11946" y="331"/>
                    </a:cubicBezTo>
                    <a:cubicBezTo>
                      <a:pt x="-4628" y="-3765"/>
                      <a:pt x="325" y="31382"/>
                      <a:pt x="2040" y="38526"/>
                    </a:cubicBezTo>
                    <a:cubicBezTo>
                      <a:pt x="2516" y="40431"/>
                      <a:pt x="5373" y="39574"/>
                      <a:pt x="4992" y="37764"/>
                    </a:cubicBezTo>
                    <a:cubicBezTo>
                      <a:pt x="3564" y="32049"/>
                      <a:pt x="2802" y="26334"/>
                      <a:pt x="2897" y="20524"/>
                    </a:cubicBezTo>
                    <a:cubicBezTo>
                      <a:pt x="2992" y="17381"/>
                      <a:pt x="3088" y="14142"/>
                      <a:pt x="3850" y="11094"/>
                    </a:cubicBezTo>
                    <a:cubicBezTo>
                      <a:pt x="4040" y="10142"/>
                      <a:pt x="4231" y="9284"/>
                      <a:pt x="4707" y="8427"/>
                    </a:cubicBezTo>
                    <a:cubicBezTo>
                      <a:pt x="5945" y="3284"/>
                      <a:pt x="9755" y="4427"/>
                      <a:pt x="16137" y="11856"/>
                    </a:cubicBezTo>
                    <a:cubicBezTo>
                      <a:pt x="17470" y="15857"/>
                      <a:pt x="15089" y="22715"/>
                      <a:pt x="13946" y="26715"/>
                    </a:cubicBezTo>
                    <a:cubicBezTo>
                      <a:pt x="12327" y="32430"/>
                      <a:pt x="9946" y="37669"/>
                      <a:pt x="6898" y="42812"/>
                    </a:cubicBezTo>
                    <a:cubicBezTo>
                      <a:pt x="5945" y="44432"/>
                      <a:pt x="8612" y="45956"/>
                      <a:pt x="9565" y="44241"/>
                    </a:cubicBezTo>
                    <a:lnTo>
                      <a:pt x="9565" y="4424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829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496906" y="3677126"/>
                <a:ext cx="110966" cy="118009"/>
                <a:chOff x="6496906" y="3677126"/>
                <a:chExt cx="110966" cy="118009"/>
              </a:xfrm>
            </p:grpSpPr>
            <p:sp>
              <p:nvSpPr>
                <p:cNvPr id="8830" name="Freeform: Shape 8829">
                  <a:extLst>
                    <a:ext uri="{FF2B5EF4-FFF2-40B4-BE49-F238E27FC236}">
                      <a16:creationId xmlns:a16="http://schemas.microsoft.com/office/drawing/2014/main" id="{B746F3E2-7527-4327-BD65-29902A4D549B}"/>
                    </a:ext>
                  </a:extLst>
                </p:cNvPr>
                <p:cNvSpPr/>
                <p:nvPr/>
              </p:nvSpPr>
              <p:spPr>
                <a:xfrm>
                  <a:off x="6496906" y="3677126"/>
                  <a:ext cx="110966" cy="118009"/>
                </a:xfrm>
                <a:custGeom>
                  <a:avLst/>
                  <a:gdLst>
                    <a:gd name="connsiteX0" fmla="*/ 0 w 110966"/>
                    <a:gd name="connsiteY0" fmla="*/ 23146 h 118009"/>
                    <a:gd name="connsiteX1" fmla="*/ 15812 w 110966"/>
                    <a:gd name="connsiteY1" fmla="*/ 117824 h 118009"/>
                    <a:gd name="connsiteX2" fmla="*/ 110966 w 110966"/>
                    <a:gd name="connsiteY2" fmla="*/ 78867 h 118009"/>
                    <a:gd name="connsiteX3" fmla="*/ 99155 w 110966"/>
                    <a:gd name="connsiteY3" fmla="*/ 0 h 118009"/>
                    <a:gd name="connsiteX4" fmla="*/ 0 w 110966"/>
                    <a:gd name="connsiteY4" fmla="*/ 23146 h 118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966" h="118009">
                      <a:moveTo>
                        <a:pt x="0" y="23146"/>
                      </a:moveTo>
                      <a:cubicBezTo>
                        <a:pt x="0" y="23146"/>
                        <a:pt x="3334" y="122872"/>
                        <a:pt x="15812" y="117824"/>
                      </a:cubicBezTo>
                      <a:cubicBezTo>
                        <a:pt x="28385" y="112681"/>
                        <a:pt x="110966" y="78867"/>
                        <a:pt x="110966" y="78867"/>
                      </a:cubicBezTo>
                      <a:lnTo>
                        <a:pt x="99155" y="0"/>
                      </a:lnTo>
                      <a:lnTo>
                        <a:pt x="0" y="23146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1" name="Freeform: Shape 8830">
                  <a:extLst>
                    <a:ext uri="{FF2B5EF4-FFF2-40B4-BE49-F238E27FC236}">
                      <a16:creationId xmlns:a16="http://schemas.microsoft.com/office/drawing/2014/main" id="{DC67E491-CD93-4935-AC28-55868554ED0F}"/>
                    </a:ext>
                  </a:extLst>
                </p:cNvPr>
                <p:cNvSpPr/>
                <p:nvPr/>
              </p:nvSpPr>
              <p:spPr>
                <a:xfrm>
                  <a:off x="6512426" y="3695445"/>
                  <a:ext cx="16090" cy="96400"/>
                </a:xfrm>
                <a:custGeom>
                  <a:avLst/>
                  <a:gdLst>
                    <a:gd name="connsiteX0" fmla="*/ 6 w 16090"/>
                    <a:gd name="connsiteY0" fmla="*/ 2255 h 96400"/>
                    <a:gd name="connsiteX1" fmla="*/ 11341 w 16090"/>
                    <a:gd name="connsiteY1" fmla="*/ 94742 h 96400"/>
                    <a:gd name="connsiteX2" fmla="*/ 15913 w 16090"/>
                    <a:gd name="connsiteY2" fmla="*/ 94076 h 96400"/>
                    <a:gd name="connsiteX3" fmla="*/ 4483 w 16090"/>
                    <a:gd name="connsiteY3" fmla="*/ 1588 h 96400"/>
                    <a:gd name="connsiteX4" fmla="*/ 6 w 16090"/>
                    <a:gd name="connsiteY4" fmla="*/ 2255 h 96400"/>
                    <a:gd name="connsiteX5" fmla="*/ 6 w 16090"/>
                    <a:gd name="connsiteY5" fmla="*/ 2255 h 96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90" h="96400">
                      <a:moveTo>
                        <a:pt x="6" y="2255"/>
                      </a:moveTo>
                      <a:cubicBezTo>
                        <a:pt x="1816" y="31592"/>
                        <a:pt x="2864" y="66548"/>
                        <a:pt x="11341" y="94742"/>
                      </a:cubicBezTo>
                      <a:cubicBezTo>
                        <a:pt x="12103" y="97314"/>
                        <a:pt x="15818" y="96743"/>
                        <a:pt x="15913" y="94076"/>
                      </a:cubicBezTo>
                      <a:cubicBezTo>
                        <a:pt x="17342" y="64739"/>
                        <a:pt x="9817" y="30544"/>
                        <a:pt x="4483" y="1588"/>
                      </a:cubicBezTo>
                      <a:cubicBezTo>
                        <a:pt x="4007" y="-889"/>
                        <a:pt x="-184" y="-317"/>
                        <a:pt x="6" y="2255"/>
                      </a:cubicBezTo>
                      <a:lnTo>
                        <a:pt x="6" y="2255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2" name="Freeform: Shape 8831">
                  <a:extLst>
                    <a:ext uri="{FF2B5EF4-FFF2-40B4-BE49-F238E27FC236}">
                      <a16:creationId xmlns:a16="http://schemas.microsoft.com/office/drawing/2014/main" id="{D8AF3579-FB2E-44BC-B96B-5070CC2896EA}"/>
                    </a:ext>
                  </a:extLst>
                </p:cNvPr>
                <p:cNvSpPr/>
                <p:nvPr/>
              </p:nvSpPr>
              <p:spPr>
                <a:xfrm>
                  <a:off x="6524852" y="3693758"/>
                  <a:ext cx="24437" cy="89647"/>
                </a:xfrm>
                <a:custGeom>
                  <a:avLst/>
                  <a:gdLst>
                    <a:gd name="connsiteX0" fmla="*/ 57 w 24437"/>
                    <a:gd name="connsiteY0" fmla="*/ 3656 h 89647"/>
                    <a:gd name="connsiteX1" fmla="*/ 17488 w 24437"/>
                    <a:gd name="connsiteY1" fmla="*/ 87095 h 89647"/>
                    <a:gd name="connsiteX2" fmla="*/ 24346 w 24437"/>
                    <a:gd name="connsiteY2" fmla="*/ 85190 h 89647"/>
                    <a:gd name="connsiteX3" fmla="*/ 5772 w 24437"/>
                    <a:gd name="connsiteY3" fmla="*/ 2037 h 89647"/>
                    <a:gd name="connsiteX4" fmla="*/ 57 w 24437"/>
                    <a:gd name="connsiteY4" fmla="*/ 3656 h 89647"/>
                    <a:gd name="connsiteX5" fmla="*/ 57 w 24437"/>
                    <a:gd name="connsiteY5" fmla="*/ 3656 h 8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437" h="89647">
                      <a:moveTo>
                        <a:pt x="57" y="3656"/>
                      </a:moveTo>
                      <a:cubicBezTo>
                        <a:pt x="4915" y="31659"/>
                        <a:pt x="11297" y="59472"/>
                        <a:pt x="17488" y="87095"/>
                      </a:cubicBezTo>
                      <a:cubicBezTo>
                        <a:pt x="18536" y="91572"/>
                        <a:pt x="25299" y="89667"/>
                        <a:pt x="24346" y="85190"/>
                      </a:cubicBezTo>
                      <a:cubicBezTo>
                        <a:pt x="18536" y="57472"/>
                        <a:pt x="12821" y="29469"/>
                        <a:pt x="5772" y="2037"/>
                      </a:cubicBezTo>
                      <a:cubicBezTo>
                        <a:pt x="4725" y="-1583"/>
                        <a:pt x="-609" y="36"/>
                        <a:pt x="57" y="3656"/>
                      </a:cubicBezTo>
                      <a:lnTo>
                        <a:pt x="57" y="3656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833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127804" y="3909938"/>
                <a:ext cx="97925" cy="114088"/>
                <a:chOff x="6127804" y="3909938"/>
                <a:chExt cx="97925" cy="114088"/>
              </a:xfrm>
            </p:grpSpPr>
            <p:sp>
              <p:nvSpPr>
                <p:cNvPr id="8834" name="Freeform: Shape 8833">
                  <a:extLst>
                    <a:ext uri="{FF2B5EF4-FFF2-40B4-BE49-F238E27FC236}">
                      <a16:creationId xmlns:a16="http://schemas.microsoft.com/office/drawing/2014/main" id="{99B5F9BA-5B87-4A17-9AD0-83209CD97B2B}"/>
                    </a:ext>
                  </a:extLst>
                </p:cNvPr>
                <p:cNvSpPr/>
                <p:nvPr/>
              </p:nvSpPr>
              <p:spPr>
                <a:xfrm>
                  <a:off x="6127878" y="3909938"/>
                  <a:ext cx="97851" cy="114088"/>
                </a:xfrm>
                <a:custGeom>
                  <a:avLst/>
                  <a:gdLst>
                    <a:gd name="connsiteX0" fmla="*/ 97851 w 97851"/>
                    <a:gd name="connsiteY0" fmla="*/ 11694 h 114088"/>
                    <a:gd name="connsiteX1" fmla="*/ 30 w 97851"/>
                    <a:gd name="connsiteY1" fmla="*/ 4551 h 114088"/>
                    <a:gd name="connsiteX2" fmla="*/ 15555 w 97851"/>
                    <a:gd name="connsiteY2" fmla="*/ 106182 h 114088"/>
                    <a:gd name="connsiteX3" fmla="*/ 92898 w 97851"/>
                    <a:gd name="connsiteY3" fmla="*/ 114088 h 114088"/>
                    <a:gd name="connsiteX4" fmla="*/ 97851 w 97851"/>
                    <a:gd name="connsiteY4" fmla="*/ 11694 h 11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851" h="114088">
                      <a:moveTo>
                        <a:pt x="97851" y="11694"/>
                      </a:moveTo>
                      <a:cubicBezTo>
                        <a:pt x="97851" y="11694"/>
                        <a:pt x="-1971" y="-8880"/>
                        <a:pt x="30" y="4551"/>
                      </a:cubicBezTo>
                      <a:cubicBezTo>
                        <a:pt x="2030" y="17981"/>
                        <a:pt x="15555" y="106182"/>
                        <a:pt x="15555" y="106182"/>
                      </a:cubicBezTo>
                      <a:lnTo>
                        <a:pt x="92898" y="114088"/>
                      </a:lnTo>
                      <a:lnTo>
                        <a:pt x="97851" y="11694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5" name="Freeform: Shape 8834">
                  <a:extLst>
                    <a:ext uri="{FF2B5EF4-FFF2-40B4-BE49-F238E27FC236}">
                      <a16:creationId xmlns:a16="http://schemas.microsoft.com/office/drawing/2014/main" id="{599CF80D-CBBB-455D-A562-AEAD33408F5A}"/>
                    </a:ext>
                  </a:extLst>
                </p:cNvPr>
                <p:cNvSpPr/>
                <p:nvPr/>
              </p:nvSpPr>
              <p:spPr>
                <a:xfrm>
                  <a:off x="6127804" y="3925971"/>
                  <a:ext cx="96417" cy="15384"/>
                </a:xfrm>
                <a:custGeom>
                  <a:avLst/>
                  <a:gdLst>
                    <a:gd name="connsiteX0" fmla="*/ 94782 w 96417"/>
                    <a:gd name="connsiteY0" fmla="*/ 10902 h 15384"/>
                    <a:gd name="connsiteX1" fmla="*/ 2294 w 96417"/>
                    <a:gd name="connsiteY1" fmla="*/ 234 h 15384"/>
                    <a:gd name="connsiteX2" fmla="*/ 1628 w 96417"/>
                    <a:gd name="connsiteY2" fmla="*/ 4806 h 15384"/>
                    <a:gd name="connsiteX3" fmla="*/ 94211 w 96417"/>
                    <a:gd name="connsiteY3" fmla="*/ 15378 h 15384"/>
                    <a:gd name="connsiteX4" fmla="*/ 94782 w 96417"/>
                    <a:gd name="connsiteY4" fmla="*/ 10902 h 15384"/>
                    <a:gd name="connsiteX5" fmla="*/ 94782 w 96417"/>
                    <a:gd name="connsiteY5" fmla="*/ 10902 h 1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417" h="15384">
                      <a:moveTo>
                        <a:pt x="94782" y="10902"/>
                      </a:moveTo>
                      <a:cubicBezTo>
                        <a:pt x="65826" y="5758"/>
                        <a:pt x="31536" y="-1386"/>
                        <a:pt x="2294" y="234"/>
                      </a:cubicBezTo>
                      <a:cubicBezTo>
                        <a:pt x="-278" y="424"/>
                        <a:pt x="-944" y="4044"/>
                        <a:pt x="1628" y="4806"/>
                      </a:cubicBezTo>
                      <a:cubicBezTo>
                        <a:pt x="29822" y="12997"/>
                        <a:pt x="64874" y="13855"/>
                        <a:pt x="94211" y="15378"/>
                      </a:cubicBezTo>
                      <a:cubicBezTo>
                        <a:pt x="96687" y="15569"/>
                        <a:pt x="97354" y="11378"/>
                        <a:pt x="94782" y="10902"/>
                      </a:cubicBezTo>
                      <a:lnTo>
                        <a:pt x="94782" y="10902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6" name="Freeform: Shape 8835">
                  <a:extLst>
                    <a:ext uri="{FF2B5EF4-FFF2-40B4-BE49-F238E27FC236}">
                      <a16:creationId xmlns:a16="http://schemas.microsoft.com/office/drawing/2014/main" id="{881E684F-4544-4F2A-8E73-E88D9E55A7B1}"/>
                    </a:ext>
                  </a:extLst>
                </p:cNvPr>
                <p:cNvSpPr/>
                <p:nvPr/>
              </p:nvSpPr>
              <p:spPr>
                <a:xfrm>
                  <a:off x="6131242" y="3946397"/>
                  <a:ext cx="91499" cy="8659"/>
                </a:xfrm>
                <a:custGeom>
                  <a:avLst/>
                  <a:gdLst>
                    <a:gd name="connsiteX0" fmla="*/ 88678 w 91499"/>
                    <a:gd name="connsiteY0" fmla="*/ 2668 h 8659"/>
                    <a:gd name="connsiteX1" fmla="*/ 3429 w 91499"/>
                    <a:gd name="connsiteY1" fmla="*/ 1 h 8659"/>
                    <a:gd name="connsiteX2" fmla="*/ 3429 w 91499"/>
                    <a:gd name="connsiteY2" fmla="*/ 7145 h 8659"/>
                    <a:gd name="connsiteX3" fmla="*/ 88678 w 91499"/>
                    <a:gd name="connsiteY3" fmla="*/ 8573 h 8659"/>
                    <a:gd name="connsiteX4" fmla="*/ 88678 w 91499"/>
                    <a:gd name="connsiteY4" fmla="*/ 2668 h 8659"/>
                    <a:gd name="connsiteX5" fmla="*/ 88678 w 91499"/>
                    <a:gd name="connsiteY5" fmla="*/ 2668 h 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499" h="8659">
                      <a:moveTo>
                        <a:pt x="88678" y="2668"/>
                      </a:moveTo>
                      <a:cubicBezTo>
                        <a:pt x="60389" y="858"/>
                        <a:pt x="31814" y="477"/>
                        <a:pt x="3429" y="1"/>
                      </a:cubicBezTo>
                      <a:cubicBezTo>
                        <a:pt x="-1143" y="-94"/>
                        <a:pt x="-1143" y="6954"/>
                        <a:pt x="3429" y="7145"/>
                      </a:cubicBezTo>
                      <a:cubicBezTo>
                        <a:pt x="31814" y="8002"/>
                        <a:pt x="60293" y="8954"/>
                        <a:pt x="88678" y="8573"/>
                      </a:cubicBezTo>
                      <a:cubicBezTo>
                        <a:pt x="92488" y="8478"/>
                        <a:pt x="92393" y="2858"/>
                        <a:pt x="88678" y="2668"/>
                      </a:cubicBezTo>
                      <a:lnTo>
                        <a:pt x="88678" y="2668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837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009297" y="4125372"/>
                <a:ext cx="686719" cy="410282"/>
                <a:chOff x="6009297" y="4125372"/>
                <a:chExt cx="686719" cy="410282"/>
              </a:xfrm>
              <a:solidFill>
                <a:srgbClr val="F57A34"/>
              </a:solidFill>
            </p:grpSpPr>
            <p:sp>
              <p:nvSpPr>
                <p:cNvPr id="8838" name="Freeform: Shape 8837">
                  <a:extLst>
                    <a:ext uri="{FF2B5EF4-FFF2-40B4-BE49-F238E27FC236}">
                      <a16:creationId xmlns:a16="http://schemas.microsoft.com/office/drawing/2014/main" id="{94BB9327-DFB0-41BE-8CAE-ABE9EB7F20BF}"/>
                    </a:ext>
                  </a:extLst>
                </p:cNvPr>
                <p:cNvSpPr/>
                <p:nvPr/>
              </p:nvSpPr>
              <p:spPr>
                <a:xfrm>
                  <a:off x="6026657" y="4125372"/>
                  <a:ext cx="656367" cy="44386"/>
                </a:xfrm>
                <a:custGeom>
                  <a:avLst/>
                  <a:gdLst>
                    <a:gd name="connsiteX0" fmla="*/ 0 w 656367"/>
                    <a:gd name="connsiteY0" fmla="*/ 0 h 44386"/>
                    <a:gd name="connsiteX1" fmla="*/ 656368 w 656367"/>
                    <a:gd name="connsiteY1" fmla="*/ 0 h 44386"/>
                    <a:gd name="connsiteX2" fmla="*/ 656368 w 656367"/>
                    <a:gd name="connsiteY2" fmla="*/ 44387 h 44386"/>
                    <a:gd name="connsiteX3" fmla="*/ 0 w 656367"/>
                    <a:gd name="connsiteY3" fmla="*/ 44387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367" h="44386">
                      <a:moveTo>
                        <a:pt x="0" y="0"/>
                      </a:moveTo>
                      <a:lnTo>
                        <a:pt x="656368" y="0"/>
                      </a:lnTo>
                      <a:lnTo>
                        <a:pt x="656368" y="44387"/>
                      </a:lnTo>
                      <a:lnTo>
                        <a:pt x="0" y="44387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9" name="Freeform: Shape 8838">
                  <a:extLst>
                    <a:ext uri="{FF2B5EF4-FFF2-40B4-BE49-F238E27FC236}">
                      <a16:creationId xmlns:a16="http://schemas.microsoft.com/office/drawing/2014/main" id="{DA338724-C319-4FF8-8B23-9A6A80978BFE}"/>
                    </a:ext>
                  </a:extLst>
                </p:cNvPr>
                <p:cNvSpPr/>
                <p:nvPr/>
              </p:nvSpPr>
              <p:spPr>
                <a:xfrm>
                  <a:off x="6009297" y="4131881"/>
                  <a:ext cx="58213" cy="403763"/>
                </a:xfrm>
                <a:custGeom>
                  <a:avLst/>
                  <a:gdLst>
                    <a:gd name="connsiteX0" fmla="*/ 23075 w 58213"/>
                    <a:gd name="connsiteY0" fmla="*/ 9208 h 403763"/>
                    <a:gd name="connsiteX1" fmla="*/ 10598 w 58213"/>
                    <a:gd name="connsiteY1" fmla="*/ 187801 h 403763"/>
                    <a:gd name="connsiteX2" fmla="*/ 882 w 58213"/>
                    <a:gd name="connsiteY2" fmla="*/ 387541 h 403763"/>
                    <a:gd name="connsiteX3" fmla="*/ 33267 w 58213"/>
                    <a:gd name="connsiteY3" fmla="*/ 391922 h 403763"/>
                    <a:gd name="connsiteX4" fmla="*/ 52984 w 58213"/>
                    <a:gd name="connsiteY4" fmla="*/ 200184 h 403763"/>
                    <a:gd name="connsiteX5" fmla="*/ 47935 w 58213"/>
                    <a:gd name="connsiteY5" fmla="*/ 9303 h 403763"/>
                    <a:gd name="connsiteX6" fmla="*/ 23075 w 58213"/>
                    <a:gd name="connsiteY6" fmla="*/ 9208 h 403763"/>
                    <a:gd name="connsiteX7" fmla="*/ 23075 w 58213"/>
                    <a:gd name="connsiteY7" fmla="*/ 9208 h 403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13" h="403763">
                      <a:moveTo>
                        <a:pt x="23075" y="9208"/>
                      </a:moveTo>
                      <a:cubicBezTo>
                        <a:pt x="12217" y="67596"/>
                        <a:pt x="14217" y="128461"/>
                        <a:pt x="10598" y="187801"/>
                      </a:cubicBezTo>
                      <a:cubicBezTo>
                        <a:pt x="6597" y="253810"/>
                        <a:pt x="-2928" y="321532"/>
                        <a:pt x="882" y="387541"/>
                      </a:cubicBezTo>
                      <a:cubicBezTo>
                        <a:pt x="1930" y="404971"/>
                        <a:pt x="29648" y="411163"/>
                        <a:pt x="33267" y="391922"/>
                      </a:cubicBezTo>
                      <a:cubicBezTo>
                        <a:pt x="45078" y="329248"/>
                        <a:pt x="48126" y="263716"/>
                        <a:pt x="52984" y="200184"/>
                      </a:cubicBezTo>
                      <a:cubicBezTo>
                        <a:pt x="57842" y="137319"/>
                        <a:pt x="63747" y="70834"/>
                        <a:pt x="47935" y="9303"/>
                      </a:cubicBezTo>
                      <a:cubicBezTo>
                        <a:pt x="44888" y="-2603"/>
                        <a:pt x="25456" y="-3556"/>
                        <a:pt x="23075" y="9208"/>
                      </a:cubicBezTo>
                      <a:lnTo>
                        <a:pt x="23075" y="9208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40" name="Freeform: Shape 8839">
                  <a:extLst>
                    <a:ext uri="{FF2B5EF4-FFF2-40B4-BE49-F238E27FC236}">
                      <a16:creationId xmlns:a16="http://schemas.microsoft.com/office/drawing/2014/main" id="{6458D845-F8E6-4DD4-BD59-060942BF3988}"/>
                    </a:ext>
                  </a:extLst>
                </p:cNvPr>
                <p:cNvSpPr/>
                <p:nvPr/>
              </p:nvSpPr>
              <p:spPr>
                <a:xfrm>
                  <a:off x="6648874" y="4130390"/>
                  <a:ext cx="47141" cy="405264"/>
                </a:xfrm>
                <a:custGeom>
                  <a:avLst/>
                  <a:gdLst>
                    <a:gd name="connsiteX0" fmla="*/ 9005 w 47141"/>
                    <a:gd name="connsiteY0" fmla="*/ 9175 h 405264"/>
                    <a:gd name="connsiteX1" fmla="*/ 3194 w 47141"/>
                    <a:gd name="connsiteY1" fmla="*/ 188435 h 405264"/>
                    <a:gd name="connsiteX2" fmla="*/ 1575 w 47141"/>
                    <a:gd name="connsiteY2" fmla="*/ 389032 h 405264"/>
                    <a:gd name="connsiteX3" fmla="*/ 33960 w 47141"/>
                    <a:gd name="connsiteY3" fmla="*/ 393413 h 405264"/>
                    <a:gd name="connsiteX4" fmla="*/ 46247 w 47141"/>
                    <a:gd name="connsiteY4" fmla="*/ 200913 h 405264"/>
                    <a:gd name="connsiteX5" fmla="*/ 33769 w 47141"/>
                    <a:gd name="connsiteY5" fmla="*/ 9270 h 405264"/>
                    <a:gd name="connsiteX6" fmla="*/ 9005 w 47141"/>
                    <a:gd name="connsiteY6" fmla="*/ 9175 h 405264"/>
                    <a:gd name="connsiteX7" fmla="*/ 9005 w 47141"/>
                    <a:gd name="connsiteY7" fmla="*/ 9175 h 4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141" h="405264">
                      <a:moveTo>
                        <a:pt x="9005" y="9175"/>
                      </a:moveTo>
                      <a:cubicBezTo>
                        <a:pt x="-1378" y="67944"/>
                        <a:pt x="3385" y="128904"/>
                        <a:pt x="3194" y="188435"/>
                      </a:cubicBezTo>
                      <a:cubicBezTo>
                        <a:pt x="3099" y="254920"/>
                        <a:pt x="-2711" y="322738"/>
                        <a:pt x="1575" y="389032"/>
                      </a:cubicBezTo>
                      <a:cubicBezTo>
                        <a:pt x="2718" y="406367"/>
                        <a:pt x="30436" y="412749"/>
                        <a:pt x="33960" y="393413"/>
                      </a:cubicBezTo>
                      <a:cubicBezTo>
                        <a:pt x="45295" y="330548"/>
                        <a:pt x="45199" y="264635"/>
                        <a:pt x="46247" y="200913"/>
                      </a:cubicBezTo>
                      <a:cubicBezTo>
                        <a:pt x="47390" y="137762"/>
                        <a:pt x="50057" y="70706"/>
                        <a:pt x="33769" y="9270"/>
                      </a:cubicBezTo>
                      <a:cubicBezTo>
                        <a:pt x="30722" y="-2446"/>
                        <a:pt x="11195" y="-3684"/>
                        <a:pt x="9005" y="9175"/>
                      </a:cubicBezTo>
                      <a:lnTo>
                        <a:pt x="9005" y="9175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41" name="Freeform: Shape 8840">
                  <a:extLst>
                    <a:ext uri="{FF2B5EF4-FFF2-40B4-BE49-F238E27FC236}">
                      <a16:creationId xmlns:a16="http://schemas.microsoft.com/office/drawing/2014/main" id="{384C8A6A-72BB-4029-B5B5-F1FF7B1CF4EA}"/>
                    </a:ext>
                  </a:extLst>
                </p:cNvPr>
                <p:cNvSpPr/>
                <p:nvPr/>
              </p:nvSpPr>
              <p:spPr>
                <a:xfrm>
                  <a:off x="6030372" y="4287096"/>
                  <a:ext cx="662892" cy="51647"/>
                </a:xfrm>
                <a:custGeom>
                  <a:avLst/>
                  <a:gdLst>
                    <a:gd name="connsiteX0" fmla="*/ 10573 w 662892"/>
                    <a:gd name="connsiteY0" fmla="*/ 40016 h 51647"/>
                    <a:gd name="connsiteX1" fmla="*/ 329375 w 662892"/>
                    <a:gd name="connsiteY1" fmla="*/ 47827 h 51647"/>
                    <a:gd name="connsiteX2" fmla="*/ 649319 w 662892"/>
                    <a:gd name="connsiteY2" fmla="*/ 44112 h 51647"/>
                    <a:gd name="connsiteX3" fmla="*/ 649319 w 662892"/>
                    <a:gd name="connsiteY3" fmla="*/ 7536 h 51647"/>
                    <a:gd name="connsiteX4" fmla="*/ 329375 w 662892"/>
                    <a:gd name="connsiteY4" fmla="*/ 3821 h 51647"/>
                    <a:gd name="connsiteX5" fmla="*/ 10573 w 662892"/>
                    <a:gd name="connsiteY5" fmla="*/ 11632 h 51647"/>
                    <a:gd name="connsiteX6" fmla="*/ 10573 w 662892"/>
                    <a:gd name="connsiteY6" fmla="*/ 40016 h 51647"/>
                    <a:gd name="connsiteX7" fmla="*/ 10573 w 662892"/>
                    <a:gd name="connsiteY7" fmla="*/ 40016 h 51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892" h="51647">
                      <a:moveTo>
                        <a:pt x="10573" y="40016"/>
                      </a:moveTo>
                      <a:cubicBezTo>
                        <a:pt x="113157" y="58780"/>
                        <a:pt x="225361" y="47636"/>
                        <a:pt x="329375" y="47827"/>
                      </a:cubicBezTo>
                      <a:cubicBezTo>
                        <a:pt x="434245" y="48017"/>
                        <a:pt x="545402" y="58399"/>
                        <a:pt x="649319" y="44112"/>
                      </a:cubicBezTo>
                      <a:cubicBezTo>
                        <a:pt x="667417" y="41635"/>
                        <a:pt x="667417" y="10012"/>
                        <a:pt x="649319" y="7536"/>
                      </a:cubicBezTo>
                      <a:cubicBezTo>
                        <a:pt x="545211" y="-6752"/>
                        <a:pt x="434340" y="3631"/>
                        <a:pt x="329375" y="3821"/>
                      </a:cubicBezTo>
                      <a:cubicBezTo>
                        <a:pt x="225457" y="4011"/>
                        <a:pt x="112967" y="-7133"/>
                        <a:pt x="10573" y="11632"/>
                      </a:cubicBezTo>
                      <a:cubicBezTo>
                        <a:pt x="-3524" y="14203"/>
                        <a:pt x="-3524" y="37444"/>
                        <a:pt x="10573" y="40016"/>
                      </a:cubicBezTo>
                      <a:lnTo>
                        <a:pt x="10573" y="40016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8842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9266580">
            <a:off x="-4489751" y="-3445012"/>
            <a:ext cx="10303051" cy="788444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8845" name="Graphic 8842">
            <a:extLst>
              <a:ext uri="{FF2B5EF4-FFF2-40B4-BE49-F238E27FC236}">
                <a16:creationId xmlns:a16="http://schemas.microsoft.com/office/drawing/2014/main" id="{3870C82E-4894-4949-A7AF-2D29B89B8EAF}"/>
              </a:ext>
            </a:extLst>
          </p:cNvPr>
          <p:cNvGrpSpPr/>
          <p:nvPr/>
        </p:nvGrpSpPr>
        <p:grpSpPr>
          <a:xfrm>
            <a:off x="-405556" y="4386539"/>
            <a:ext cx="1345504" cy="1438240"/>
            <a:chOff x="-311906" y="3289904"/>
            <a:chExt cx="1009128" cy="1078680"/>
          </a:xfrm>
        </p:grpSpPr>
        <p:grpSp>
          <p:nvGrpSpPr>
            <p:cNvPr id="8846" name="Graphic 8842">
              <a:extLst>
                <a:ext uri="{FF2B5EF4-FFF2-40B4-BE49-F238E27FC236}">
                  <a16:creationId xmlns:a16="http://schemas.microsoft.com/office/drawing/2014/main" id="{3870C82E-4894-4949-A7AF-2D29B89B8EAF}"/>
                </a:ext>
              </a:extLst>
            </p:cNvPr>
            <p:cNvGrpSpPr/>
            <p:nvPr/>
          </p:nvGrpSpPr>
          <p:grpSpPr>
            <a:xfrm>
              <a:off x="-311906" y="3289904"/>
              <a:ext cx="1009128" cy="1078680"/>
              <a:chOff x="-311906" y="3289904"/>
              <a:chExt cx="1009128" cy="1078680"/>
            </a:xfrm>
          </p:grpSpPr>
          <p:sp>
            <p:nvSpPr>
              <p:cNvPr id="8847" name="Freeform: Shape 8846">
                <a:extLst>
                  <a:ext uri="{FF2B5EF4-FFF2-40B4-BE49-F238E27FC236}">
                    <a16:creationId xmlns:a16="http://schemas.microsoft.com/office/drawing/2014/main" id="{1F71D154-A0FC-4219-8440-29D0E5EEAA93}"/>
                  </a:ext>
                </a:extLst>
              </p:cNvPr>
              <p:cNvSpPr/>
              <p:nvPr/>
            </p:nvSpPr>
            <p:spPr>
              <a:xfrm>
                <a:off x="213953" y="3289904"/>
                <a:ext cx="227456" cy="507468"/>
              </a:xfrm>
              <a:custGeom>
                <a:avLst/>
                <a:gdLst>
                  <a:gd name="connsiteX0" fmla="*/ 0 w 227456"/>
                  <a:gd name="connsiteY0" fmla="*/ 479465 h 507468"/>
                  <a:gd name="connsiteX1" fmla="*/ 227457 w 227456"/>
                  <a:gd name="connsiteY1" fmla="*/ 167 h 507468"/>
                  <a:gd name="connsiteX2" fmla="*/ 111252 w 227456"/>
                  <a:gd name="connsiteY2" fmla="*/ 473178 h 507468"/>
                  <a:gd name="connsiteX3" fmla="*/ 84963 w 227456"/>
                  <a:gd name="connsiteY3" fmla="*/ 507468 h 507468"/>
                  <a:gd name="connsiteX4" fmla="*/ 21431 w 227456"/>
                  <a:gd name="connsiteY4" fmla="*/ 484704 h 507468"/>
                  <a:gd name="connsiteX5" fmla="*/ 0 w 227456"/>
                  <a:gd name="connsiteY5" fmla="*/ 479465 h 50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456" h="507468">
                    <a:moveTo>
                      <a:pt x="0" y="479465"/>
                    </a:moveTo>
                    <a:cubicBezTo>
                      <a:pt x="80581" y="228481"/>
                      <a:pt x="117158" y="-7167"/>
                      <a:pt x="227457" y="167"/>
                    </a:cubicBezTo>
                    <a:lnTo>
                      <a:pt x="111252" y="473178"/>
                    </a:lnTo>
                    <a:lnTo>
                      <a:pt x="84963" y="507468"/>
                    </a:lnTo>
                    <a:cubicBezTo>
                      <a:pt x="65056" y="498420"/>
                      <a:pt x="43815" y="490800"/>
                      <a:pt x="21431" y="484704"/>
                    </a:cubicBezTo>
                    <a:cubicBezTo>
                      <a:pt x="14192" y="482799"/>
                      <a:pt x="7049" y="481084"/>
                      <a:pt x="0" y="479465"/>
                    </a:cubicBezTo>
                    <a:close/>
                  </a:path>
                </a:pathLst>
              </a:custGeom>
              <a:solidFill>
                <a:srgbClr val="8867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48" name="Freeform: Shape 8847">
                <a:extLst>
                  <a:ext uri="{FF2B5EF4-FFF2-40B4-BE49-F238E27FC236}">
                    <a16:creationId xmlns:a16="http://schemas.microsoft.com/office/drawing/2014/main" id="{1BD36EFA-A701-41F6-BB4E-716435EFD089}"/>
                  </a:ext>
                </a:extLst>
              </p:cNvPr>
              <p:cNvSpPr/>
              <p:nvPr/>
            </p:nvSpPr>
            <p:spPr>
              <a:xfrm>
                <a:off x="200904" y="3464473"/>
                <a:ext cx="496317" cy="330136"/>
              </a:xfrm>
              <a:custGeom>
                <a:avLst/>
                <a:gdLst>
                  <a:gd name="connsiteX0" fmla="*/ 91440 w 496317"/>
                  <a:gd name="connsiteY0" fmla="*/ 330137 h 330136"/>
                  <a:gd name="connsiteX1" fmla="*/ 495586 w 496317"/>
                  <a:gd name="connsiteY1" fmla="*/ 0 h 330136"/>
                  <a:gd name="connsiteX2" fmla="*/ 36385 w 496317"/>
                  <a:gd name="connsiteY2" fmla="*/ 260699 h 330136"/>
                  <a:gd name="connsiteX3" fmla="*/ 0 w 496317"/>
                  <a:gd name="connsiteY3" fmla="*/ 302324 h 330136"/>
                  <a:gd name="connsiteX4" fmla="*/ 34480 w 496317"/>
                  <a:gd name="connsiteY4" fmla="*/ 310229 h 330136"/>
                  <a:gd name="connsiteX5" fmla="*/ 91440 w 496317"/>
                  <a:gd name="connsiteY5" fmla="*/ 330137 h 330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317" h="330136">
                    <a:moveTo>
                      <a:pt x="91440" y="330137"/>
                    </a:moveTo>
                    <a:cubicBezTo>
                      <a:pt x="315468" y="190595"/>
                      <a:pt x="509778" y="137351"/>
                      <a:pt x="495586" y="0"/>
                    </a:cubicBezTo>
                    <a:lnTo>
                      <a:pt x="36385" y="260699"/>
                    </a:lnTo>
                    <a:lnTo>
                      <a:pt x="0" y="302324"/>
                    </a:lnTo>
                    <a:cubicBezTo>
                      <a:pt x="11430" y="304419"/>
                      <a:pt x="22955" y="307086"/>
                      <a:pt x="34480" y="310229"/>
                    </a:cubicBezTo>
                    <a:cubicBezTo>
                      <a:pt x="54388" y="315659"/>
                      <a:pt x="73533" y="322326"/>
                      <a:pt x="91440" y="330137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49" name="Freeform: Shape 8848">
                <a:extLst>
                  <a:ext uri="{FF2B5EF4-FFF2-40B4-BE49-F238E27FC236}">
                    <a16:creationId xmlns:a16="http://schemas.microsoft.com/office/drawing/2014/main" id="{EFB8E750-1741-4490-880A-9D37A8C3FD03}"/>
                  </a:ext>
                </a:extLst>
              </p:cNvPr>
              <p:cNvSpPr/>
              <p:nvPr/>
            </p:nvSpPr>
            <p:spPr>
              <a:xfrm>
                <a:off x="18674" y="3779084"/>
                <a:ext cx="362660" cy="589500"/>
              </a:xfrm>
              <a:custGeom>
                <a:avLst/>
                <a:gdLst>
                  <a:gd name="connsiteX0" fmla="*/ 210042 w 362660"/>
                  <a:gd name="connsiteY0" fmla="*/ 0 h 589500"/>
                  <a:gd name="connsiteX1" fmla="*/ 60595 w 362660"/>
                  <a:gd name="connsiteY1" fmla="*/ 371951 h 589500"/>
                  <a:gd name="connsiteX2" fmla="*/ 80788 w 362660"/>
                  <a:gd name="connsiteY2" fmla="*/ 587121 h 589500"/>
                  <a:gd name="connsiteX3" fmla="*/ 331010 w 362660"/>
                  <a:gd name="connsiteY3" fmla="*/ 471869 h 589500"/>
                  <a:gd name="connsiteX4" fmla="*/ 210042 w 362660"/>
                  <a:gd name="connsiteY4" fmla="*/ 0 h 589500"/>
                  <a:gd name="connsiteX5" fmla="*/ 210042 w 362660"/>
                  <a:gd name="connsiteY5" fmla="*/ 0 h 589500"/>
                  <a:gd name="connsiteX6" fmla="*/ 228902 w 362660"/>
                  <a:gd name="connsiteY6" fmla="*/ 212122 h 589500"/>
                  <a:gd name="connsiteX7" fmla="*/ 254905 w 362660"/>
                  <a:gd name="connsiteY7" fmla="*/ 282512 h 589500"/>
                  <a:gd name="connsiteX8" fmla="*/ 263954 w 362660"/>
                  <a:gd name="connsiteY8" fmla="*/ 369380 h 589500"/>
                  <a:gd name="connsiteX9" fmla="*/ 246904 w 362660"/>
                  <a:gd name="connsiteY9" fmla="*/ 421958 h 589500"/>
                  <a:gd name="connsiteX10" fmla="*/ 115364 w 362660"/>
                  <a:gd name="connsiteY10" fmla="*/ 491871 h 589500"/>
                  <a:gd name="connsiteX11" fmla="*/ 114411 w 362660"/>
                  <a:gd name="connsiteY11" fmla="*/ 491871 h 589500"/>
                  <a:gd name="connsiteX12" fmla="*/ 228902 w 362660"/>
                  <a:gd name="connsiteY12" fmla="*/ 212122 h 58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2660" h="589500">
                    <a:moveTo>
                      <a:pt x="210042" y="0"/>
                    </a:moveTo>
                    <a:cubicBezTo>
                      <a:pt x="112506" y="238411"/>
                      <a:pt x="92885" y="292989"/>
                      <a:pt x="60595" y="371951"/>
                    </a:cubicBezTo>
                    <a:cubicBezTo>
                      <a:pt x="14589" y="484537"/>
                      <a:pt x="-58182" y="570833"/>
                      <a:pt x="80788" y="587121"/>
                    </a:cubicBezTo>
                    <a:cubicBezTo>
                      <a:pt x="158893" y="596265"/>
                      <a:pt x="264811" y="583311"/>
                      <a:pt x="331010" y="471869"/>
                    </a:cubicBezTo>
                    <a:cubicBezTo>
                      <a:pt x="446167" y="277940"/>
                      <a:pt x="210042" y="0"/>
                      <a:pt x="210042" y="0"/>
                    </a:cubicBezTo>
                    <a:lnTo>
                      <a:pt x="210042" y="0"/>
                    </a:lnTo>
                    <a:close/>
                    <a:moveTo>
                      <a:pt x="228902" y="212122"/>
                    </a:moveTo>
                    <a:cubicBezTo>
                      <a:pt x="239474" y="235172"/>
                      <a:pt x="248523" y="258794"/>
                      <a:pt x="254905" y="282512"/>
                    </a:cubicBezTo>
                    <a:cubicBezTo>
                      <a:pt x="262430" y="310325"/>
                      <a:pt x="267097" y="340519"/>
                      <a:pt x="263954" y="369380"/>
                    </a:cubicBezTo>
                    <a:cubicBezTo>
                      <a:pt x="261858" y="388144"/>
                      <a:pt x="256524" y="405765"/>
                      <a:pt x="246904" y="421958"/>
                    </a:cubicBezTo>
                    <a:cubicBezTo>
                      <a:pt x="216519" y="473107"/>
                      <a:pt x="173752" y="493300"/>
                      <a:pt x="115364" y="491871"/>
                    </a:cubicBezTo>
                    <a:cubicBezTo>
                      <a:pt x="115078" y="491871"/>
                      <a:pt x="114792" y="491871"/>
                      <a:pt x="114411" y="491871"/>
                    </a:cubicBezTo>
                    <a:cubicBezTo>
                      <a:pt x="152606" y="398621"/>
                      <a:pt x="190706" y="305372"/>
                      <a:pt x="228902" y="212122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50" name="Freeform: Shape 8849">
                <a:extLst>
                  <a:ext uri="{FF2B5EF4-FFF2-40B4-BE49-F238E27FC236}">
                    <a16:creationId xmlns:a16="http://schemas.microsoft.com/office/drawing/2014/main" id="{79029CE8-A025-473D-ACBE-8458DF9F568A}"/>
                  </a:ext>
                </a:extLst>
              </p:cNvPr>
              <p:cNvSpPr/>
              <p:nvPr/>
            </p:nvSpPr>
            <p:spPr>
              <a:xfrm>
                <a:off x="-311906" y="3728471"/>
                <a:ext cx="554625" cy="415867"/>
              </a:xfrm>
              <a:custGeom>
                <a:avLst/>
                <a:gdLst>
                  <a:gd name="connsiteX0" fmla="*/ 554625 w 554625"/>
                  <a:gd name="connsiteY0" fmla="*/ 65377 h 415867"/>
                  <a:gd name="connsiteX1" fmla="*/ 212868 w 554625"/>
                  <a:gd name="connsiteY1" fmla="*/ 329696 h 415867"/>
                  <a:gd name="connsiteX2" fmla="*/ 38847 w 554625"/>
                  <a:gd name="connsiteY2" fmla="*/ 380179 h 415867"/>
                  <a:gd name="connsiteX3" fmla="*/ 67517 w 554625"/>
                  <a:gd name="connsiteY3" fmla="*/ 74902 h 415867"/>
                  <a:gd name="connsiteX4" fmla="*/ 554625 w 554625"/>
                  <a:gd name="connsiteY4" fmla="*/ 65377 h 415867"/>
                  <a:gd name="connsiteX5" fmla="*/ 554625 w 554625"/>
                  <a:gd name="connsiteY5" fmla="*/ 65377 h 415867"/>
                  <a:gd name="connsiteX6" fmla="*/ 345075 w 554625"/>
                  <a:gd name="connsiteY6" fmla="*/ 103858 h 415867"/>
                  <a:gd name="connsiteX7" fmla="*/ 270304 w 554625"/>
                  <a:gd name="connsiteY7" fmla="*/ 97572 h 415867"/>
                  <a:gd name="connsiteX8" fmla="*/ 138097 w 554625"/>
                  <a:gd name="connsiteY8" fmla="*/ 142530 h 415867"/>
                  <a:gd name="connsiteX9" fmla="*/ 104760 w 554625"/>
                  <a:gd name="connsiteY9" fmla="*/ 283976 h 415867"/>
                  <a:gd name="connsiteX10" fmla="*/ 106188 w 554625"/>
                  <a:gd name="connsiteY10" fmla="*/ 288739 h 415867"/>
                  <a:gd name="connsiteX11" fmla="*/ 345075 w 554625"/>
                  <a:gd name="connsiteY11" fmla="*/ 103858 h 41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4625" h="415867">
                    <a:moveTo>
                      <a:pt x="554625" y="65377"/>
                    </a:moveTo>
                    <a:cubicBezTo>
                      <a:pt x="322977" y="244733"/>
                      <a:pt x="274781" y="281690"/>
                      <a:pt x="212868" y="329696"/>
                    </a:cubicBezTo>
                    <a:cubicBezTo>
                      <a:pt x="139526" y="386465"/>
                      <a:pt x="81328" y="461332"/>
                      <a:pt x="38847" y="380179"/>
                    </a:cubicBezTo>
                    <a:cubicBezTo>
                      <a:pt x="1794" y="309313"/>
                      <a:pt x="-37068" y="183964"/>
                      <a:pt x="67517" y="74902"/>
                    </a:cubicBezTo>
                    <a:cubicBezTo>
                      <a:pt x="223536" y="-87880"/>
                      <a:pt x="554625" y="65377"/>
                      <a:pt x="554625" y="65377"/>
                    </a:cubicBezTo>
                    <a:lnTo>
                      <a:pt x="554625" y="65377"/>
                    </a:lnTo>
                    <a:close/>
                    <a:moveTo>
                      <a:pt x="345075" y="103858"/>
                    </a:moveTo>
                    <a:cubicBezTo>
                      <a:pt x="320025" y="99763"/>
                      <a:pt x="294879" y="97477"/>
                      <a:pt x="270304" y="97572"/>
                    </a:cubicBezTo>
                    <a:cubicBezTo>
                      <a:pt x="223155" y="97762"/>
                      <a:pt x="172101" y="107097"/>
                      <a:pt x="138097" y="142530"/>
                    </a:cubicBezTo>
                    <a:cubicBezTo>
                      <a:pt x="98187" y="184249"/>
                      <a:pt x="89234" y="229303"/>
                      <a:pt x="104760" y="283976"/>
                    </a:cubicBezTo>
                    <a:cubicBezTo>
                      <a:pt x="105236" y="285595"/>
                      <a:pt x="105712" y="287119"/>
                      <a:pt x="106188" y="288739"/>
                    </a:cubicBezTo>
                    <a:cubicBezTo>
                      <a:pt x="185817" y="227207"/>
                      <a:pt x="265446" y="165580"/>
                      <a:pt x="345075" y="103858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51" name="Freeform: Shape 8850">
                <a:extLst>
                  <a:ext uri="{FF2B5EF4-FFF2-40B4-BE49-F238E27FC236}">
                    <a16:creationId xmlns:a16="http://schemas.microsoft.com/office/drawing/2014/main" id="{C12D374B-4B5C-4EE1-BD59-67D7BA3D9772}"/>
                  </a:ext>
                </a:extLst>
              </p:cNvPr>
              <p:cNvSpPr/>
              <p:nvPr/>
            </p:nvSpPr>
            <p:spPr>
              <a:xfrm>
                <a:off x="160780" y="3708862"/>
                <a:ext cx="150541" cy="150541"/>
              </a:xfrm>
              <a:custGeom>
                <a:avLst/>
                <a:gdLst>
                  <a:gd name="connsiteX0" fmla="*/ 120800 w 150541"/>
                  <a:gd name="connsiteY0" fmla="*/ 15359 h 150541"/>
                  <a:gd name="connsiteX1" fmla="*/ 15359 w 150541"/>
                  <a:gd name="connsiteY1" fmla="*/ 29741 h 150541"/>
                  <a:gd name="connsiteX2" fmla="*/ 29741 w 150541"/>
                  <a:gd name="connsiteY2" fmla="*/ 135183 h 150541"/>
                  <a:gd name="connsiteX3" fmla="*/ 135183 w 150541"/>
                  <a:gd name="connsiteY3" fmla="*/ 120800 h 150541"/>
                  <a:gd name="connsiteX4" fmla="*/ 120800 w 150541"/>
                  <a:gd name="connsiteY4" fmla="*/ 15359 h 15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41" h="150541">
                    <a:moveTo>
                      <a:pt x="120800" y="15359"/>
                    </a:moveTo>
                    <a:cubicBezTo>
                      <a:pt x="87749" y="-9787"/>
                      <a:pt x="40505" y="-3406"/>
                      <a:pt x="15359" y="29741"/>
                    </a:cubicBezTo>
                    <a:cubicBezTo>
                      <a:pt x="-9787" y="62793"/>
                      <a:pt x="-3406" y="110037"/>
                      <a:pt x="29741" y="135183"/>
                    </a:cubicBezTo>
                    <a:cubicBezTo>
                      <a:pt x="62793" y="160329"/>
                      <a:pt x="110037" y="153947"/>
                      <a:pt x="135183" y="120800"/>
                    </a:cubicBezTo>
                    <a:cubicBezTo>
                      <a:pt x="160329" y="87653"/>
                      <a:pt x="153947" y="40505"/>
                      <a:pt x="120800" y="15359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8852" name="Freeform: Shape 8851">
              <a:extLst>
                <a:ext uri="{FF2B5EF4-FFF2-40B4-BE49-F238E27FC236}">
                  <a16:creationId xmlns:a16="http://schemas.microsoft.com/office/drawing/2014/main" id="{3AC50BE5-5B7B-4362-A29A-546CBFC37CC8}"/>
                </a:ext>
              </a:extLst>
            </p:cNvPr>
            <p:cNvSpPr/>
            <p:nvPr/>
          </p:nvSpPr>
          <p:spPr>
            <a:xfrm>
              <a:off x="196892" y="3736418"/>
              <a:ext cx="70125" cy="27436"/>
            </a:xfrm>
            <a:custGeom>
              <a:avLst/>
              <a:gdLst>
                <a:gd name="connsiteX0" fmla="*/ 68019 w 70125"/>
                <a:gd name="connsiteY0" fmla="*/ 9709 h 27436"/>
                <a:gd name="connsiteX1" fmla="*/ 69067 w 70125"/>
                <a:gd name="connsiteY1" fmla="*/ 17234 h 27436"/>
                <a:gd name="connsiteX2" fmla="*/ 61542 w 70125"/>
                <a:gd name="connsiteY2" fmla="*/ 18282 h 27436"/>
                <a:gd name="connsiteX3" fmla="*/ 34110 w 70125"/>
                <a:gd name="connsiteY3" fmla="*/ 11043 h 27436"/>
                <a:gd name="connsiteX4" fmla="*/ 9631 w 70125"/>
                <a:gd name="connsiteY4" fmla="*/ 25330 h 27436"/>
                <a:gd name="connsiteX5" fmla="*/ 2106 w 70125"/>
                <a:gd name="connsiteY5" fmla="*/ 26378 h 27436"/>
                <a:gd name="connsiteX6" fmla="*/ 1059 w 70125"/>
                <a:gd name="connsiteY6" fmla="*/ 18853 h 27436"/>
                <a:gd name="connsiteX7" fmla="*/ 32586 w 70125"/>
                <a:gd name="connsiteY7" fmla="*/ 470 h 27436"/>
                <a:gd name="connsiteX8" fmla="*/ 68019 w 70125"/>
                <a:gd name="connsiteY8" fmla="*/ 9709 h 2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25" h="27436">
                  <a:moveTo>
                    <a:pt x="68019" y="9709"/>
                  </a:moveTo>
                  <a:cubicBezTo>
                    <a:pt x="70401" y="11519"/>
                    <a:pt x="70782" y="14853"/>
                    <a:pt x="69067" y="17234"/>
                  </a:cubicBezTo>
                  <a:cubicBezTo>
                    <a:pt x="67257" y="19615"/>
                    <a:pt x="63924" y="19996"/>
                    <a:pt x="61542" y="18282"/>
                  </a:cubicBezTo>
                  <a:cubicBezTo>
                    <a:pt x="53446" y="12091"/>
                    <a:pt x="43540" y="9805"/>
                    <a:pt x="34110" y="11043"/>
                  </a:cubicBezTo>
                  <a:cubicBezTo>
                    <a:pt x="24776" y="12281"/>
                    <a:pt x="15822" y="17139"/>
                    <a:pt x="9631" y="25330"/>
                  </a:cubicBezTo>
                  <a:cubicBezTo>
                    <a:pt x="7821" y="27712"/>
                    <a:pt x="4488" y="28093"/>
                    <a:pt x="2106" y="26378"/>
                  </a:cubicBezTo>
                  <a:cubicBezTo>
                    <a:pt x="-275" y="24568"/>
                    <a:pt x="-656" y="21235"/>
                    <a:pt x="1059" y="18853"/>
                  </a:cubicBezTo>
                  <a:cubicBezTo>
                    <a:pt x="9060" y="8376"/>
                    <a:pt x="20490" y="2089"/>
                    <a:pt x="32586" y="470"/>
                  </a:cubicBezTo>
                  <a:cubicBezTo>
                    <a:pt x="44874" y="-1244"/>
                    <a:pt x="57637" y="1708"/>
                    <a:pt x="68019" y="97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8853" name="Graphic 8843">
            <a:extLst>
              <a:ext uri="{FF2B5EF4-FFF2-40B4-BE49-F238E27FC236}">
                <a16:creationId xmlns:a16="http://schemas.microsoft.com/office/drawing/2014/main" id="{C38B9D12-A2D4-4787-A3C7-3F872E9E8859}"/>
              </a:ext>
            </a:extLst>
          </p:cNvPr>
          <p:cNvGrpSpPr/>
          <p:nvPr/>
        </p:nvGrpSpPr>
        <p:grpSpPr>
          <a:xfrm rot="8731391">
            <a:off x="622304" y="-660649"/>
            <a:ext cx="435657" cy="1562020"/>
            <a:chOff x="5932323" y="2809504"/>
            <a:chExt cx="326743" cy="1171515"/>
          </a:xfrm>
        </p:grpSpPr>
        <p:sp>
          <p:nvSpPr>
            <p:cNvPr id="8854" name="Freeform: Shape 8853">
              <a:extLst>
                <a:ext uri="{FF2B5EF4-FFF2-40B4-BE49-F238E27FC236}">
                  <a16:creationId xmlns:a16="http://schemas.microsoft.com/office/drawing/2014/main" id="{AAEC738B-C125-4720-90F6-8B0D3EA68969}"/>
                </a:ext>
              </a:extLst>
            </p:cNvPr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>
                <a:gd name="connsiteX0" fmla="*/ 0 w 141351"/>
                <a:gd name="connsiteY0" fmla="*/ 149733 h 176593"/>
                <a:gd name="connsiteX1" fmla="*/ 101727 w 141351"/>
                <a:gd name="connsiteY1" fmla="*/ 0 h 176593"/>
                <a:gd name="connsiteX2" fmla="*/ 141351 w 141351"/>
                <a:gd name="connsiteY2" fmla="*/ 176594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51" h="176593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8855" name="Freeform: Shape 8854">
              <a:extLst>
                <a:ext uri="{FF2B5EF4-FFF2-40B4-BE49-F238E27FC236}">
                  <a16:creationId xmlns:a16="http://schemas.microsoft.com/office/drawing/2014/main" id="{6EB82408-D9CA-44CB-9382-BECD8690789F}"/>
                </a:ext>
              </a:extLst>
            </p:cNvPr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>
                <a:gd name="connsiteX0" fmla="*/ 0 w 48768"/>
                <a:gd name="connsiteY0" fmla="*/ 51721 h 61055"/>
                <a:gd name="connsiteX1" fmla="*/ 35147 w 48768"/>
                <a:gd name="connsiteY1" fmla="*/ 0 h 61055"/>
                <a:gd name="connsiteX2" fmla="*/ 48768 w 48768"/>
                <a:gd name="connsiteY2" fmla="*/ 61055 h 6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" h="61055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8856" name="Freeform: Shape 8855">
              <a:extLst>
                <a:ext uri="{FF2B5EF4-FFF2-40B4-BE49-F238E27FC236}">
                  <a16:creationId xmlns:a16="http://schemas.microsoft.com/office/drawing/2014/main" id="{345AB568-1E8D-4173-8BC5-EB4F21F16CDD}"/>
                </a:ext>
              </a:extLst>
            </p:cNvPr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>
                <a:gd name="connsiteX0" fmla="*/ 164592 w 308229"/>
                <a:gd name="connsiteY0" fmla="*/ 20132 h 913481"/>
                <a:gd name="connsiteX1" fmla="*/ 211074 w 308229"/>
                <a:gd name="connsiteY1" fmla="*/ 28990 h 913481"/>
                <a:gd name="connsiteX2" fmla="*/ 263081 w 308229"/>
                <a:gd name="connsiteY2" fmla="*/ 38896 h 913481"/>
                <a:gd name="connsiteX3" fmla="*/ 308229 w 308229"/>
                <a:gd name="connsiteY3" fmla="*/ 47468 h 913481"/>
                <a:gd name="connsiteX4" fmla="*/ 143542 w 308229"/>
                <a:gd name="connsiteY4" fmla="*/ 913481 h 913481"/>
                <a:gd name="connsiteX5" fmla="*/ 0 w 308229"/>
                <a:gd name="connsiteY5" fmla="*/ 886240 h 913481"/>
                <a:gd name="connsiteX6" fmla="*/ 164592 w 308229"/>
                <a:gd name="connsiteY6" fmla="*/ 20132 h 91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9" h="913481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8857" name="Freeform: Shape 8856">
              <a:extLst>
                <a:ext uri="{FF2B5EF4-FFF2-40B4-BE49-F238E27FC236}">
                  <a16:creationId xmlns:a16="http://schemas.microsoft.com/office/drawing/2014/main" id="{B701E389-F551-437B-8371-B84F420F8D56}"/>
                </a:ext>
              </a:extLst>
            </p:cNvPr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>
                <a:gd name="connsiteX0" fmla="*/ 19372 w 162913"/>
                <a:gd name="connsiteY0" fmla="*/ 0 h 161294"/>
                <a:gd name="connsiteX1" fmla="*/ 162914 w 162913"/>
                <a:gd name="connsiteY1" fmla="*/ 27242 h 161294"/>
                <a:gd name="connsiteX2" fmla="*/ 144435 w 162913"/>
                <a:gd name="connsiteY2" fmla="*/ 124301 h 161294"/>
                <a:gd name="connsiteX3" fmla="*/ 91286 w 162913"/>
                <a:gd name="connsiteY3" fmla="*/ 160496 h 161294"/>
                <a:gd name="connsiteX4" fmla="*/ 36993 w 162913"/>
                <a:gd name="connsiteY4" fmla="*/ 150209 h 161294"/>
                <a:gd name="connsiteX5" fmla="*/ 798 w 162913"/>
                <a:gd name="connsiteY5" fmla="*/ 97060 h 161294"/>
                <a:gd name="connsiteX6" fmla="*/ 19372 w 162913"/>
                <a:gd name="connsiteY6" fmla="*/ 0 h 16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913" h="161294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8858" name="Freeform: Shape 8857">
              <a:extLst>
                <a:ext uri="{FF2B5EF4-FFF2-40B4-BE49-F238E27FC236}">
                  <a16:creationId xmlns:a16="http://schemas.microsoft.com/office/drawing/2014/main" id="{CE91B169-4427-4BB4-9B04-6A34575F32FB}"/>
                </a:ext>
              </a:extLst>
            </p:cNvPr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>
                <a:gd name="connsiteX0" fmla="*/ 215170 w 216229"/>
                <a:gd name="connsiteY0" fmla="*/ 40788 h 901657"/>
                <a:gd name="connsiteX1" fmla="*/ 51626 w 216229"/>
                <a:gd name="connsiteY1" fmla="*/ 901658 h 901657"/>
                <a:gd name="connsiteX2" fmla="*/ 0 w 216229"/>
                <a:gd name="connsiteY2" fmla="*/ 891847 h 901657"/>
                <a:gd name="connsiteX3" fmla="*/ 163544 w 216229"/>
                <a:gd name="connsiteY3" fmla="*/ 30978 h 901657"/>
                <a:gd name="connsiteX4" fmla="*/ 215170 w 216229"/>
                <a:gd name="connsiteY4" fmla="*/ 40788 h 90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29" h="901657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8859" name="Freeform: Shape 8858">
              <a:extLst>
                <a:ext uri="{FF2B5EF4-FFF2-40B4-BE49-F238E27FC236}">
                  <a16:creationId xmlns:a16="http://schemas.microsoft.com/office/drawing/2014/main" id="{CF31BA6A-0A25-4663-B39F-2859C3BD6155}"/>
                </a:ext>
              </a:extLst>
            </p:cNvPr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>
                <a:gd name="connsiteX0" fmla="*/ 67192 w 72733"/>
                <a:gd name="connsiteY0" fmla="*/ 104030 h 117571"/>
                <a:gd name="connsiteX1" fmla="*/ 72622 w 72733"/>
                <a:gd name="connsiteY1" fmla="*/ 112030 h 117571"/>
                <a:gd name="connsiteX2" fmla="*/ 64621 w 72733"/>
                <a:gd name="connsiteY2" fmla="*/ 117460 h 117571"/>
                <a:gd name="connsiteX3" fmla="*/ 29473 w 72733"/>
                <a:gd name="connsiteY3" fmla="*/ 110792 h 117571"/>
                <a:gd name="connsiteX4" fmla="*/ 6328 w 72733"/>
                <a:gd name="connsiteY4" fmla="*/ 95552 h 117571"/>
                <a:gd name="connsiteX5" fmla="*/ 613 w 72733"/>
                <a:gd name="connsiteY5" fmla="*/ 68406 h 117571"/>
                <a:gd name="connsiteX6" fmla="*/ 12519 w 72733"/>
                <a:gd name="connsiteY6" fmla="*/ 5541 h 117571"/>
                <a:gd name="connsiteX7" fmla="*/ 20520 w 72733"/>
                <a:gd name="connsiteY7" fmla="*/ 112 h 117571"/>
                <a:gd name="connsiteX8" fmla="*/ 25949 w 72733"/>
                <a:gd name="connsiteY8" fmla="*/ 8113 h 117571"/>
                <a:gd name="connsiteX9" fmla="*/ 14043 w 72733"/>
                <a:gd name="connsiteY9" fmla="*/ 70978 h 117571"/>
                <a:gd name="connsiteX10" fmla="*/ 17567 w 72733"/>
                <a:gd name="connsiteY10" fmla="*/ 87837 h 117571"/>
                <a:gd name="connsiteX11" fmla="*/ 32045 w 72733"/>
                <a:gd name="connsiteY11" fmla="*/ 97362 h 117571"/>
                <a:gd name="connsiteX12" fmla="*/ 67192 w 72733"/>
                <a:gd name="connsiteY12" fmla="*/ 104030 h 11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33" h="117571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321" name="Graphic 44260">
            <a:extLst>
              <a:ext uri="{FF2B5EF4-FFF2-40B4-BE49-F238E27FC236}">
                <a16:creationId xmlns:a16="http://schemas.microsoft.com/office/drawing/2014/main" id="{4EB15712-FD9F-49D7-BC1E-0353C64B8CF6}"/>
              </a:ext>
            </a:extLst>
          </p:cNvPr>
          <p:cNvGrpSpPr/>
          <p:nvPr/>
        </p:nvGrpSpPr>
        <p:grpSpPr>
          <a:xfrm>
            <a:off x="10369385" y="6728655"/>
            <a:ext cx="1238636" cy="1416020"/>
            <a:chOff x="5972175" y="3276600"/>
            <a:chExt cx="245554" cy="304990"/>
          </a:xfrm>
        </p:grpSpPr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7CFF6FA6-8A76-4A2D-87F1-D7BD309C37F5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5F232D2-163E-43D6-8DE8-221DA8AB822D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232" name="Graphic 45029">
            <a:extLst>
              <a:ext uri="{FF2B5EF4-FFF2-40B4-BE49-F238E27FC236}">
                <a16:creationId xmlns:a16="http://schemas.microsoft.com/office/drawing/2014/main" id="{B548F3C4-B46C-485D-A075-564E7375001A}"/>
              </a:ext>
            </a:extLst>
          </p:cNvPr>
          <p:cNvGrpSpPr/>
          <p:nvPr/>
        </p:nvGrpSpPr>
        <p:grpSpPr>
          <a:xfrm rot="20410782">
            <a:off x="10932142" y="2725376"/>
            <a:ext cx="280535" cy="243611"/>
            <a:chOff x="9117820" y="2027686"/>
            <a:chExt cx="210401" cy="182708"/>
          </a:xfrm>
        </p:grpSpPr>
        <p:sp>
          <p:nvSpPr>
            <p:cNvPr id="233" name="Freeform: Shape 476">
              <a:extLst>
                <a:ext uri="{FF2B5EF4-FFF2-40B4-BE49-F238E27FC236}">
                  <a16:creationId xmlns:a16="http://schemas.microsoft.com/office/drawing/2014/main" id="{023D2C43-0196-4E6D-8555-A4B7EEA36576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1" name="Freeform: Shape 477">
              <a:extLst>
                <a:ext uri="{FF2B5EF4-FFF2-40B4-BE49-F238E27FC236}">
                  <a16:creationId xmlns:a16="http://schemas.microsoft.com/office/drawing/2014/main" id="{566C4FB0-5887-4A2B-8721-FC0A9E5967BA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2" name="Freeform: Shape 478">
              <a:extLst>
                <a:ext uri="{FF2B5EF4-FFF2-40B4-BE49-F238E27FC236}">
                  <a16:creationId xmlns:a16="http://schemas.microsoft.com/office/drawing/2014/main" id="{DF85A6B7-58C4-4CB6-940F-00DEA498DE6F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3" name="Freeform: Shape 479">
              <a:extLst>
                <a:ext uri="{FF2B5EF4-FFF2-40B4-BE49-F238E27FC236}">
                  <a16:creationId xmlns:a16="http://schemas.microsoft.com/office/drawing/2014/main" id="{585DB374-48C4-4A02-824B-CE8CB81A6D03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4" name="Freeform: Shape 480">
              <a:extLst>
                <a:ext uri="{FF2B5EF4-FFF2-40B4-BE49-F238E27FC236}">
                  <a16:creationId xmlns:a16="http://schemas.microsoft.com/office/drawing/2014/main" id="{8EABCE53-FC10-40BF-A8D8-06AE8F97498C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5" name="Freeform: Shape 481">
              <a:extLst>
                <a:ext uri="{FF2B5EF4-FFF2-40B4-BE49-F238E27FC236}">
                  <a16:creationId xmlns:a16="http://schemas.microsoft.com/office/drawing/2014/main" id="{3DBF59F2-B197-494C-AC47-B73FCA5C5142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6" name="Freeform: Shape 482">
              <a:extLst>
                <a:ext uri="{FF2B5EF4-FFF2-40B4-BE49-F238E27FC236}">
                  <a16:creationId xmlns:a16="http://schemas.microsoft.com/office/drawing/2014/main" id="{32FBE238-06A3-4F3A-B4E6-CFA76AEB6B5F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7" name="Freeform: Shape 483">
              <a:extLst>
                <a:ext uri="{FF2B5EF4-FFF2-40B4-BE49-F238E27FC236}">
                  <a16:creationId xmlns:a16="http://schemas.microsoft.com/office/drawing/2014/main" id="{EE3A4D84-9FAB-4CE5-A0E3-D6F26850DAA2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8" name="Freeform: Shape 484">
              <a:extLst>
                <a:ext uri="{FF2B5EF4-FFF2-40B4-BE49-F238E27FC236}">
                  <a16:creationId xmlns:a16="http://schemas.microsoft.com/office/drawing/2014/main" id="{533D07C1-AF3C-4205-8499-D5FA8AE62646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9" name="Freeform: Shape 485">
              <a:extLst>
                <a:ext uri="{FF2B5EF4-FFF2-40B4-BE49-F238E27FC236}">
                  <a16:creationId xmlns:a16="http://schemas.microsoft.com/office/drawing/2014/main" id="{8C0059B5-9F20-48FC-807C-BF43A6614186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0" name="Freeform: Shape 486">
              <a:extLst>
                <a:ext uri="{FF2B5EF4-FFF2-40B4-BE49-F238E27FC236}">
                  <a16:creationId xmlns:a16="http://schemas.microsoft.com/office/drawing/2014/main" id="{54E3FCA5-F5C9-4CD4-904E-813EAC3A8219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1" name="Freeform: Shape 487">
              <a:extLst>
                <a:ext uri="{FF2B5EF4-FFF2-40B4-BE49-F238E27FC236}">
                  <a16:creationId xmlns:a16="http://schemas.microsoft.com/office/drawing/2014/main" id="{8AD4C814-7818-4D29-8821-7E500D397950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2" name="Freeform: Shape 488">
              <a:extLst>
                <a:ext uri="{FF2B5EF4-FFF2-40B4-BE49-F238E27FC236}">
                  <a16:creationId xmlns:a16="http://schemas.microsoft.com/office/drawing/2014/main" id="{106EF762-6C91-4E74-90E2-924638B00764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3" name="Freeform: Shape 489">
              <a:extLst>
                <a:ext uri="{FF2B5EF4-FFF2-40B4-BE49-F238E27FC236}">
                  <a16:creationId xmlns:a16="http://schemas.microsoft.com/office/drawing/2014/main" id="{DB637461-A3CD-4CD2-8A65-2D95916AE8CB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4" name="Freeform: Shape 490">
              <a:extLst>
                <a:ext uri="{FF2B5EF4-FFF2-40B4-BE49-F238E27FC236}">
                  <a16:creationId xmlns:a16="http://schemas.microsoft.com/office/drawing/2014/main" id="{767EC3AD-44F2-4191-B457-1D382DC98879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5" name="Freeform: Shape 491">
              <a:extLst>
                <a:ext uri="{FF2B5EF4-FFF2-40B4-BE49-F238E27FC236}">
                  <a16:creationId xmlns:a16="http://schemas.microsoft.com/office/drawing/2014/main" id="{6A88ACCC-B197-4321-BA89-7500FCEA7288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6" name="Freeform: Shape 492">
              <a:extLst>
                <a:ext uri="{FF2B5EF4-FFF2-40B4-BE49-F238E27FC236}">
                  <a16:creationId xmlns:a16="http://schemas.microsoft.com/office/drawing/2014/main" id="{CB46B91A-E422-4905-9457-7CF5E7CAB43F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4" name="Freeform: Shape 493">
              <a:extLst>
                <a:ext uri="{FF2B5EF4-FFF2-40B4-BE49-F238E27FC236}">
                  <a16:creationId xmlns:a16="http://schemas.microsoft.com/office/drawing/2014/main" id="{21528390-CD80-49F0-A02F-84A7F1F3C801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5" name="Freeform: Shape 494">
              <a:extLst>
                <a:ext uri="{FF2B5EF4-FFF2-40B4-BE49-F238E27FC236}">
                  <a16:creationId xmlns:a16="http://schemas.microsoft.com/office/drawing/2014/main" id="{DCD96F86-34A6-4F04-869B-AA753AC4019B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6" name="Freeform: Shape 495">
              <a:extLst>
                <a:ext uri="{FF2B5EF4-FFF2-40B4-BE49-F238E27FC236}">
                  <a16:creationId xmlns:a16="http://schemas.microsoft.com/office/drawing/2014/main" id="{CB3AE5D4-9033-4E70-863C-405D2F408EBB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7" name="Freeform: Shape 496">
              <a:extLst>
                <a:ext uri="{FF2B5EF4-FFF2-40B4-BE49-F238E27FC236}">
                  <a16:creationId xmlns:a16="http://schemas.microsoft.com/office/drawing/2014/main" id="{F274F043-F5E1-4A1E-A6B9-3FABE2A5E6A7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8" name="Freeform: Shape 497">
              <a:extLst>
                <a:ext uri="{FF2B5EF4-FFF2-40B4-BE49-F238E27FC236}">
                  <a16:creationId xmlns:a16="http://schemas.microsoft.com/office/drawing/2014/main" id="{FDF54FEB-8B01-4EDE-85D5-C767FF70787F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9" name="Freeform: Shape 498">
              <a:extLst>
                <a:ext uri="{FF2B5EF4-FFF2-40B4-BE49-F238E27FC236}">
                  <a16:creationId xmlns:a16="http://schemas.microsoft.com/office/drawing/2014/main" id="{60355785-8EB8-4789-A25C-D533E660FAB0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0" name="Freeform: Shape 499">
              <a:extLst>
                <a:ext uri="{FF2B5EF4-FFF2-40B4-BE49-F238E27FC236}">
                  <a16:creationId xmlns:a16="http://schemas.microsoft.com/office/drawing/2014/main" id="{15B51C13-6054-4CD0-9689-C877CB33B478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1" name="Freeform: Shape 500">
              <a:extLst>
                <a:ext uri="{FF2B5EF4-FFF2-40B4-BE49-F238E27FC236}">
                  <a16:creationId xmlns:a16="http://schemas.microsoft.com/office/drawing/2014/main" id="{986321F7-F4A6-4FFC-BC23-5DE437248C18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2" name="Freeform: Shape 501">
              <a:extLst>
                <a:ext uri="{FF2B5EF4-FFF2-40B4-BE49-F238E27FC236}">
                  <a16:creationId xmlns:a16="http://schemas.microsoft.com/office/drawing/2014/main" id="{B8835E86-5C0F-4031-B0BC-8CEE2BF41AC5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3" name="Freeform: Shape 502">
              <a:extLst>
                <a:ext uri="{FF2B5EF4-FFF2-40B4-BE49-F238E27FC236}">
                  <a16:creationId xmlns:a16="http://schemas.microsoft.com/office/drawing/2014/main" id="{1D7D7F54-7C38-4070-8DBD-D5DD08DBC96A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4" name="Freeform: Shape 503">
              <a:extLst>
                <a:ext uri="{FF2B5EF4-FFF2-40B4-BE49-F238E27FC236}">
                  <a16:creationId xmlns:a16="http://schemas.microsoft.com/office/drawing/2014/main" id="{DD39B985-ED21-494C-974D-9347E5193923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5" name="Freeform: Shape 504">
              <a:extLst>
                <a:ext uri="{FF2B5EF4-FFF2-40B4-BE49-F238E27FC236}">
                  <a16:creationId xmlns:a16="http://schemas.microsoft.com/office/drawing/2014/main" id="{C0DEC117-3633-4335-B434-5D38499B247B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6" name="Freeform: Shape 505">
              <a:extLst>
                <a:ext uri="{FF2B5EF4-FFF2-40B4-BE49-F238E27FC236}">
                  <a16:creationId xmlns:a16="http://schemas.microsoft.com/office/drawing/2014/main" id="{DCFDA33C-A4B7-4EBD-ABFD-D70EEE2316C0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7" name="Freeform: Shape 506">
              <a:extLst>
                <a:ext uri="{FF2B5EF4-FFF2-40B4-BE49-F238E27FC236}">
                  <a16:creationId xmlns:a16="http://schemas.microsoft.com/office/drawing/2014/main" id="{0823617D-7AEE-4E67-82C4-8527722EF54F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8" name="Freeform: Shape 507">
              <a:extLst>
                <a:ext uri="{FF2B5EF4-FFF2-40B4-BE49-F238E27FC236}">
                  <a16:creationId xmlns:a16="http://schemas.microsoft.com/office/drawing/2014/main" id="{5BDDD833-48C6-4061-8ED2-64A396352681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9" name="Freeform: Shape 508">
              <a:extLst>
                <a:ext uri="{FF2B5EF4-FFF2-40B4-BE49-F238E27FC236}">
                  <a16:creationId xmlns:a16="http://schemas.microsoft.com/office/drawing/2014/main" id="{EE3A0506-924A-4CF8-B331-1B277BA52BFE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0" name="Freeform: Shape 509">
              <a:extLst>
                <a:ext uri="{FF2B5EF4-FFF2-40B4-BE49-F238E27FC236}">
                  <a16:creationId xmlns:a16="http://schemas.microsoft.com/office/drawing/2014/main" id="{AA4D419B-CA47-4EBA-89D8-E96FD0D30271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4" name="Freeform: Shape 510">
              <a:extLst>
                <a:ext uri="{FF2B5EF4-FFF2-40B4-BE49-F238E27FC236}">
                  <a16:creationId xmlns:a16="http://schemas.microsoft.com/office/drawing/2014/main" id="{88900BEB-17FA-407D-8D8F-E11408CF428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5" name="Freeform: Shape 511">
              <a:extLst>
                <a:ext uri="{FF2B5EF4-FFF2-40B4-BE49-F238E27FC236}">
                  <a16:creationId xmlns:a16="http://schemas.microsoft.com/office/drawing/2014/main" id="{78C40008-62DE-4B42-9352-DFBB9043F5E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6" name="Freeform: Shape 512">
              <a:extLst>
                <a:ext uri="{FF2B5EF4-FFF2-40B4-BE49-F238E27FC236}">
                  <a16:creationId xmlns:a16="http://schemas.microsoft.com/office/drawing/2014/main" id="{A628C35B-76BC-4EA6-A98D-CAAC4B184A28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7" name="Freeform: Shape 513">
              <a:extLst>
                <a:ext uri="{FF2B5EF4-FFF2-40B4-BE49-F238E27FC236}">
                  <a16:creationId xmlns:a16="http://schemas.microsoft.com/office/drawing/2014/main" id="{FEE45D0C-C07F-45DD-A850-C8267BDFF45A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8" name="Freeform: Shape 514">
              <a:extLst>
                <a:ext uri="{FF2B5EF4-FFF2-40B4-BE49-F238E27FC236}">
                  <a16:creationId xmlns:a16="http://schemas.microsoft.com/office/drawing/2014/main" id="{4ED53395-CBE8-4FA2-98FE-AB143097066E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9" name="Freeform: Shape 515">
              <a:extLst>
                <a:ext uri="{FF2B5EF4-FFF2-40B4-BE49-F238E27FC236}">
                  <a16:creationId xmlns:a16="http://schemas.microsoft.com/office/drawing/2014/main" id="{D823A45C-7359-40AD-A567-F9416BDD83F9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0" name="Freeform: Shape 516">
              <a:extLst>
                <a:ext uri="{FF2B5EF4-FFF2-40B4-BE49-F238E27FC236}">
                  <a16:creationId xmlns:a16="http://schemas.microsoft.com/office/drawing/2014/main" id="{9F2F4C29-062F-4ABC-8881-C4BC8B9BDD9C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1" name="Freeform: Shape 517">
              <a:extLst>
                <a:ext uri="{FF2B5EF4-FFF2-40B4-BE49-F238E27FC236}">
                  <a16:creationId xmlns:a16="http://schemas.microsoft.com/office/drawing/2014/main" id="{2D57DE72-CC20-422A-8141-A4184BF5C710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2" name="Freeform: Shape 518">
              <a:extLst>
                <a:ext uri="{FF2B5EF4-FFF2-40B4-BE49-F238E27FC236}">
                  <a16:creationId xmlns:a16="http://schemas.microsoft.com/office/drawing/2014/main" id="{FE550BCB-1B1F-4C4B-BE70-2E568AA36DE6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3" name="Freeform: Shape 519">
              <a:extLst>
                <a:ext uri="{FF2B5EF4-FFF2-40B4-BE49-F238E27FC236}">
                  <a16:creationId xmlns:a16="http://schemas.microsoft.com/office/drawing/2014/main" id="{0AB4A357-E861-44B0-A626-B9DF5429838A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4" name="Freeform: Shape 520">
              <a:extLst>
                <a:ext uri="{FF2B5EF4-FFF2-40B4-BE49-F238E27FC236}">
                  <a16:creationId xmlns:a16="http://schemas.microsoft.com/office/drawing/2014/main" id="{B7AFD9ED-C490-426A-85C2-CF3CFA9C30E6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5" name="Freeform: Shape 521">
              <a:extLst>
                <a:ext uri="{FF2B5EF4-FFF2-40B4-BE49-F238E27FC236}">
                  <a16:creationId xmlns:a16="http://schemas.microsoft.com/office/drawing/2014/main" id="{65E62BD8-843A-4DBD-A64E-272220E84B88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6" name="Freeform: Shape 522">
              <a:extLst>
                <a:ext uri="{FF2B5EF4-FFF2-40B4-BE49-F238E27FC236}">
                  <a16:creationId xmlns:a16="http://schemas.microsoft.com/office/drawing/2014/main" id="{88F0C1B1-6708-47E8-9AC6-EDFCE49884A5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7" name="Freeform: Shape 523">
              <a:extLst>
                <a:ext uri="{FF2B5EF4-FFF2-40B4-BE49-F238E27FC236}">
                  <a16:creationId xmlns:a16="http://schemas.microsoft.com/office/drawing/2014/main" id="{E545E554-B80D-45ED-84FF-2C222A8127A1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8" name="Freeform: Shape 524">
              <a:extLst>
                <a:ext uri="{FF2B5EF4-FFF2-40B4-BE49-F238E27FC236}">
                  <a16:creationId xmlns:a16="http://schemas.microsoft.com/office/drawing/2014/main" id="{5FB841E1-95A7-47C6-B327-4BEDAAD39F0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9" name="Freeform: Shape 525">
              <a:extLst>
                <a:ext uri="{FF2B5EF4-FFF2-40B4-BE49-F238E27FC236}">
                  <a16:creationId xmlns:a16="http://schemas.microsoft.com/office/drawing/2014/main" id="{3D5800EA-FC66-44C3-BF7D-2C6CBCED444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0" name="Freeform: Shape 526">
              <a:extLst>
                <a:ext uri="{FF2B5EF4-FFF2-40B4-BE49-F238E27FC236}">
                  <a16:creationId xmlns:a16="http://schemas.microsoft.com/office/drawing/2014/main" id="{BE7FC410-1331-46BD-89CD-7A7348449FB1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1" name="Freeform: Shape 527">
              <a:extLst>
                <a:ext uri="{FF2B5EF4-FFF2-40B4-BE49-F238E27FC236}">
                  <a16:creationId xmlns:a16="http://schemas.microsoft.com/office/drawing/2014/main" id="{62F69AA5-AECD-4B3A-B704-57EB4A3405AB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2" name="Freeform: Shape 528">
              <a:extLst>
                <a:ext uri="{FF2B5EF4-FFF2-40B4-BE49-F238E27FC236}">
                  <a16:creationId xmlns:a16="http://schemas.microsoft.com/office/drawing/2014/main" id="{F6D23DE9-A7A8-4EC2-BF53-37C8F2C7F2F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3" name="Freeform: Shape 529">
              <a:extLst>
                <a:ext uri="{FF2B5EF4-FFF2-40B4-BE49-F238E27FC236}">
                  <a16:creationId xmlns:a16="http://schemas.microsoft.com/office/drawing/2014/main" id="{BEADE89A-488D-402C-A0B9-B1B4EAFA5BBF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4" name="Freeform: Shape 530">
              <a:extLst>
                <a:ext uri="{FF2B5EF4-FFF2-40B4-BE49-F238E27FC236}">
                  <a16:creationId xmlns:a16="http://schemas.microsoft.com/office/drawing/2014/main" id="{D7180AC3-B316-435A-A445-00C75E010658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5" name="Freeform: Shape 531">
              <a:extLst>
                <a:ext uri="{FF2B5EF4-FFF2-40B4-BE49-F238E27FC236}">
                  <a16:creationId xmlns:a16="http://schemas.microsoft.com/office/drawing/2014/main" id="{B0B4A5F1-6F70-4AC3-8BA2-BD6A8BDCF7EA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6" name="Freeform: Shape 532">
              <a:extLst>
                <a:ext uri="{FF2B5EF4-FFF2-40B4-BE49-F238E27FC236}">
                  <a16:creationId xmlns:a16="http://schemas.microsoft.com/office/drawing/2014/main" id="{D5EF6DEF-8D80-4BCE-9B16-BF870E46A177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7" name="Freeform: Shape 533">
              <a:extLst>
                <a:ext uri="{FF2B5EF4-FFF2-40B4-BE49-F238E27FC236}">
                  <a16:creationId xmlns:a16="http://schemas.microsoft.com/office/drawing/2014/main" id="{01628AC3-2661-4E71-B119-749348B36FEF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8" name="Freeform: Shape 534">
              <a:extLst>
                <a:ext uri="{FF2B5EF4-FFF2-40B4-BE49-F238E27FC236}">
                  <a16:creationId xmlns:a16="http://schemas.microsoft.com/office/drawing/2014/main" id="{CEE3F58C-D257-4902-A1C2-7673F310BE27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9" name="Freeform: Shape 535">
              <a:extLst>
                <a:ext uri="{FF2B5EF4-FFF2-40B4-BE49-F238E27FC236}">
                  <a16:creationId xmlns:a16="http://schemas.microsoft.com/office/drawing/2014/main" id="{B108E397-D158-42B6-A2D5-039985EEBD21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0" name="Freeform: Shape 536">
              <a:extLst>
                <a:ext uri="{FF2B5EF4-FFF2-40B4-BE49-F238E27FC236}">
                  <a16:creationId xmlns:a16="http://schemas.microsoft.com/office/drawing/2014/main" id="{3C7C47DA-C143-41EF-9BF0-52D28420D844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1" name="Freeform: Shape 537">
              <a:extLst>
                <a:ext uri="{FF2B5EF4-FFF2-40B4-BE49-F238E27FC236}">
                  <a16:creationId xmlns:a16="http://schemas.microsoft.com/office/drawing/2014/main" id="{B612EEB8-4EFF-40F8-928D-1A671D3C7A23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2" name="Freeform: Shape 538">
              <a:extLst>
                <a:ext uri="{FF2B5EF4-FFF2-40B4-BE49-F238E27FC236}">
                  <a16:creationId xmlns:a16="http://schemas.microsoft.com/office/drawing/2014/main" id="{3AD25089-1CB5-4999-A87A-27F21CAAE079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3" name="Freeform: Shape 539">
              <a:extLst>
                <a:ext uri="{FF2B5EF4-FFF2-40B4-BE49-F238E27FC236}">
                  <a16:creationId xmlns:a16="http://schemas.microsoft.com/office/drawing/2014/main" id="{FC73C872-C5C5-46E3-858E-6A7E4F646A4E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4" name="Freeform: Shape 540">
              <a:extLst>
                <a:ext uri="{FF2B5EF4-FFF2-40B4-BE49-F238E27FC236}">
                  <a16:creationId xmlns:a16="http://schemas.microsoft.com/office/drawing/2014/main" id="{32392B64-C798-42A4-88B4-01B9E91464B3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5" name="Freeform: Shape 541">
              <a:extLst>
                <a:ext uri="{FF2B5EF4-FFF2-40B4-BE49-F238E27FC236}">
                  <a16:creationId xmlns:a16="http://schemas.microsoft.com/office/drawing/2014/main" id="{D039D937-C3A5-4FDB-AC46-04033ADE861C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6" name="Freeform: Shape 542">
              <a:extLst>
                <a:ext uri="{FF2B5EF4-FFF2-40B4-BE49-F238E27FC236}">
                  <a16:creationId xmlns:a16="http://schemas.microsoft.com/office/drawing/2014/main" id="{5FB5D96B-8721-48BB-AC3C-0F305206243D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7" name="Freeform: Shape 543">
              <a:extLst>
                <a:ext uri="{FF2B5EF4-FFF2-40B4-BE49-F238E27FC236}">
                  <a16:creationId xmlns:a16="http://schemas.microsoft.com/office/drawing/2014/main" id="{0E139F51-A703-4A54-9985-1D726686C19E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8" name="Freeform: Shape 544">
              <a:extLst>
                <a:ext uri="{FF2B5EF4-FFF2-40B4-BE49-F238E27FC236}">
                  <a16:creationId xmlns:a16="http://schemas.microsoft.com/office/drawing/2014/main" id="{5412AA7F-F3C7-46DB-9B0C-3EE5FE6D1BE6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9" name="Freeform: Shape 545">
              <a:extLst>
                <a:ext uri="{FF2B5EF4-FFF2-40B4-BE49-F238E27FC236}">
                  <a16:creationId xmlns:a16="http://schemas.microsoft.com/office/drawing/2014/main" id="{624BB68D-2B42-44EA-95EC-2BBC205EE205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0" name="Freeform: Shape 546">
              <a:extLst>
                <a:ext uri="{FF2B5EF4-FFF2-40B4-BE49-F238E27FC236}">
                  <a16:creationId xmlns:a16="http://schemas.microsoft.com/office/drawing/2014/main" id="{3AEFBF4C-CACC-4C14-A3BC-C58E1EB8C73B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1" name="Freeform: Shape 547">
              <a:extLst>
                <a:ext uri="{FF2B5EF4-FFF2-40B4-BE49-F238E27FC236}">
                  <a16:creationId xmlns:a16="http://schemas.microsoft.com/office/drawing/2014/main" id="{36688B85-0B76-4BEE-80EE-ADEC24DD628A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2" name="Freeform: Shape 548">
              <a:extLst>
                <a:ext uri="{FF2B5EF4-FFF2-40B4-BE49-F238E27FC236}">
                  <a16:creationId xmlns:a16="http://schemas.microsoft.com/office/drawing/2014/main" id="{8949E708-7D88-4DC7-B686-CC450DAC1133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3" name="Freeform: Shape 549">
              <a:extLst>
                <a:ext uri="{FF2B5EF4-FFF2-40B4-BE49-F238E27FC236}">
                  <a16:creationId xmlns:a16="http://schemas.microsoft.com/office/drawing/2014/main" id="{83CA94E0-39FE-45C4-BE05-4E9A4D28CE10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4" name="Freeform: Shape 550">
              <a:extLst>
                <a:ext uri="{FF2B5EF4-FFF2-40B4-BE49-F238E27FC236}">
                  <a16:creationId xmlns:a16="http://schemas.microsoft.com/office/drawing/2014/main" id="{C00BE884-8F9D-4687-A7C2-5E5A3F3F9598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5" name="Freeform: Shape 551">
              <a:extLst>
                <a:ext uri="{FF2B5EF4-FFF2-40B4-BE49-F238E27FC236}">
                  <a16:creationId xmlns:a16="http://schemas.microsoft.com/office/drawing/2014/main" id="{DBF0C55A-3EAD-4339-91DC-B74E6B07D907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6" name="Freeform: Shape 552">
              <a:extLst>
                <a:ext uri="{FF2B5EF4-FFF2-40B4-BE49-F238E27FC236}">
                  <a16:creationId xmlns:a16="http://schemas.microsoft.com/office/drawing/2014/main" id="{E0474D4E-0DFB-44C0-BBC7-8086742F738F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7" name="Freeform: Shape 553">
              <a:extLst>
                <a:ext uri="{FF2B5EF4-FFF2-40B4-BE49-F238E27FC236}">
                  <a16:creationId xmlns:a16="http://schemas.microsoft.com/office/drawing/2014/main" id="{BAAD9B68-8648-4028-A336-6D55CC31A711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8" name="Freeform: Shape 554">
              <a:extLst>
                <a:ext uri="{FF2B5EF4-FFF2-40B4-BE49-F238E27FC236}">
                  <a16:creationId xmlns:a16="http://schemas.microsoft.com/office/drawing/2014/main" id="{266DD2D0-D205-49F7-9D00-F08F565E7D3D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9" name="Freeform: Shape 555">
              <a:extLst>
                <a:ext uri="{FF2B5EF4-FFF2-40B4-BE49-F238E27FC236}">
                  <a16:creationId xmlns:a16="http://schemas.microsoft.com/office/drawing/2014/main" id="{90A1BA69-F6BE-477B-8C4C-2DAB1F21A503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0" name="Freeform: Shape 556">
              <a:extLst>
                <a:ext uri="{FF2B5EF4-FFF2-40B4-BE49-F238E27FC236}">
                  <a16:creationId xmlns:a16="http://schemas.microsoft.com/office/drawing/2014/main" id="{361E5200-02DE-4F54-8C94-0F51913477DF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1" name="Freeform: Shape 557">
              <a:extLst>
                <a:ext uri="{FF2B5EF4-FFF2-40B4-BE49-F238E27FC236}">
                  <a16:creationId xmlns:a16="http://schemas.microsoft.com/office/drawing/2014/main" id="{82901508-E80E-4333-88F6-3A7617A0AD61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2" name="Freeform: Shape 558">
              <a:extLst>
                <a:ext uri="{FF2B5EF4-FFF2-40B4-BE49-F238E27FC236}">
                  <a16:creationId xmlns:a16="http://schemas.microsoft.com/office/drawing/2014/main" id="{0227099A-A79C-491C-9D56-F466A5D5829D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3" name="Freeform: Shape 559">
              <a:extLst>
                <a:ext uri="{FF2B5EF4-FFF2-40B4-BE49-F238E27FC236}">
                  <a16:creationId xmlns:a16="http://schemas.microsoft.com/office/drawing/2014/main" id="{9AA82BFE-75B0-43B3-A82F-B15019F81F7F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4" name="Freeform: Shape 560">
              <a:extLst>
                <a:ext uri="{FF2B5EF4-FFF2-40B4-BE49-F238E27FC236}">
                  <a16:creationId xmlns:a16="http://schemas.microsoft.com/office/drawing/2014/main" id="{EFE92232-B6DA-4E4D-ABE7-5CECB9FF412D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5" name="Freeform: Shape 561">
              <a:extLst>
                <a:ext uri="{FF2B5EF4-FFF2-40B4-BE49-F238E27FC236}">
                  <a16:creationId xmlns:a16="http://schemas.microsoft.com/office/drawing/2014/main" id="{0DCF134E-5CDA-41C4-B14F-3109AB10C934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6" name="Freeform: Shape 562">
              <a:extLst>
                <a:ext uri="{FF2B5EF4-FFF2-40B4-BE49-F238E27FC236}">
                  <a16:creationId xmlns:a16="http://schemas.microsoft.com/office/drawing/2014/main" id="{C97F8E65-7C90-438F-9090-A64F44ED8E7F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7" name="Freeform: Shape 563">
              <a:extLst>
                <a:ext uri="{FF2B5EF4-FFF2-40B4-BE49-F238E27FC236}">
                  <a16:creationId xmlns:a16="http://schemas.microsoft.com/office/drawing/2014/main" id="{D0DA77A5-51E7-45B5-8655-CA2C9828EC4D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8" name="Freeform: Shape 564">
              <a:extLst>
                <a:ext uri="{FF2B5EF4-FFF2-40B4-BE49-F238E27FC236}">
                  <a16:creationId xmlns:a16="http://schemas.microsoft.com/office/drawing/2014/main" id="{D762AA74-E7C3-43EE-B0C3-46DDC7651646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9" name="Freeform: Shape 565">
              <a:extLst>
                <a:ext uri="{FF2B5EF4-FFF2-40B4-BE49-F238E27FC236}">
                  <a16:creationId xmlns:a16="http://schemas.microsoft.com/office/drawing/2014/main" id="{E4BB73AD-2C2B-4C68-9AE6-107A92EB2021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0" name="Freeform: Shape 566">
              <a:extLst>
                <a:ext uri="{FF2B5EF4-FFF2-40B4-BE49-F238E27FC236}">
                  <a16:creationId xmlns:a16="http://schemas.microsoft.com/office/drawing/2014/main" id="{95BCF411-B309-4EA2-8E2F-47C980C32162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1" name="Freeform: Shape 567">
              <a:extLst>
                <a:ext uri="{FF2B5EF4-FFF2-40B4-BE49-F238E27FC236}">
                  <a16:creationId xmlns:a16="http://schemas.microsoft.com/office/drawing/2014/main" id="{4C446F5C-1AEC-49DD-8CEC-30F9451D9D91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2" name="Freeform: Shape 568">
              <a:extLst>
                <a:ext uri="{FF2B5EF4-FFF2-40B4-BE49-F238E27FC236}">
                  <a16:creationId xmlns:a16="http://schemas.microsoft.com/office/drawing/2014/main" id="{44B269ED-A823-4260-A3E4-4B1C59AB1A83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3" name="Freeform: Shape 569">
              <a:extLst>
                <a:ext uri="{FF2B5EF4-FFF2-40B4-BE49-F238E27FC236}">
                  <a16:creationId xmlns:a16="http://schemas.microsoft.com/office/drawing/2014/main" id="{6DC8354A-D137-4A1F-A13C-AC5149CAC320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4" name="Freeform: Shape 570">
              <a:extLst>
                <a:ext uri="{FF2B5EF4-FFF2-40B4-BE49-F238E27FC236}">
                  <a16:creationId xmlns:a16="http://schemas.microsoft.com/office/drawing/2014/main" id="{CF9FE1D1-5629-4AA5-BA43-0E0E897A1FA0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5" name="Freeform: Shape 571">
              <a:extLst>
                <a:ext uri="{FF2B5EF4-FFF2-40B4-BE49-F238E27FC236}">
                  <a16:creationId xmlns:a16="http://schemas.microsoft.com/office/drawing/2014/main" id="{F14E8E64-30AD-4CA4-A18C-ADCB534625A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6" name="Freeform: Shape 572">
              <a:extLst>
                <a:ext uri="{FF2B5EF4-FFF2-40B4-BE49-F238E27FC236}">
                  <a16:creationId xmlns:a16="http://schemas.microsoft.com/office/drawing/2014/main" id="{97641514-0F7E-4CB7-8DC9-2130CDF1E4F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7" name="Freeform: Shape 573">
              <a:extLst>
                <a:ext uri="{FF2B5EF4-FFF2-40B4-BE49-F238E27FC236}">
                  <a16:creationId xmlns:a16="http://schemas.microsoft.com/office/drawing/2014/main" id="{305ED56A-78F6-48D2-8B60-917692714461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8" name="Freeform: Shape 574">
              <a:extLst>
                <a:ext uri="{FF2B5EF4-FFF2-40B4-BE49-F238E27FC236}">
                  <a16:creationId xmlns:a16="http://schemas.microsoft.com/office/drawing/2014/main" id="{4A427550-0CD8-49DB-9A1F-9CF021C1BC18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9" name="Freeform: Shape 575">
              <a:extLst>
                <a:ext uri="{FF2B5EF4-FFF2-40B4-BE49-F238E27FC236}">
                  <a16:creationId xmlns:a16="http://schemas.microsoft.com/office/drawing/2014/main" id="{A54AA018-5632-496C-9CD7-B6D20B3A4F9D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0" name="Freeform: Shape 576">
              <a:extLst>
                <a:ext uri="{FF2B5EF4-FFF2-40B4-BE49-F238E27FC236}">
                  <a16:creationId xmlns:a16="http://schemas.microsoft.com/office/drawing/2014/main" id="{496A5123-D7CA-4F77-8153-557D52A201E1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1" name="Freeform: Shape 577">
              <a:extLst>
                <a:ext uri="{FF2B5EF4-FFF2-40B4-BE49-F238E27FC236}">
                  <a16:creationId xmlns:a16="http://schemas.microsoft.com/office/drawing/2014/main" id="{04E52D41-82C7-497F-8996-9AC81105A25F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2" name="Freeform: Shape 578">
              <a:extLst>
                <a:ext uri="{FF2B5EF4-FFF2-40B4-BE49-F238E27FC236}">
                  <a16:creationId xmlns:a16="http://schemas.microsoft.com/office/drawing/2014/main" id="{B0292A45-4422-483F-A5B0-E987263FBC24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393" name="Graphic 19325">
            <a:extLst>
              <a:ext uri="{FF2B5EF4-FFF2-40B4-BE49-F238E27FC236}">
                <a16:creationId xmlns:a16="http://schemas.microsoft.com/office/drawing/2014/main" id="{741BD1A1-6A66-4530-B554-CE6ED96CFAF1}"/>
              </a:ext>
            </a:extLst>
          </p:cNvPr>
          <p:cNvSpPr/>
          <p:nvPr/>
        </p:nvSpPr>
        <p:spPr>
          <a:xfrm>
            <a:off x="13643252" y="7681571"/>
            <a:ext cx="819481" cy="87131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394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7063372" y="379247"/>
            <a:ext cx="819481" cy="87131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395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573026" y="2000790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396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4752965" y="7271115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397" name="Graphic 828">
            <a:extLst>
              <a:ext uri="{FF2B5EF4-FFF2-40B4-BE49-F238E27FC236}">
                <a16:creationId xmlns:a16="http://schemas.microsoft.com/office/drawing/2014/main" id="{4D7972AE-D117-48A2-B0ED-804782112763}"/>
              </a:ext>
            </a:extLst>
          </p:cNvPr>
          <p:cNvGrpSpPr/>
          <p:nvPr/>
        </p:nvGrpSpPr>
        <p:grpSpPr>
          <a:xfrm>
            <a:off x="8166788" y="6332161"/>
            <a:ext cx="1122241" cy="934787"/>
            <a:chOff x="6029366" y="3371852"/>
            <a:chExt cx="130719" cy="112577"/>
          </a:xfrm>
          <a:solidFill>
            <a:srgbClr val="FFC000"/>
          </a:solidFill>
        </p:grpSpPr>
        <p:sp>
          <p:nvSpPr>
            <p:cNvPr id="398" name="Freeform: Shape 147">
              <a:extLst>
                <a:ext uri="{FF2B5EF4-FFF2-40B4-BE49-F238E27FC236}">
                  <a16:creationId xmlns:a16="http://schemas.microsoft.com/office/drawing/2014/main" id="{9A618C58-4EAD-4455-9A98-80432A282722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9" name="Freeform: Shape 148">
              <a:extLst>
                <a:ext uri="{FF2B5EF4-FFF2-40B4-BE49-F238E27FC236}">
                  <a16:creationId xmlns:a16="http://schemas.microsoft.com/office/drawing/2014/main" id="{28FC892C-C248-4AAE-9B78-A3A93B3AAE54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00" name="Freeform: Shape 149">
              <a:extLst>
                <a:ext uri="{FF2B5EF4-FFF2-40B4-BE49-F238E27FC236}">
                  <a16:creationId xmlns:a16="http://schemas.microsoft.com/office/drawing/2014/main" id="{F3E4D7F2-0040-4AE5-980F-3CF5788A0EA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40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4300586" y="3424810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02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1269643">
            <a:off x="2263343" y="2117407"/>
            <a:ext cx="2102691" cy="1426413"/>
            <a:chOff x="6146131" y="1837154"/>
            <a:chExt cx="986043" cy="639817"/>
          </a:xfrm>
        </p:grpSpPr>
        <p:sp>
          <p:nvSpPr>
            <p:cNvPr id="403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04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05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06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07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08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409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18507216">
            <a:off x="4913554" y="7063196"/>
            <a:ext cx="4075876" cy="3756755"/>
            <a:chOff x="696549" y="4578468"/>
            <a:chExt cx="854163" cy="810703"/>
          </a:xfrm>
        </p:grpSpPr>
        <p:grpSp>
          <p:nvGrpSpPr>
            <p:cNvPr id="410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424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5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6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7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8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9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0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1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2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3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4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5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411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412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13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14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15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16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17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18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19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0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1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2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3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6" name="Text Box 14">
            <a:extLst>
              <a:ext uri="{FF2B5EF4-FFF2-40B4-BE49-F238E27FC236}">
                <a16:creationId xmlns:a16="http://schemas.microsoft.com/office/drawing/2014/main" id="{F51D2CE7-57FF-78D9-8CBB-1D4B812C1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486" y="2910939"/>
            <a:ext cx="10657467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54:  EM ÔN LẠI NHỮNG GÌ ĐÃ HỌC</a:t>
            </a:r>
          </a:p>
        </p:txBody>
      </p:sp>
    </p:spTree>
    <p:extLst>
      <p:ext uri="{BB962C8B-B14F-4D97-AF65-F5344CB8AC3E}">
        <p14:creationId xmlns:p14="http://schemas.microsoft.com/office/powerpoint/2010/main" val="376329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04119" y="1009564"/>
            <a:ext cx="13868400" cy="14346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8EB0CE-07D3-C80E-1BCA-275682DB89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204" t="18715" r="5111"/>
          <a:stretch/>
        </p:blipFill>
        <p:spPr>
          <a:xfrm>
            <a:off x="1745658" y="3503781"/>
            <a:ext cx="7772400" cy="34221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920908-589B-E453-5910-50BD321EB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719" y="3503781"/>
            <a:ext cx="4314825" cy="342211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3026A97-37DA-1057-969B-542BC82A3E6A}"/>
              </a:ext>
            </a:extLst>
          </p:cNvPr>
          <p:cNvGrpSpPr/>
          <p:nvPr/>
        </p:nvGrpSpPr>
        <p:grpSpPr>
          <a:xfrm>
            <a:off x="135764" y="990600"/>
            <a:ext cx="823119" cy="823119"/>
            <a:chOff x="138509" y="112567"/>
            <a:chExt cx="823119" cy="8231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F8074CB-8F61-BFE3-6897-6FA1139EE9D5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99FBC1D-7E0C-C29D-B18D-D3F031BD3F0B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03586" y="965833"/>
            <a:ext cx="13868400" cy="28380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2dm.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4m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quấn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quấn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3ED836-037D-9151-444D-CF2DF7BC8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23" t="8864" r="4496" b="3982"/>
          <a:stretch/>
        </p:blipFill>
        <p:spPr>
          <a:xfrm>
            <a:off x="745976" y="3878562"/>
            <a:ext cx="5257800" cy="49944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C54094-77EE-65BE-28FC-EDA757F38926}"/>
              </a:ext>
            </a:extLst>
          </p:cNvPr>
          <p:cNvSpPr txBox="1"/>
          <p:nvPr/>
        </p:nvSpPr>
        <p:spPr>
          <a:xfrm>
            <a:off x="6842919" y="4477109"/>
            <a:ext cx="81371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Bài giải</a:t>
            </a:r>
          </a:p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Đổi 4 m = 40 dm</a:t>
            </a:r>
          </a:p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Chu vi của tấm gỗ hình vuông là :</a:t>
            </a:r>
          </a:p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2 x 4 = 8 ( dm )</a:t>
            </a:r>
          </a:p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Anh Phương quấn được số vòng là :</a:t>
            </a:r>
          </a:p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40 : 8 = 5 ( vòng )</a:t>
            </a:r>
          </a:p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                 Đáp số : 5 vòng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6BA779-29D8-8222-D80C-CED354B2A063}"/>
              </a:ext>
            </a:extLst>
          </p:cNvPr>
          <p:cNvSpPr txBox="1"/>
          <p:nvPr/>
        </p:nvSpPr>
        <p:spPr>
          <a:xfrm>
            <a:off x="3904762" y="1040477"/>
            <a:ext cx="813718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2dm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23A27F-4EA3-0DCE-D597-975344FBDB8A}"/>
              </a:ext>
            </a:extLst>
          </p:cNvPr>
          <p:cNvSpPr txBox="1"/>
          <p:nvPr/>
        </p:nvSpPr>
        <p:spPr>
          <a:xfrm>
            <a:off x="10000762" y="1723305"/>
            <a:ext cx="5562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một sợi dây dài 4m</a:t>
            </a:r>
            <a:endParaRPr lang="en-US" sz="380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1D01F3-C023-2286-A4DC-4CCA37A12EC2}"/>
              </a:ext>
            </a:extLst>
          </p:cNvPr>
          <p:cNvSpPr txBox="1"/>
          <p:nvPr/>
        </p:nvSpPr>
        <p:spPr>
          <a:xfrm>
            <a:off x="1395444" y="2396593"/>
            <a:ext cx="813718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quấn vòng quanh tấm gỗ </a:t>
            </a:r>
            <a:endParaRPr lang="en-US" sz="380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EEA756-8500-C1B3-6ADE-5C330D5DB80A}"/>
              </a:ext>
            </a:extLst>
          </p:cNvPr>
          <p:cNvSpPr txBox="1"/>
          <p:nvPr/>
        </p:nvSpPr>
        <p:spPr>
          <a:xfrm>
            <a:off x="12634119" y="2417734"/>
            <a:ext cx="813718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630BA7-BB1F-45C8-22E8-85C31F1590C8}"/>
              </a:ext>
            </a:extLst>
          </p:cNvPr>
          <p:cNvSpPr txBox="1"/>
          <p:nvPr/>
        </p:nvSpPr>
        <p:spPr>
          <a:xfrm>
            <a:off x="3142762" y="3120993"/>
            <a:ext cx="107296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quấn được bao nhiêu vòng?</a:t>
            </a:r>
            <a:endParaRPr lang="en-US" sz="380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DF8783-8FBE-74F8-B9B1-8A8329844E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t="17138" r="18763" b="18126"/>
          <a:stretch/>
        </p:blipFill>
        <p:spPr>
          <a:xfrm>
            <a:off x="213519" y="762000"/>
            <a:ext cx="1095077" cy="113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24" grpId="0"/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8DFB276A-A07F-49B7-9EA4-74566C410D59}"/>
              </a:ext>
            </a:extLst>
          </p:cNvPr>
          <p:cNvSpPr/>
          <p:nvPr/>
        </p:nvSpPr>
        <p:spPr>
          <a:xfrm>
            <a:off x="-422277" y="2000877"/>
            <a:ext cx="17196527" cy="950975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18686" name="Graphic 18676">
            <a:extLst>
              <a:ext uri="{FF2B5EF4-FFF2-40B4-BE49-F238E27FC236}">
                <a16:creationId xmlns:a16="http://schemas.microsoft.com/office/drawing/2014/main" id="{9E377683-8C17-4214-8AF4-C70F15BE6E44}"/>
              </a:ext>
            </a:extLst>
          </p:cNvPr>
          <p:cNvGrpSpPr/>
          <p:nvPr/>
        </p:nvGrpSpPr>
        <p:grpSpPr>
          <a:xfrm>
            <a:off x="1087277" y="-1752483"/>
            <a:ext cx="727028" cy="5975459"/>
            <a:chOff x="6731507" y="2028824"/>
            <a:chExt cx="178975" cy="2065305"/>
          </a:xfrm>
        </p:grpSpPr>
        <p:grpSp>
          <p:nvGrpSpPr>
            <p:cNvPr id="18687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6752" name="Freeform: Shape 6751">
                <a:extLst>
                  <a:ext uri="{FF2B5EF4-FFF2-40B4-BE49-F238E27FC236}">
                    <a16:creationId xmlns:a16="http://schemas.microsoft.com/office/drawing/2014/main" id="{7843A706-1872-4630-86F2-9656A483F894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:a16="http://schemas.microsoft.com/office/drawing/2014/main" id="{7BCB4427-1C59-42DF-8039-17E7C2275705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754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6756" name="Freeform: Shape 6755">
                <a:extLst>
                  <a:ext uri="{FF2B5EF4-FFF2-40B4-BE49-F238E27FC236}">
                    <a16:creationId xmlns:a16="http://schemas.microsoft.com/office/drawing/2014/main" id="{A4E12470-3245-4FE4-A9AE-EE4E60956E5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:a16="http://schemas.microsoft.com/office/drawing/2014/main" id="{1E87AC40-725A-4591-8DD9-2B285840FC6E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089" name="Graphic 19087">
            <a:extLst>
              <a:ext uri="{FF2B5EF4-FFF2-40B4-BE49-F238E27FC236}">
                <a16:creationId xmlns:a16="http://schemas.microsoft.com/office/drawing/2014/main" id="{AC6AD137-2315-43D9-93C1-A2A0CBEB844B}"/>
              </a:ext>
            </a:extLst>
          </p:cNvPr>
          <p:cNvSpPr/>
          <p:nvPr/>
        </p:nvSpPr>
        <p:spPr>
          <a:xfrm>
            <a:off x="6966320" y="8347996"/>
            <a:ext cx="3310839" cy="1266776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1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735809" y="6084955"/>
            <a:ext cx="1122241" cy="934787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42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42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896387" y="1377365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13429977" y="2686473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5190597" y="1101169"/>
            <a:ext cx="819481" cy="87131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512937" y="807237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28" name="Group 4">
            <a:extLst>
              <a:ext uri="{FF2B5EF4-FFF2-40B4-BE49-F238E27FC236}">
                <a16:creationId xmlns:a16="http://schemas.microsoft.com/office/drawing/2014/main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15493175" y="7791977"/>
            <a:ext cx="1295400" cy="2679700"/>
            <a:chOff x="-24" y="1472"/>
            <a:chExt cx="612" cy="1266"/>
          </a:xfrm>
        </p:grpSpPr>
        <p:sp>
          <p:nvSpPr>
            <p:cNvPr id="429" name="AutoShape 3">
              <a:extLst>
                <a:ext uri="{FF2B5EF4-FFF2-40B4-BE49-F238E27FC236}">
                  <a16:creationId xmlns:a16="http://schemas.microsoft.com/office/drawing/2014/main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0" name="Freeform 5">
              <a:extLst>
                <a:ext uri="{FF2B5EF4-FFF2-40B4-BE49-F238E27FC236}">
                  <a16:creationId xmlns:a16="http://schemas.microsoft.com/office/drawing/2014/main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1" name="Freeform 6">
              <a:extLst>
                <a:ext uri="{FF2B5EF4-FFF2-40B4-BE49-F238E27FC236}">
                  <a16:creationId xmlns:a16="http://schemas.microsoft.com/office/drawing/2014/main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2" name="Freeform 7">
              <a:extLst>
                <a:ext uri="{FF2B5EF4-FFF2-40B4-BE49-F238E27FC236}">
                  <a16:creationId xmlns:a16="http://schemas.microsoft.com/office/drawing/2014/main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3" name="Freeform 8">
              <a:extLst>
                <a:ext uri="{FF2B5EF4-FFF2-40B4-BE49-F238E27FC236}">
                  <a16:creationId xmlns:a16="http://schemas.microsoft.com/office/drawing/2014/main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4" name="Freeform 9">
              <a:extLst>
                <a:ext uri="{FF2B5EF4-FFF2-40B4-BE49-F238E27FC236}">
                  <a16:creationId xmlns:a16="http://schemas.microsoft.com/office/drawing/2014/main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5" name="Freeform 10">
              <a:extLst>
                <a:ext uri="{FF2B5EF4-FFF2-40B4-BE49-F238E27FC236}">
                  <a16:creationId xmlns:a16="http://schemas.microsoft.com/office/drawing/2014/main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6" name="Freeform 11">
              <a:extLst>
                <a:ext uri="{FF2B5EF4-FFF2-40B4-BE49-F238E27FC236}">
                  <a16:creationId xmlns:a16="http://schemas.microsoft.com/office/drawing/2014/main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7" name="Freeform 12">
              <a:extLst>
                <a:ext uri="{FF2B5EF4-FFF2-40B4-BE49-F238E27FC236}">
                  <a16:creationId xmlns:a16="http://schemas.microsoft.com/office/drawing/2014/main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8" name="Freeform 13">
              <a:extLst>
                <a:ext uri="{FF2B5EF4-FFF2-40B4-BE49-F238E27FC236}">
                  <a16:creationId xmlns:a16="http://schemas.microsoft.com/office/drawing/2014/main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12720573" y="6422449"/>
            <a:ext cx="2441861" cy="2428257"/>
            <a:chOff x="9297147" y="4956161"/>
            <a:chExt cx="1831396" cy="1821193"/>
          </a:xfrm>
        </p:grpSpPr>
        <p:grpSp>
          <p:nvGrpSpPr>
            <p:cNvPr id="456" name="Graphic 1">
              <a:extLst>
                <a:ext uri="{FF2B5EF4-FFF2-40B4-BE49-F238E27FC236}">
                  <a16:creationId xmlns:a16="http://schemas.microsoft.com/office/drawing/2014/main" id="{72DE07B2-49DE-4C69-9494-120528081C00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57" name="Graphic 1">
                <a:extLst>
                  <a:ext uri="{FF2B5EF4-FFF2-40B4-BE49-F238E27FC236}">
                    <a16:creationId xmlns:a16="http://schemas.microsoft.com/office/drawing/2014/main" id="{D75840A7-2919-40CB-A82C-2AD69D7673A5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472" name="Freeform: Shape 86">
                  <a:extLst>
                    <a:ext uri="{FF2B5EF4-FFF2-40B4-BE49-F238E27FC236}">
                      <a16:creationId xmlns:a16="http://schemas.microsoft.com/office/drawing/2014/main" id="{AB10C774-087E-4B16-8266-2E5B640A906A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73" name="Freeform: Shape 87">
                  <a:extLst>
                    <a:ext uri="{FF2B5EF4-FFF2-40B4-BE49-F238E27FC236}">
                      <a16:creationId xmlns:a16="http://schemas.microsoft.com/office/drawing/2014/main" id="{7EDD93C5-5B90-4522-8DCB-C06ED814A3FF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id="{0C0756B5-A404-4C46-B1B4-1C52C4A0555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483" name="Freeform: Shape 97">
                    <a:extLst>
                      <a:ext uri="{FF2B5EF4-FFF2-40B4-BE49-F238E27FC236}">
                        <a16:creationId xmlns:a16="http://schemas.microsoft.com/office/drawing/2014/main" id="{F32A1366-5E65-47BB-93D3-B040FFE5BED0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4" name="Freeform: Shape 98">
                    <a:extLst>
                      <a:ext uri="{FF2B5EF4-FFF2-40B4-BE49-F238E27FC236}">
                        <a16:creationId xmlns:a16="http://schemas.microsoft.com/office/drawing/2014/main" id="{0ECB6895-7B8D-41CF-8969-4A8DD8B0B5F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75" name="Graphic 1">
                  <a:extLst>
                    <a:ext uri="{FF2B5EF4-FFF2-40B4-BE49-F238E27FC236}">
                      <a16:creationId xmlns:a16="http://schemas.microsoft.com/office/drawing/2014/main" id="{6AA147F8-F86F-4E7A-8E62-11B26779C6C7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476" name="Graphic 1">
                    <a:extLst>
                      <a:ext uri="{FF2B5EF4-FFF2-40B4-BE49-F238E27FC236}">
                        <a16:creationId xmlns:a16="http://schemas.microsoft.com/office/drawing/2014/main" id="{B7F722D3-2F87-4687-9B9E-3B4557118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480" name="Freeform: Shape 94">
                      <a:extLst>
                        <a:ext uri="{FF2B5EF4-FFF2-40B4-BE49-F238E27FC236}">
                          <a16:creationId xmlns:a16="http://schemas.microsoft.com/office/drawing/2014/main" id="{7A9C5DB7-4654-4ADA-A200-794C419C08B9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1" name="Freeform: Shape 95">
                      <a:extLst>
                        <a:ext uri="{FF2B5EF4-FFF2-40B4-BE49-F238E27FC236}">
                          <a16:creationId xmlns:a16="http://schemas.microsoft.com/office/drawing/2014/main" id="{524A3E0F-8D83-4EA6-A06E-999564A83BF3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2" name="Freeform: Shape 96">
                      <a:extLst>
                        <a:ext uri="{FF2B5EF4-FFF2-40B4-BE49-F238E27FC236}">
                          <a16:creationId xmlns:a16="http://schemas.microsoft.com/office/drawing/2014/main" id="{E36F2489-35A8-4CB3-B8A2-92A629B2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77" name="Graphic 1">
                    <a:extLst>
                      <a:ext uri="{FF2B5EF4-FFF2-40B4-BE49-F238E27FC236}">
                        <a16:creationId xmlns:a16="http://schemas.microsoft.com/office/drawing/2014/main" id="{204C2015-4827-4F99-9E06-D6240530D9AE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478" name="Freeform: Shape 92">
                      <a:extLst>
                        <a:ext uri="{FF2B5EF4-FFF2-40B4-BE49-F238E27FC236}">
                          <a16:creationId xmlns:a16="http://schemas.microsoft.com/office/drawing/2014/main" id="{F1895795-ADE3-48D0-A0F5-B56759E0D6FB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79" name="Freeform: Shape 93">
                      <a:extLst>
                        <a:ext uri="{FF2B5EF4-FFF2-40B4-BE49-F238E27FC236}">
                          <a16:creationId xmlns:a16="http://schemas.microsoft.com/office/drawing/2014/main" id="{CCDF4719-B86B-4186-A603-4A2E8B089BD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58" name="Graphic 1">
                <a:extLst>
                  <a:ext uri="{FF2B5EF4-FFF2-40B4-BE49-F238E27FC236}">
                    <a16:creationId xmlns:a16="http://schemas.microsoft.com/office/drawing/2014/main" id="{A6C406BC-5451-4AA5-8A2C-158119A27B6A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459" name="Freeform: Shape 73">
                  <a:extLst>
                    <a:ext uri="{FF2B5EF4-FFF2-40B4-BE49-F238E27FC236}">
                      <a16:creationId xmlns:a16="http://schemas.microsoft.com/office/drawing/2014/main" id="{9F51C107-5DDC-4CAB-BDBD-4E2B02938F94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0" name="Freeform: Shape 74">
                  <a:extLst>
                    <a:ext uri="{FF2B5EF4-FFF2-40B4-BE49-F238E27FC236}">
                      <a16:creationId xmlns:a16="http://schemas.microsoft.com/office/drawing/2014/main" id="{1A2F7E4B-E870-4015-BE77-006818145548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61" name="Graphic 1">
                  <a:extLst>
                    <a:ext uri="{FF2B5EF4-FFF2-40B4-BE49-F238E27FC236}">
                      <a16:creationId xmlns:a16="http://schemas.microsoft.com/office/drawing/2014/main" id="{5302B81B-03DF-4967-936D-7A261577CA0E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470" name="Freeform: Shape 84">
                    <a:extLst>
                      <a:ext uri="{FF2B5EF4-FFF2-40B4-BE49-F238E27FC236}">
                        <a16:creationId xmlns:a16="http://schemas.microsoft.com/office/drawing/2014/main" id="{70AB6C10-1563-4529-840E-76C88729B2F8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1" name="Freeform: Shape 85">
                    <a:extLst>
                      <a:ext uri="{FF2B5EF4-FFF2-40B4-BE49-F238E27FC236}">
                        <a16:creationId xmlns:a16="http://schemas.microsoft.com/office/drawing/2014/main" id="{25446253-271F-4E48-A6FD-DADA2A9C6EDC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id="{4F44FBD1-6586-473D-8B14-A32DC0EE1368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463" name="Graphic 1">
                    <a:extLst>
                      <a:ext uri="{FF2B5EF4-FFF2-40B4-BE49-F238E27FC236}">
                        <a16:creationId xmlns:a16="http://schemas.microsoft.com/office/drawing/2014/main" id="{2D8C110C-041E-4C37-A1B7-F07BFBA85D7F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467" name="Freeform: Shape 81">
                      <a:extLst>
                        <a:ext uri="{FF2B5EF4-FFF2-40B4-BE49-F238E27FC236}">
                          <a16:creationId xmlns:a16="http://schemas.microsoft.com/office/drawing/2014/main" id="{59670BD9-7075-46CE-8FDD-FCC9F8228D8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8" name="Freeform: Shape 82">
                      <a:extLst>
                        <a:ext uri="{FF2B5EF4-FFF2-40B4-BE49-F238E27FC236}">
                          <a16:creationId xmlns:a16="http://schemas.microsoft.com/office/drawing/2014/main" id="{7B062E24-E0EE-450C-B975-5081FDE2997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9" name="Freeform: Shape 83">
                      <a:extLst>
                        <a:ext uri="{FF2B5EF4-FFF2-40B4-BE49-F238E27FC236}">
                          <a16:creationId xmlns:a16="http://schemas.microsoft.com/office/drawing/2014/main" id="{83299580-2AA8-4259-9101-48FD5C8D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64" name="Graphic 1">
                    <a:extLst>
                      <a:ext uri="{FF2B5EF4-FFF2-40B4-BE49-F238E27FC236}">
                        <a16:creationId xmlns:a16="http://schemas.microsoft.com/office/drawing/2014/main" id="{B96539CE-D316-4295-A251-62096DD6AB8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465" name="Freeform: Shape 79">
                      <a:extLst>
                        <a:ext uri="{FF2B5EF4-FFF2-40B4-BE49-F238E27FC236}">
                          <a16:creationId xmlns:a16="http://schemas.microsoft.com/office/drawing/2014/main" id="{EA7C11F7-0990-48D7-A76F-3775E624594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6" name="Freeform: Shape 80">
                      <a:extLst>
                        <a:ext uri="{FF2B5EF4-FFF2-40B4-BE49-F238E27FC236}">
                          <a16:creationId xmlns:a16="http://schemas.microsoft.com/office/drawing/2014/main" id="{8B5B8C3D-2961-4B30-962D-4E38D06D2B00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485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48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501" name="Freeform: Shape 11680">
                  <a:extLst>
                    <a:ext uri="{FF2B5EF4-FFF2-40B4-BE49-F238E27FC236}">
                      <a16:creationId xmlns:a16="http://schemas.microsoft.com/office/drawing/2014/main" id="{67C8E4BE-E586-418B-9F53-AF7B5F6CDCEB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02" name="Freeform: Shape 11681">
                  <a:extLst>
                    <a:ext uri="{FF2B5EF4-FFF2-40B4-BE49-F238E27FC236}">
                      <a16:creationId xmlns:a16="http://schemas.microsoft.com/office/drawing/2014/main" id="{EE355244-DFC7-43AE-A51C-D255C9CA9574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503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512" name="Freeform: Shape 11683">
                    <a:extLst>
                      <a:ext uri="{FF2B5EF4-FFF2-40B4-BE49-F238E27FC236}">
                        <a16:creationId xmlns:a16="http://schemas.microsoft.com/office/drawing/2014/main" id="{A1DC5A5F-F7BD-40B7-B2B6-5536C74B7FD8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3" name="Freeform: Shape 11685">
                    <a:extLst>
                      <a:ext uri="{FF2B5EF4-FFF2-40B4-BE49-F238E27FC236}">
                        <a16:creationId xmlns:a16="http://schemas.microsoft.com/office/drawing/2014/main" id="{7AA4848E-0BF4-49B9-80FB-38630CE471A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505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509" name="Freeform: Shape 11689">
                      <a:extLst>
                        <a:ext uri="{FF2B5EF4-FFF2-40B4-BE49-F238E27FC236}">
                          <a16:creationId xmlns:a16="http://schemas.microsoft.com/office/drawing/2014/main" id="{88757380-54AE-4924-B245-61E6DAFA3C02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0" name="Freeform: Shape 11690">
                      <a:extLst>
                        <a:ext uri="{FF2B5EF4-FFF2-40B4-BE49-F238E27FC236}">
                          <a16:creationId xmlns:a16="http://schemas.microsoft.com/office/drawing/2014/main" id="{4C9B6B38-9E13-4A36-B207-114F492D665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1" name="Freeform: Shape 11691">
                      <a:extLst>
                        <a:ext uri="{FF2B5EF4-FFF2-40B4-BE49-F238E27FC236}">
                          <a16:creationId xmlns:a16="http://schemas.microsoft.com/office/drawing/2014/main" id="{43FF7CF8-4EA3-4811-9149-8A64DF3B4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506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507" name="Freeform: Shape 11693">
                      <a:extLst>
                        <a:ext uri="{FF2B5EF4-FFF2-40B4-BE49-F238E27FC236}">
                          <a16:creationId xmlns:a16="http://schemas.microsoft.com/office/drawing/2014/main" id="{52F4475C-11BF-41DB-9F6C-9813706604E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08" name="Freeform: Shape 11694">
                      <a:extLst>
                        <a:ext uri="{FF2B5EF4-FFF2-40B4-BE49-F238E27FC236}">
                          <a16:creationId xmlns:a16="http://schemas.microsoft.com/office/drawing/2014/main" id="{6783E065-849A-47F8-AD7C-B6A315AD54E3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87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488" name="Freeform: Shape 11696">
                  <a:extLst>
                    <a:ext uri="{FF2B5EF4-FFF2-40B4-BE49-F238E27FC236}">
                      <a16:creationId xmlns:a16="http://schemas.microsoft.com/office/drawing/2014/main" id="{4CCC2D88-63CA-47D5-BC66-D1BDC723BC3D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9" name="Freeform: Shape 11697">
                  <a:extLst>
                    <a:ext uri="{FF2B5EF4-FFF2-40B4-BE49-F238E27FC236}">
                      <a16:creationId xmlns:a16="http://schemas.microsoft.com/office/drawing/2014/main" id="{BF334297-F254-4CA0-B395-D7F5C8A1C64A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90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499" name="Freeform: Shape 11699">
                    <a:extLst>
                      <a:ext uri="{FF2B5EF4-FFF2-40B4-BE49-F238E27FC236}">
                        <a16:creationId xmlns:a16="http://schemas.microsoft.com/office/drawing/2014/main" id="{78BC37A4-54C1-4383-81B1-DEB2A8D3DCD5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0" name="Freeform: Shape 11700">
                    <a:extLst>
                      <a:ext uri="{FF2B5EF4-FFF2-40B4-BE49-F238E27FC236}">
                        <a16:creationId xmlns:a16="http://schemas.microsoft.com/office/drawing/2014/main" id="{3CDDD6E9-6DF7-43E9-A26D-6F5A834863C5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91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492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496" name="Freeform: Shape 11703">
                      <a:extLst>
                        <a:ext uri="{FF2B5EF4-FFF2-40B4-BE49-F238E27FC236}">
                          <a16:creationId xmlns:a16="http://schemas.microsoft.com/office/drawing/2014/main" id="{87077C23-AAD1-424D-B2B8-E769200A6B8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7" name="Freeform: Shape 11704">
                      <a:extLst>
                        <a:ext uri="{FF2B5EF4-FFF2-40B4-BE49-F238E27FC236}">
                          <a16:creationId xmlns:a16="http://schemas.microsoft.com/office/drawing/2014/main" id="{1A54C0E5-A5BE-4E8C-A35A-AAC3C010A9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8" name="Freeform: Shape 11705">
                      <a:extLst>
                        <a:ext uri="{FF2B5EF4-FFF2-40B4-BE49-F238E27FC236}">
                          <a16:creationId xmlns:a16="http://schemas.microsoft.com/office/drawing/2014/main" id="{7D2CCA79-6F37-40C8-B08F-22527D101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93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494" name="Freeform: Shape 11707">
                      <a:extLst>
                        <a:ext uri="{FF2B5EF4-FFF2-40B4-BE49-F238E27FC236}">
                          <a16:creationId xmlns:a16="http://schemas.microsoft.com/office/drawing/2014/main" id="{73DBC2BD-BE53-4B8D-B55A-2E53E378317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5" name="Freeform: Shape 11708">
                      <a:extLst>
                        <a:ext uri="{FF2B5EF4-FFF2-40B4-BE49-F238E27FC236}">
                          <a16:creationId xmlns:a16="http://schemas.microsoft.com/office/drawing/2014/main" id="{91EF679D-B0B1-4F84-8363-62360706D3FE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14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7393938" y="1837313"/>
            <a:ext cx="280535" cy="243611"/>
            <a:chOff x="9117820" y="2027686"/>
            <a:chExt cx="210401" cy="182708"/>
          </a:xfrm>
        </p:grpSpPr>
        <p:sp>
          <p:nvSpPr>
            <p:cNvPr id="515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6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7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8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9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0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1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2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3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61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3443699" y="4473445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61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5599963" y="6919120"/>
            <a:ext cx="568681" cy="50723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620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1371935">
            <a:off x="5660920" y="294694"/>
            <a:ext cx="1841048" cy="1579287"/>
            <a:chOff x="8203691" y="2074073"/>
            <a:chExt cx="976788" cy="876866"/>
          </a:xfrm>
        </p:grpSpPr>
        <p:sp>
          <p:nvSpPr>
            <p:cNvPr id="621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2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3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4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5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3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4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5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6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7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8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9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683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9018844">
            <a:off x="9259528" y="4556099"/>
            <a:ext cx="10303051" cy="788444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16585" y="7072321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39" name="Group 893">
            <a:extLst>
              <a:ext uri="{FF2B5EF4-FFF2-40B4-BE49-F238E27FC236}">
                <a16:creationId xmlns:a16="http://schemas.microsoft.com/office/drawing/2014/main" id="{B79E7595-F65B-442C-B805-CC0D982ABF8D}"/>
              </a:ext>
            </a:extLst>
          </p:cNvPr>
          <p:cNvGrpSpPr/>
          <p:nvPr/>
        </p:nvGrpSpPr>
        <p:grpSpPr>
          <a:xfrm>
            <a:off x="14253222" y="4649360"/>
            <a:ext cx="1936839" cy="1423259"/>
            <a:chOff x="-403127" y="371217"/>
            <a:chExt cx="1204344" cy="852926"/>
          </a:xfrm>
        </p:grpSpPr>
        <p:grpSp>
          <p:nvGrpSpPr>
            <p:cNvPr id="440" name="Graphic 876">
              <a:extLst>
                <a:ext uri="{FF2B5EF4-FFF2-40B4-BE49-F238E27FC236}">
                  <a16:creationId xmlns:a16="http://schemas.microsoft.com/office/drawing/2014/main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49" name="Graphic 876">
                <a:extLst>
                  <a:ext uri="{FF2B5EF4-FFF2-40B4-BE49-F238E27FC236}">
                    <a16:creationId xmlns:a16="http://schemas.microsoft.com/office/drawing/2014/main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453" name="Freeform: Shape 890">
                  <a:extLst>
                    <a:ext uri="{FF2B5EF4-FFF2-40B4-BE49-F238E27FC236}">
                      <a16:creationId xmlns:a16="http://schemas.microsoft.com/office/drawing/2014/main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4" name="Freeform: Shape 891">
                  <a:extLst>
                    <a:ext uri="{FF2B5EF4-FFF2-40B4-BE49-F238E27FC236}">
                      <a16:creationId xmlns:a16="http://schemas.microsoft.com/office/drawing/2014/main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5" name="Freeform: Shape 892">
                  <a:extLst>
                    <a:ext uri="{FF2B5EF4-FFF2-40B4-BE49-F238E27FC236}">
                      <a16:creationId xmlns:a16="http://schemas.microsoft.com/office/drawing/2014/main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50" name="Graphic 876">
                <a:extLst>
                  <a:ext uri="{FF2B5EF4-FFF2-40B4-BE49-F238E27FC236}">
                    <a16:creationId xmlns:a16="http://schemas.microsoft.com/office/drawing/2014/main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451" name="Freeform: Shape 888">
                  <a:extLst>
                    <a:ext uri="{FF2B5EF4-FFF2-40B4-BE49-F238E27FC236}">
                      <a16:creationId xmlns:a16="http://schemas.microsoft.com/office/drawing/2014/main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2" name="Freeform: Shape 889">
                  <a:extLst>
                    <a:ext uri="{FF2B5EF4-FFF2-40B4-BE49-F238E27FC236}">
                      <a16:creationId xmlns:a16="http://schemas.microsoft.com/office/drawing/2014/main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441" name="Graphic 876">
              <a:extLst>
                <a:ext uri="{FF2B5EF4-FFF2-40B4-BE49-F238E27FC236}">
                  <a16:creationId xmlns:a16="http://schemas.microsoft.com/office/drawing/2014/main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442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446" name="Freeform: Shape 879">
                  <a:extLst>
                    <a:ext uri="{FF2B5EF4-FFF2-40B4-BE49-F238E27FC236}">
                      <a16:creationId xmlns:a16="http://schemas.microsoft.com/office/drawing/2014/main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880">
                  <a:extLst>
                    <a:ext uri="{FF2B5EF4-FFF2-40B4-BE49-F238E27FC236}">
                      <a16:creationId xmlns:a16="http://schemas.microsoft.com/office/drawing/2014/main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8" name="Freeform: Shape 881">
                  <a:extLst>
                    <a:ext uri="{FF2B5EF4-FFF2-40B4-BE49-F238E27FC236}">
                      <a16:creationId xmlns:a16="http://schemas.microsoft.com/office/drawing/2014/main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444" name="Freeform: Shape 883">
                  <a:extLst>
                    <a:ext uri="{FF2B5EF4-FFF2-40B4-BE49-F238E27FC236}">
                      <a16:creationId xmlns:a16="http://schemas.microsoft.com/office/drawing/2014/main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884">
                  <a:extLst>
                    <a:ext uri="{FF2B5EF4-FFF2-40B4-BE49-F238E27FC236}">
                      <a16:creationId xmlns:a16="http://schemas.microsoft.com/office/drawing/2014/main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68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1160710">
            <a:off x="228760" y="6020235"/>
            <a:ext cx="5323716" cy="4906895"/>
            <a:chOff x="696549" y="4578468"/>
            <a:chExt cx="854163" cy="810703"/>
          </a:xfrm>
        </p:grpSpPr>
        <p:grpSp>
          <p:nvGrpSpPr>
            <p:cNvPr id="68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69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1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8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68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543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8DFB276A-A07F-49B7-9EA4-74566C410D59}"/>
              </a:ext>
            </a:extLst>
          </p:cNvPr>
          <p:cNvSpPr/>
          <p:nvPr/>
        </p:nvSpPr>
        <p:spPr>
          <a:xfrm>
            <a:off x="-422277" y="2000877"/>
            <a:ext cx="17196527" cy="950975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6755" name="TextBox 6754">
            <a:extLst>
              <a:ext uri="{FF2B5EF4-FFF2-40B4-BE49-F238E27FC236}">
                <a16:creationId xmlns:a16="http://schemas.microsoft.com/office/drawing/2014/main" id="{C83D4BE2-D008-4FDA-AD53-5C5178B699CD}"/>
              </a:ext>
            </a:extLst>
          </p:cNvPr>
          <p:cNvSpPr txBox="1"/>
          <p:nvPr/>
        </p:nvSpPr>
        <p:spPr>
          <a:xfrm>
            <a:off x="2466456" y="2173059"/>
            <a:ext cx="125984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defRPr/>
            </a:pPr>
            <a:r>
              <a:rPr lang="en-US" sz="10666" b="1" spc="400" dirty="0">
                <a:solidFill>
                  <a:srgbClr val="EDB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th-TH" sz="3200" spc="400" dirty="0">
              <a:solidFill>
                <a:srgbClr val="EDB863"/>
              </a:solidFill>
              <a:latin typeface="Times New Roman" panose="02020603050405020304" pitchFamily="18" charset="0"/>
              <a:cs typeface="ARMNoklae" panose="02000506000000020004" pitchFamily="2" charset="0"/>
            </a:endParaRPr>
          </a:p>
        </p:txBody>
      </p:sp>
      <p:grpSp>
        <p:nvGrpSpPr>
          <p:cNvPr id="18686" name="Graphic 18676">
            <a:extLst>
              <a:ext uri="{FF2B5EF4-FFF2-40B4-BE49-F238E27FC236}">
                <a16:creationId xmlns:a16="http://schemas.microsoft.com/office/drawing/2014/main" id="{9E377683-8C17-4214-8AF4-C70F15BE6E44}"/>
              </a:ext>
            </a:extLst>
          </p:cNvPr>
          <p:cNvGrpSpPr/>
          <p:nvPr/>
        </p:nvGrpSpPr>
        <p:grpSpPr>
          <a:xfrm>
            <a:off x="1087277" y="-1752483"/>
            <a:ext cx="727028" cy="5975459"/>
            <a:chOff x="6731507" y="2028824"/>
            <a:chExt cx="178975" cy="2065305"/>
          </a:xfrm>
        </p:grpSpPr>
        <p:grpSp>
          <p:nvGrpSpPr>
            <p:cNvPr id="18687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6752" name="Freeform: Shape 6751">
                <a:extLst>
                  <a:ext uri="{FF2B5EF4-FFF2-40B4-BE49-F238E27FC236}">
                    <a16:creationId xmlns:a16="http://schemas.microsoft.com/office/drawing/2014/main" id="{7843A706-1872-4630-86F2-9656A483F894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:a16="http://schemas.microsoft.com/office/drawing/2014/main" id="{7BCB4427-1C59-42DF-8039-17E7C2275705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754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6756" name="Freeform: Shape 6755">
                <a:extLst>
                  <a:ext uri="{FF2B5EF4-FFF2-40B4-BE49-F238E27FC236}">
                    <a16:creationId xmlns:a16="http://schemas.microsoft.com/office/drawing/2014/main" id="{A4E12470-3245-4FE4-A9AE-EE4E60956E5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:a16="http://schemas.microsoft.com/office/drawing/2014/main" id="{1E87AC40-725A-4591-8DD9-2B285840FC6E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089" name="Graphic 19087">
            <a:extLst>
              <a:ext uri="{FF2B5EF4-FFF2-40B4-BE49-F238E27FC236}">
                <a16:creationId xmlns:a16="http://schemas.microsoft.com/office/drawing/2014/main" id="{AC6AD137-2315-43D9-93C1-A2A0CBEB844B}"/>
              </a:ext>
            </a:extLst>
          </p:cNvPr>
          <p:cNvSpPr/>
          <p:nvPr/>
        </p:nvSpPr>
        <p:spPr>
          <a:xfrm>
            <a:off x="6966320" y="8347996"/>
            <a:ext cx="3310839" cy="1266776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1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735809" y="6084955"/>
            <a:ext cx="1122241" cy="934787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42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42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896387" y="1377365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13429977" y="2686473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5190597" y="1101169"/>
            <a:ext cx="819481" cy="87131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512937" y="807237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28" name="Group 4">
            <a:extLst>
              <a:ext uri="{FF2B5EF4-FFF2-40B4-BE49-F238E27FC236}">
                <a16:creationId xmlns:a16="http://schemas.microsoft.com/office/drawing/2014/main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15493175" y="7791977"/>
            <a:ext cx="1295400" cy="2679700"/>
            <a:chOff x="-24" y="1472"/>
            <a:chExt cx="612" cy="1266"/>
          </a:xfrm>
        </p:grpSpPr>
        <p:sp>
          <p:nvSpPr>
            <p:cNvPr id="429" name="AutoShape 3">
              <a:extLst>
                <a:ext uri="{FF2B5EF4-FFF2-40B4-BE49-F238E27FC236}">
                  <a16:creationId xmlns:a16="http://schemas.microsoft.com/office/drawing/2014/main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0" name="Freeform 5">
              <a:extLst>
                <a:ext uri="{FF2B5EF4-FFF2-40B4-BE49-F238E27FC236}">
                  <a16:creationId xmlns:a16="http://schemas.microsoft.com/office/drawing/2014/main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1" name="Freeform 6">
              <a:extLst>
                <a:ext uri="{FF2B5EF4-FFF2-40B4-BE49-F238E27FC236}">
                  <a16:creationId xmlns:a16="http://schemas.microsoft.com/office/drawing/2014/main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2" name="Freeform 7">
              <a:extLst>
                <a:ext uri="{FF2B5EF4-FFF2-40B4-BE49-F238E27FC236}">
                  <a16:creationId xmlns:a16="http://schemas.microsoft.com/office/drawing/2014/main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3" name="Freeform 8">
              <a:extLst>
                <a:ext uri="{FF2B5EF4-FFF2-40B4-BE49-F238E27FC236}">
                  <a16:creationId xmlns:a16="http://schemas.microsoft.com/office/drawing/2014/main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4" name="Freeform 9">
              <a:extLst>
                <a:ext uri="{FF2B5EF4-FFF2-40B4-BE49-F238E27FC236}">
                  <a16:creationId xmlns:a16="http://schemas.microsoft.com/office/drawing/2014/main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5" name="Freeform 10">
              <a:extLst>
                <a:ext uri="{FF2B5EF4-FFF2-40B4-BE49-F238E27FC236}">
                  <a16:creationId xmlns:a16="http://schemas.microsoft.com/office/drawing/2014/main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6" name="Freeform 11">
              <a:extLst>
                <a:ext uri="{FF2B5EF4-FFF2-40B4-BE49-F238E27FC236}">
                  <a16:creationId xmlns:a16="http://schemas.microsoft.com/office/drawing/2014/main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7" name="Freeform 12">
              <a:extLst>
                <a:ext uri="{FF2B5EF4-FFF2-40B4-BE49-F238E27FC236}">
                  <a16:creationId xmlns:a16="http://schemas.microsoft.com/office/drawing/2014/main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8" name="Freeform 13">
              <a:extLst>
                <a:ext uri="{FF2B5EF4-FFF2-40B4-BE49-F238E27FC236}">
                  <a16:creationId xmlns:a16="http://schemas.microsoft.com/office/drawing/2014/main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12720573" y="6422449"/>
            <a:ext cx="2441861" cy="2428257"/>
            <a:chOff x="9297147" y="4956161"/>
            <a:chExt cx="1831396" cy="1821193"/>
          </a:xfrm>
        </p:grpSpPr>
        <p:grpSp>
          <p:nvGrpSpPr>
            <p:cNvPr id="456" name="Graphic 1">
              <a:extLst>
                <a:ext uri="{FF2B5EF4-FFF2-40B4-BE49-F238E27FC236}">
                  <a16:creationId xmlns:a16="http://schemas.microsoft.com/office/drawing/2014/main" id="{72DE07B2-49DE-4C69-9494-120528081C00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57" name="Graphic 1">
                <a:extLst>
                  <a:ext uri="{FF2B5EF4-FFF2-40B4-BE49-F238E27FC236}">
                    <a16:creationId xmlns:a16="http://schemas.microsoft.com/office/drawing/2014/main" id="{D75840A7-2919-40CB-A82C-2AD69D7673A5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472" name="Freeform: Shape 86">
                  <a:extLst>
                    <a:ext uri="{FF2B5EF4-FFF2-40B4-BE49-F238E27FC236}">
                      <a16:creationId xmlns:a16="http://schemas.microsoft.com/office/drawing/2014/main" id="{AB10C774-087E-4B16-8266-2E5B640A906A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73" name="Freeform: Shape 87">
                  <a:extLst>
                    <a:ext uri="{FF2B5EF4-FFF2-40B4-BE49-F238E27FC236}">
                      <a16:creationId xmlns:a16="http://schemas.microsoft.com/office/drawing/2014/main" id="{7EDD93C5-5B90-4522-8DCB-C06ED814A3FF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id="{0C0756B5-A404-4C46-B1B4-1C52C4A0555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483" name="Freeform: Shape 97">
                    <a:extLst>
                      <a:ext uri="{FF2B5EF4-FFF2-40B4-BE49-F238E27FC236}">
                        <a16:creationId xmlns:a16="http://schemas.microsoft.com/office/drawing/2014/main" id="{F32A1366-5E65-47BB-93D3-B040FFE5BED0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4" name="Freeform: Shape 98">
                    <a:extLst>
                      <a:ext uri="{FF2B5EF4-FFF2-40B4-BE49-F238E27FC236}">
                        <a16:creationId xmlns:a16="http://schemas.microsoft.com/office/drawing/2014/main" id="{0ECB6895-7B8D-41CF-8969-4A8DD8B0B5F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75" name="Graphic 1">
                  <a:extLst>
                    <a:ext uri="{FF2B5EF4-FFF2-40B4-BE49-F238E27FC236}">
                      <a16:creationId xmlns:a16="http://schemas.microsoft.com/office/drawing/2014/main" id="{6AA147F8-F86F-4E7A-8E62-11B26779C6C7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476" name="Graphic 1">
                    <a:extLst>
                      <a:ext uri="{FF2B5EF4-FFF2-40B4-BE49-F238E27FC236}">
                        <a16:creationId xmlns:a16="http://schemas.microsoft.com/office/drawing/2014/main" id="{B7F722D3-2F87-4687-9B9E-3B4557118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480" name="Freeform: Shape 94">
                      <a:extLst>
                        <a:ext uri="{FF2B5EF4-FFF2-40B4-BE49-F238E27FC236}">
                          <a16:creationId xmlns:a16="http://schemas.microsoft.com/office/drawing/2014/main" id="{7A9C5DB7-4654-4ADA-A200-794C419C08B9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1" name="Freeform: Shape 95">
                      <a:extLst>
                        <a:ext uri="{FF2B5EF4-FFF2-40B4-BE49-F238E27FC236}">
                          <a16:creationId xmlns:a16="http://schemas.microsoft.com/office/drawing/2014/main" id="{524A3E0F-8D83-4EA6-A06E-999564A83BF3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2" name="Freeform: Shape 96">
                      <a:extLst>
                        <a:ext uri="{FF2B5EF4-FFF2-40B4-BE49-F238E27FC236}">
                          <a16:creationId xmlns:a16="http://schemas.microsoft.com/office/drawing/2014/main" id="{E36F2489-35A8-4CB3-B8A2-92A629B2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77" name="Graphic 1">
                    <a:extLst>
                      <a:ext uri="{FF2B5EF4-FFF2-40B4-BE49-F238E27FC236}">
                        <a16:creationId xmlns:a16="http://schemas.microsoft.com/office/drawing/2014/main" id="{204C2015-4827-4F99-9E06-D6240530D9AE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478" name="Freeform: Shape 92">
                      <a:extLst>
                        <a:ext uri="{FF2B5EF4-FFF2-40B4-BE49-F238E27FC236}">
                          <a16:creationId xmlns:a16="http://schemas.microsoft.com/office/drawing/2014/main" id="{F1895795-ADE3-48D0-A0F5-B56759E0D6FB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79" name="Freeform: Shape 93">
                      <a:extLst>
                        <a:ext uri="{FF2B5EF4-FFF2-40B4-BE49-F238E27FC236}">
                          <a16:creationId xmlns:a16="http://schemas.microsoft.com/office/drawing/2014/main" id="{CCDF4719-B86B-4186-A603-4A2E8B089BD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58" name="Graphic 1">
                <a:extLst>
                  <a:ext uri="{FF2B5EF4-FFF2-40B4-BE49-F238E27FC236}">
                    <a16:creationId xmlns:a16="http://schemas.microsoft.com/office/drawing/2014/main" id="{A6C406BC-5451-4AA5-8A2C-158119A27B6A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459" name="Freeform: Shape 73">
                  <a:extLst>
                    <a:ext uri="{FF2B5EF4-FFF2-40B4-BE49-F238E27FC236}">
                      <a16:creationId xmlns:a16="http://schemas.microsoft.com/office/drawing/2014/main" id="{9F51C107-5DDC-4CAB-BDBD-4E2B02938F94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0" name="Freeform: Shape 74">
                  <a:extLst>
                    <a:ext uri="{FF2B5EF4-FFF2-40B4-BE49-F238E27FC236}">
                      <a16:creationId xmlns:a16="http://schemas.microsoft.com/office/drawing/2014/main" id="{1A2F7E4B-E870-4015-BE77-006818145548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61" name="Graphic 1">
                  <a:extLst>
                    <a:ext uri="{FF2B5EF4-FFF2-40B4-BE49-F238E27FC236}">
                      <a16:creationId xmlns:a16="http://schemas.microsoft.com/office/drawing/2014/main" id="{5302B81B-03DF-4967-936D-7A261577CA0E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470" name="Freeform: Shape 84">
                    <a:extLst>
                      <a:ext uri="{FF2B5EF4-FFF2-40B4-BE49-F238E27FC236}">
                        <a16:creationId xmlns:a16="http://schemas.microsoft.com/office/drawing/2014/main" id="{70AB6C10-1563-4529-840E-76C88729B2F8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1" name="Freeform: Shape 85">
                    <a:extLst>
                      <a:ext uri="{FF2B5EF4-FFF2-40B4-BE49-F238E27FC236}">
                        <a16:creationId xmlns:a16="http://schemas.microsoft.com/office/drawing/2014/main" id="{25446253-271F-4E48-A6FD-DADA2A9C6EDC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id="{4F44FBD1-6586-473D-8B14-A32DC0EE1368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463" name="Graphic 1">
                    <a:extLst>
                      <a:ext uri="{FF2B5EF4-FFF2-40B4-BE49-F238E27FC236}">
                        <a16:creationId xmlns:a16="http://schemas.microsoft.com/office/drawing/2014/main" id="{2D8C110C-041E-4C37-A1B7-F07BFBA85D7F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467" name="Freeform: Shape 81">
                      <a:extLst>
                        <a:ext uri="{FF2B5EF4-FFF2-40B4-BE49-F238E27FC236}">
                          <a16:creationId xmlns:a16="http://schemas.microsoft.com/office/drawing/2014/main" id="{59670BD9-7075-46CE-8FDD-FCC9F8228D8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8" name="Freeform: Shape 82">
                      <a:extLst>
                        <a:ext uri="{FF2B5EF4-FFF2-40B4-BE49-F238E27FC236}">
                          <a16:creationId xmlns:a16="http://schemas.microsoft.com/office/drawing/2014/main" id="{7B062E24-E0EE-450C-B975-5081FDE2997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9" name="Freeform: Shape 83">
                      <a:extLst>
                        <a:ext uri="{FF2B5EF4-FFF2-40B4-BE49-F238E27FC236}">
                          <a16:creationId xmlns:a16="http://schemas.microsoft.com/office/drawing/2014/main" id="{83299580-2AA8-4259-9101-48FD5C8D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64" name="Graphic 1">
                    <a:extLst>
                      <a:ext uri="{FF2B5EF4-FFF2-40B4-BE49-F238E27FC236}">
                        <a16:creationId xmlns:a16="http://schemas.microsoft.com/office/drawing/2014/main" id="{B96539CE-D316-4295-A251-62096DD6AB8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465" name="Freeform: Shape 79">
                      <a:extLst>
                        <a:ext uri="{FF2B5EF4-FFF2-40B4-BE49-F238E27FC236}">
                          <a16:creationId xmlns:a16="http://schemas.microsoft.com/office/drawing/2014/main" id="{EA7C11F7-0990-48D7-A76F-3775E624594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6" name="Freeform: Shape 80">
                      <a:extLst>
                        <a:ext uri="{FF2B5EF4-FFF2-40B4-BE49-F238E27FC236}">
                          <a16:creationId xmlns:a16="http://schemas.microsoft.com/office/drawing/2014/main" id="{8B5B8C3D-2961-4B30-962D-4E38D06D2B00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485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48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501" name="Freeform: Shape 11680">
                  <a:extLst>
                    <a:ext uri="{FF2B5EF4-FFF2-40B4-BE49-F238E27FC236}">
                      <a16:creationId xmlns:a16="http://schemas.microsoft.com/office/drawing/2014/main" id="{67C8E4BE-E586-418B-9F53-AF7B5F6CDCEB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02" name="Freeform: Shape 11681">
                  <a:extLst>
                    <a:ext uri="{FF2B5EF4-FFF2-40B4-BE49-F238E27FC236}">
                      <a16:creationId xmlns:a16="http://schemas.microsoft.com/office/drawing/2014/main" id="{EE355244-DFC7-43AE-A51C-D255C9CA9574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503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512" name="Freeform: Shape 11683">
                    <a:extLst>
                      <a:ext uri="{FF2B5EF4-FFF2-40B4-BE49-F238E27FC236}">
                        <a16:creationId xmlns:a16="http://schemas.microsoft.com/office/drawing/2014/main" id="{A1DC5A5F-F7BD-40B7-B2B6-5536C74B7FD8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3" name="Freeform: Shape 11685">
                    <a:extLst>
                      <a:ext uri="{FF2B5EF4-FFF2-40B4-BE49-F238E27FC236}">
                        <a16:creationId xmlns:a16="http://schemas.microsoft.com/office/drawing/2014/main" id="{7AA4848E-0BF4-49B9-80FB-38630CE471A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505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509" name="Freeform: Shape 11689">
                      <a:extLst>
                        <a:ext uri="{FF2B5EF4-FFF2-40B4-BE49-F238E27FC236}">
                          <a16:creationId xmlns:a16="http://schemas.microsoft.com/office/drawing/2014/main" id="{88757380-54AE-4924-B245-61E6DAFA3C02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0" name="Freeform: Shape 11690">
                      <a:extLst>
                        <a:ext uri="{FF2B5EF4-FFF2-40B4-BE49-F238E27FC236}">
                          <a16:creationId xmlns:a16="http://schemas.microsoft.com/office/drawing/2014/main" id="{4C9B6B38-9E13-4A36-B207-114F492D665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1" name="Freeform: Shape 11691">
                      <a:extLst>
                        <a:ext uri="{FF2B5EF4-FFF2-40B4-BE49-F238E27FC236}">
                          <a16:creationId xmlns:a16="http://schemas.microsoft.com/office/drawing/2014/main" id="{43FF7CF8-4EA3-4811-9149-8A64DF3B4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506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507" name="Freeform: Shape 11693">
                      <a:extLst>
                        <a:ext uri="{FF2B5EF4-FFF2-40B4-BE49-F238E27FC236}">
                          <a16:creationId xmlns:a16="http://schemas.microsoft.com/office/drawing/2014/main" id="{52F4475C-11BF-41DB-9F6C-9813706604E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08" name="Freeform: Shape 11694">
                      <a:extLst>
                        <a:ext uri="{FF2B5EF4-FFF2-40B4-BE49-F238E27FC236}">
                          <a16:creationId xmlns:a16="http://schemas.microsoft.com/office/drawing/2014/main" id="{6783E065-849A-47F8-AD7C-B6A315AD54E3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87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488" name="Freeform: Shape 11696">
                  <a:extLst>
                    <a:ext uri="{FF2B5EF4-FFF2-40B4-BE49-F238E27FC236}">
                      <a16:creationId xmlns:a16="http://schemas.microsoft.com/office/drawing/2014/main" id="{4CCC2D88-63CA-47D5-BC66-D1BDC723BC3D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9" name="Freeform: Shape 11697">
                  <a:extLst>
                    <a:ext uri="{FF2B5EF4-FFF2-40B4-BE49-F238E27FC236}">
                      <a16:creationId xmlns:a16="http://schemas.microsoft.com/office/drawing/2014/main" id="{BF334297-F254-4CA0-B395-D7F5C8A1C64A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90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499" name="Freeform: Shape 11699">
                    <a:extLst>
                      <a:ext uri="{FF2B5EF4-FFF2-40B4-BE49-F238E27FC236}">
                        <a16:creationId xmlns:a16="http://schemas.microsoft.com/office/drawing/2014/main" id="{78BC37A4-54C1-4383-81B1-DEB2A8D3DCD5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0" name="Freeform: Shape 11700">
                    <a:extLst>
                      <a:ext uri="{FF2B5EF4-FFF2-40B4-BE49-F238E27FC236}">
                        <a16:creationId xmlns:a16="http://schemas.microsoft.com/office/drawing/2014/main" id="{3CDDD6E9-6DF7-43E9-A26D-6F5A834863C5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91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492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496" name="Freeform: Shape 11703">
                      <a:extLst>
                        <a:ext uri="{FF2B5EF4-FFF2-40B4-BE49-F238E27FC236}">
                          <a16:creationId xmlns:a16="http://schemas.microsoft.com/office/drawing/2014/main" id="{87077C23-AAD1-424D-B2B8-E769200A6B8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7" name="Freeform: Shape 11704">
                      <a:extLst>
                        <a:ext uri="{FF2B5EF4-FFF2-40B4-BE49-F238E27FC236}">
                          <a16:creationId xmlns:a16="http://schemas.microsoft.com/office/drawing/2014/main" id="{1A54C0E5-A5BE-4E8C-A35A-AAC3C010A9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8" name="Freeform: Shape 11705">
                      <a:extLst>
                        <a:ext uri="{FF2B5EF4-FFF2-40B4-BE49-F238E27FC236}">
                          <a16:creationId xmlns:a16="http://schemas.microsoft.com/office/drawing/2014/main" id="{7D2CCA79-6F37-40C8-B08F-22527D101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93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494" name="Freeform: Shape 11707">
                      <a:extLst>
                        <a:ext uri="{FF2B5EF4-FFF2-40B4-BE49-F238E27FC236}">
                          <a16:creationId xmlns:a16="http://schemas.microsoft.com/office/drawing/2014/main" id="{73DBC2BD-BE53-4B8D-B55A-2E53E378317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5" name="Freeform: Shape 11708">
                      <a:extLst>
                        <a:ext uri="{FF2B5EF4-FFF2-40B4-BE49-F238E27FC236}">
                          <a16:creationId xmlns:a16="http://schemas.microsoft.com/office/drawing/2014/main" id="{91EF679D-B0B1-4F84-8363-62360706D3FE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14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7393938" y="1837313"/>
            <a:ext cx="280535" cy="243611"/>
            <a:chOff x="9117820" y="2027686"/>
            <a:chExt cx="210401" cy="182708"/>
          </a:xfrm>
        </p:grpSpPr>
        <p:sp>
          <p:nvSpPr>
            <p:cNvPr id="515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6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7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8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9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0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1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2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3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61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3443699" y="4473445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61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5599963" y="6919120"/>
            <a:ext cx="568681" cy="50723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620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1371935">
            <a:off x="5660920" y="294694"/>
            <a:ext cx="1841048" cy="1579287"/>
            <a:chOff x="8203691" y="2074073"/>
            <a:chExt cx="976788" cy="876866"/>
          </a:xfrm>
        </p:grpSpPr>
        <p:sp>
          <p:nvSpPr>
            <p:cNvPr id="621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2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3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4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5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3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4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5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6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7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8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9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683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9018844">
            <a:off x="9259528" y="4556099"/>
            <a:ext cx="10303051" cy="788444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16585" y="7072321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39" name="Group 893">
            <a:extLst>
              <a:ext uri="{FF2B5EF4-FFF2-40B4-BE49-F238E27FC236}">
                <a16:creationId xmlns:a16="http://schemas.microsoft.com/office/drawing/2014/main" id="{B79E7595-F65B-442C-B805-CC0D982ABF8D}"/>
              </a:ext>
            </a:extLst>
          </p:cNvPr>
          <p:cNvGrpSpPr/>
          <p:nvPr/>
        </p:nvGrpSpPr>
        <p:grpSpPr>
          <a:xfrm>
            <a:off x="14253222" y="4649360"/>
            <a:ext cx="1936839" cy="1423259"/>
            <a:chOff x="-403127" y="371217"/>
            <a:chExt cx="1204344" cy="852926"/>
          </a:xfrm>
        </p:grpSpPr>
        <p:grpSp>
          <p:nvGrpSpPr>
            <p:cNvPr id="440" name="Graphic 876">
              <a:extLst>
                <a:ext uri="{FF2B5EF4-FFF2-40B4-BE49-F238E27FC236}">
                  <a16:creationId xmlns:a16="http://schemas.microsoft.com/office/drawing/2014/main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49" name="Graphic 876">
                <a:extLst>
                  <a:ext uri="{FF2B5EF4-FFF2-40B4-BE49-F238E27FC236}">
                    <a16:creationId xmlns:a16="http://schemas.microsoft.com/office/drawing/2014/main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453" name="Freeform: Shape 890">
                  <a:extLst>
                    <a:ext uri="{FF2B5EF4-FFF2-40B4-BE49-F238E27FC236}">
                      <a16:creationId xmlns:a16="http://schemas.microsoft.com/office/drawing/2014/main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4" name="Freeform: Shape 891">
                  <a:extLst>
                    <a:ext uri="{FF2B5EF4-FFF2-40B4-BE49-F238E27FC236}">
                      <a16:creationId xmlns:a16="http://schemas.microsoft.com/office/drawing/2014/main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5" name="Freeform: Shape 892">
                  <a:extLst>
                    <a:ext uri="{FF2B5EF4-FFF2-40B4-BE49-F238E27FC236}">
                      <a16:creationId xmlns:a16="http://schemas.microsoft.com/office/drawing/2014/main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50" name="Graphic 876">
                <a:extLst>
                  <a:ext uri="{FF2B5EF4-FFF2-40B4-BE49-F238E27FC236}">
                    <a16:creationId xmlns:a16="http://schemas.microsoft.com/office/drawing/2014/main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451" name="Freeform: Shape 888">
                  <a:extLst>
                    <a:ext uri="{FF2B5EF4-FFF2-40B4-BE49-F238E27FC236}">
                      <a16:creationId xmlns:a16="http://schemas.microsoft.com/office/drawing/2014/main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2" name="Freeform: Shape 889">
                  <a:extLst>
                    <a:ext uri="{FF2B5EF4-FFF2-40B4-BE49-F238E27FC236}">
                      <a16:creationId xmlns:a16="http://schemas.microsoft.com/office/drawing/2014/main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441" name="Graphic 876">
              <a:extLst>
                <a:ext uri="{FF2B5EF4-FFF2-40B4-BE49-F238E27FC236}">
                  <a16:creationId xmlns:a16="http://schemas.microsoft.com/office/drawing/2014/main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442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446" name="Freeform: Shape 879">
                  <a:extLst>
                    <a:ext uri="{FF2B5EF4-FFF2-40B4-BE49-F238E27FC236}">
                      <a16:creationId xmlns:a16="http://schemas.microsoft.com/office/drawing/2014/main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880">
                  <a:extLst>
                    <a:ext uri="{FF2B5EF4-FFF2-40B4-BE49-F238E27FC236}">
                      <a16:creationId xmlns:a16="http://schemas.microsoft.com/office/drawing/2014/main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8" name="Freeform: Shape 881">
                  <a:extLst>
                    <a:ext uri="{FF2B5EF4-FFF2-40B4-BE49-F238E27FC236}">
                      <a16:creationId xmlns:a16="http://schemas.microsoft.com/office/drawing/2014/main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444" name="Freeform: Shape 883">
                  <a:extLst>
                    <a:ext uri="{FF2B5EF4-FFF2-40B4-BE49-F238E27FC236}">
                      <a16:creationId xmlns:a16="http://schemas.microsoft.com/office/drawing/2014/main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884">
                  <a:extLst>
                    <a:ext uri="{FF2B5EF4-FFF2-40B4-BE49-F238E27FC236}">
                      <a16:creationId xmlns:a16="http://schemas.microsoft.com/office/drawing/2014/main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68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1160710">
            <a:off x="228760" y="6020235"/>
            <a:ext cx="5323716" cy="4906895"/>
            <a:chOff x="696549" y="4578468"/>
            <a:chExt cx="854163" cy="810703"/>
          </a:xfrm>
        </p:grpSpPr>
        <p:grpSp>
          <p:nvGrpSpPr>
            <p:cNvPr id="68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69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1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8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68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10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350933" y="1282702"/>
            <a:ext cx="6885687" cy="2659381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>
                <a:srgbClr val="000000"/>
              </a:buClr>
            </a:pPr>
            <a:r>
              <a:rPr lang="vi-VN" sz="426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Muốn tính giá trị biểu thức có dấu ngoặc ta thực hiện trong ngoặc trước, ngoài ngoặc sau.</a:t>
            </a:r>
            <a:endParaRPr lang="en-US" sz="4267" kern="0" dirty="0">
              <a:solidFill>
                <a:srgbClr val="002060"/>
              </a:solidFill>
              <a:latin typeface="+mj-lt"/>
              <a:cs typeface="Calibri" panose="020F0502020204030204" pitchFamily="34" charset="0"/>
              <a:sym typeface="Arial"/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8570120" y="1117601"/>
            <a:ext cx="7138577" cy="2824483"/>
          </a:xfrm>
          <a:prstGeom prst="wedgeRoundRectCallout">
            <a:avLst>
              <a:gd name="adj1" fmla="val -8693"/>
              <a:gd name="adj2" fmla="val 64222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>
                <a:srgbClr val="000000"/>
              </a:buClr>
            </a:pPr>
            <a:r>
              <a:rPr lang="en-US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N</a:t>
            </a:r>
            <a:r>
              <a:rPr lang="vi-VN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êu thứ tự thực hiện tính giá trị biểu thức có dấu ngoặc</a:t>
            </a:r>
            <a:endParaRPr lang="en-US" sz="4977" kern="0" dirty="0">
              <a:solidFill>
                <a:srgbClr val="002060"/>
              </a:solidFill>
              <a:latin typeface="+mj-lt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C5E669-F9E8-96A8-9588-D036C7D0F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41035" y="3942083"/>
            <a:ext cx="3530827" cy="488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91FC5A-E690-0358-6E61-EAFA50D83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646" y="4180157"/>
            <a:ext cx="4315581" cy="49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39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225273" y="520701"/>
            <a:ext cx="8382945" cy="3083684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85"/>
            <a:r>
              <a:rPr lang="vi-VN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Chu vi hình chữ nhật bằng chiều dài cộng chiều rộng (cùng đơn vị đo) tất cả nhân 2</a:t>
            </a:r>
            <a:endParaRPr lang="zh-CN" altLang="en-US" sz="4800" b="1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9497220" y="900661"/>
            <a:ext cx="5961385" cy="2703723"/>
          </a:xfrm>
          <a:prstGeom prst="wedgeRoundRectCallout">
            <a:avLst>
              <a:gd name="adj1" fmla="val 9667"/>
              <a:gd name="adj2" fmla="val 67388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625519">
              <a:buClr>
                <a:srgbClr val="000000"/>
              </a:buClr>
            </a:pPr>
            <a:r>
              <a:rPr lang="en-US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N</a:t>
            </a:r>
            <a:r>
              <a:rPr lang="vi-VN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êu cách tính chu vi hình chữ nhật</a:t>
            </a:r>
            <a:r>
              <a:rPr lang="en-US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D8407-826D-D08F-0723-F0188EC4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41035" y="3942083"/>
            <a:ext cx="3530827" cy="488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FE96E-453B-DA83-9968-295AC2E6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045" y="3942083"/>
            <a:ext cx="4315581" cy="49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9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225273" y="520701"/>
            <a:ext cx="8382945" cy="3083684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85"/>
            <a:r>
              <a:rPr lang="vi-VN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Muốn tính chu vi hình vuông ta lấy độ dài một cạnh nhân với 4</a:t>
            </a:r>
            <a:r>
              <a:rPr lang="en-US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  <a:endParaRPr lang="zh-CN" altLang="en-US" sz="4800" b="1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9497220" y="900661"/>
            <a:ext cx="5961385" cy="2703723"/>
          </a:xfrm>
          <a:prstGeom prst="wedgeRoundRectCallout">
            <a:avLst>
              <a:gd name="adj1" fmla="val 9667"/>
              <a:gd name="adj2" fmla="val 67388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625519">
              <a:buClr>
                <a:srgbClr val="000000"/>
              </a:buClr>
              <a:defRPr/>
            </a:pPr>
            <a:r>
              <a:rPr lang="en-US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N</a:t>
            </a:r>
            <a:r>
              <a:rPr lang="vi-VN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êu cách tính chu vi hình </a:t>
            </a:r>
            <a:r>
              <a:rPr lang="en-US" sz="4977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vuông</a:t>
            </a:r>
            <a:endParaRPr lang="en-US" sz="4977" kern="0" dirty="0">
              <a:solidFill>
                <a:srgbClr val="002060"/>
              </a:solidFill>
              <a:latin typeface="+mj-lt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D8407-826D-D08F-0723-F0188EC4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41035" y="3942083"/>
            <a:ext cx="3530827" cy="488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FE96E-453B-DA83-9968-295AC2E6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045" y="3942083"/>
            <a:ext cx="4315581" cy="49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953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8DFB276A-A07F-49B7-9EA4-74566C410D59}"/>
              </a:ext>
            </a:extLst>
          </p:cNvPr>
          <p:cNvSpPr/>
          <p:nvPr/>
        </p:nvSpPr>
        <p:spPr>
          <a:xfrm>
            <a:off x="-422277" y="2000877"/>
            <a:ext cx="17196527" cy="950975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6755" name="TextBox 6754">
            <a:extLst>
              <a:ext uri="{FF2B5EF4-FFF2-40B4-BE49-F238E27FC236}">
                <a16:creationId xmlns:a16="http://schemas.microsoft.com/office/drawing/2014/main" id="{C83D4BE2-D008-4FDA-AD53-5C5178B699CD}"/>
              </a:ext>
            </a:extLst>
          </p:cNvPr>
          <p:cNvSpPr txBox="1"/>
          <p:nvPr/>
        </p:nvSpPr>
        <p:spPr>
          <a:xfrm>
            <a:off x="2466456" y="2173059"/>
            <a:ext cx="125984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defRPr/>
            </a:pPr>
            <a:r>
              <a:rPr lang="en-US" sz="10666" b="1" spc="400" dirty="0">
                <a:solidFill>
                  <a:srgbClr val="EDB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th-TH" sz="3200" spc="400" dirty="0">
              <a:solidFill>
                <a:srgbClr val="EDB863"/>
              </a:solidFill>
              <a:latin typeface="Times New Roman" panose="02020603050405020304" pitchFamily="18" charset="0"/>
              <a:cs typeface="ARMNoklae" panose="02000506000000020004" pitchFamily="2" charset="0"/>
            </a:endParaRPr>
          </a:p>
        </p:txBody>
      </p:sp>
      <p:grpSp>
        <p:nvGrpSpPr>
          <p:cNvPr id="18686" name="Graphic 18676">
            <a:extLst>
              <a:ext uri="{FF2B5EF4-FFF2-40B4-BE49-F238E27FC236}">
                <a16:creationId xmlns:a16="http://schemas.microsoft.com/office/drawing/2014/main" id="{9E377683-8C17-4214-8AF4-C70F15BE6E44}"/>
              </a:ext>
            </a:extLst>
          </p:cNvPr>
          <p:cNvGrpSpPr/>
          <p:nvPr/>
        </p:nvGrpSpPr>
        <p:grpSpPr>
          <a:xfrm>
            <a:off x="1087277" y="-1752483"/>
            <a:ext cx="727028" cy="5975459"/>
            <a:chOff x="6731507" y="2028824"/>
            <a:chExt cx="178975" cy="2065305"/>
          </a:xfrm>
        </p:grpSpPr>
        <p:grpSp>
          <p:nvGrpSpPr>
            <p:cNvPr id="18687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6752" name="Freeform: Shape 6751">
                <a:extLst>
                  <a:ext uri="{FF2B5EF4-FFF2-40B4-BE49-F238E27FC236}">
                    <a16:creationId xmlns:a16="http://schemas.microsoft.com/office/drawing/2014/main" id="{7843A706-1872-4630-86F2-9656A483F894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:a16="http://schemas.microsoft.com/office/drawing/2014/main" id="{7BCB4427-1C59-42DF-8039-17E7C2275705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754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6756" name="Freeform: Shape 6755">
                <a:extLst>
                  <a:ext uri="{FF2B5EF4-FFF2-40B4-BE49-F238E27FC236}">
                    <a16:creationId xmlns:a16="http://schemas.microsoft.com/office/drawing/2014/main" id="{A4E12470-3245-4FE4-A9AE-EE4E60956E5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:a16="http://schemas.microsoft.com/office/drawing/2014/main" id="{1E87AC40-725A-4591-8DD9-2B285840FC6E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089" name="Graphic 19087">
            <a:extLst>
              <a:ext uri="{FF2B5EF4-FFF2-40B4-BE49-F238E27FC236}">
                <a16:creationId xmlns:a16="http://schemas.microsoft.com/office/drawing/2014/main" id="{AC6AD137-2315-43D9-93C1-A2A0CBEB844B}"/>
              </a:ext>
            </a:extLst>
          </p:cNvPr>
          <p:cNvSpPr/>
          <p:nvPr/>
        </p:nvSpPr>
        <p:spPr>
          <a:xfrm>
            <a:off x="6966320" y="8347996"/>
            <a:ext cx="3310839" cy="1266776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1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735809" y="6084955"/>
            <a:ext cx="1122241" cy="934787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42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42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896387" y="1377365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13429977" y="2686473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5190597" y="1101169"/>
            <a:ext cx="819481" cy="87131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512937" y="807237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28" name="Group 4">
            <a:extLst>
              <a:ext uri="{FF2B5EF4-FFF2-40B4-BE49-F238E27FC236}">
                <a16:creationId xmlns:a16="http://schemas.microsoft.com/office/drawing/2014/main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15493175" y="7791977"/>
            <a:ext cx="1295400" cy="2679700"/>
            <a:chOff x="-24" y="1472"/>
            <a:chExt cx="612" cy="1266"/>
          </a:xfrm>
        </p:grpSpPr>
        <p:sp>
          <p:nvSpPr>
            <p:cNvPr id="429" name="AutoShape 3">
              <a:extLst>
                <a:ext uri="{FF2B5EF4-FFF2-40B4-BE49-F238E27FC236}">
                  <a16:creationId xmlns:a16="http://schemas.microsoft.com/office/drawing/2014/main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0" name="Freeform 5">
              <a:extLst>
                <a:ext uri="{FF2B5EF4-FFF2-40B4-BE49-F238E27FC236}">
                  <a16:creationId xmlns:a16="http://schemas.microsoft.com/office/drawing/2014/main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1" name="Freeform 6">
              <a:extLst>
                <a:ext uri="{FF2B5EF4-FFF2-40B4-BE49-F238E27FC236}">
                  <a16:creationId xmlns:a16="http://schemas.microsoft.com/office/drawing/2014/main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2" name="Freeform 7">
              <a:extLst>
                <a:ext uri="{FF2B5EF4-FFF2-40B4-BE49-F238E27FC236}">
                  <a16:creationId xmlns:a16="http://schemas.microsoft.com/office/drawing/2014/main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3" name="Freeform 8">
              <a:extLst>
                <a:ext uri="{FF2B5EF4-FFF2-40B4-BE49-F238E27FC236}">
                  <a16:creationId xmlns:a16="http://schemas.microsoft.com/office/drawing/2014/main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4" name="Freeform 9">
              <a:extLst>
                <a:ext uri="{FF2B5EF4-FFF2-40B4-BE49-F238E27FC236}">
                  <a16:creationId xmlns:a16="http://schemas.microsoft.com/office/drawing/2014/main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5" name="Freeform 10">
              <a:extLst>
                <a:ext uri="{FF2B5EF4-FFF2-40B4-BE49-F238E27FC236}">
                  <a16:creationId xmlns:a16="http://schemas.microsoft.com/office/drawing/2014/main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6" name="Freeform 11">
              <a:extLst>
                <a:ext uri="{FF2B5EF4-FFF2-40B4-BE49-F238E27FC236}">
                  <a16:creationId xmlns:a16="http://schemas.microsoft.com/office/drawing/2014/main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7" name="Freeform 12">
              <a:extLst>
                <a:ext uri="{FF2B5EF4-FFF2-40B4-BE49-F238E27FC236}">
                  <a16:creationId xmlns:a16="http://schemas.microsoft.com/office/drawing/2014/main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8" name="Freeform 13">
              <a:extLst>
                <a:ext uri="{FF2B5EF4-FFF2-40B4-BE49-F238E27FC236}">
                  <a16:creationId xmlns:a16="http://schemas.microsoft.com/office/drawing/2014/main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12720573" y="6422449"/>
            <a:ext cx="2441861" cy="2428257"/>
            <a:chOff x="9297147" y="4956161"/>
            <a:chExt cx="1831396" cy="1821193"/>
          </a:xfrm>
        </p:grpSpPr>
        <p:grpSp>
          <p:nvGrpSpPr>
            <p:cNvPr id="456" name="Graphic 1">
              <a:extLst>
                <a:ext uri="{FF2B5EF4-FFF2-40B4-BE49-F238E27FC236}">
                  <a16:creationId xmlns:a16="http://schemas.microsoft.com/office/drawing/2014/main" id="{72DE07B2-49DE-4C69-9494-120528081C00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57" name="Graphic 1">
                <a:extLst>
                  <a:ext uri="{FF2B5EF4-FFF2-40B4-BE49-F238E27FC236}">
                    <a16:creationId xmlns:a16="http://schemas.microsoft.com/office/drawing/2014/main" id="{D75840A7-2919-40CB-A82C-2AD69D7673A5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472" name="Freeform: Shape 86">
                  <a:extLst>
                    <a:ext uri="{FF2B5EF4-FFF2-40B4-BE49-F238E27FC236}">
                      <a16:creationId xmlns:a16="http://schemas.microsoft.com/office/drawing/2014/main" id="{AB10C774-087E-4B16-8266-2E5B640A906A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73" name="Freeform: Shape 87">
                  <a:extLst>
                    <a:ext uri="{FF2B5EF4-FFF2-40B4-BE49-F238E27FC236}">
                      <a16:creationId xmlns:a16="http://schemas.microsoft.com/office/drawing/2014/main" id="{7EDD93C5-5B90-4522-8DCB-C06ED814A3FF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id="{0C0756B5-A404-4C46-B1B4-1C52C4A0555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483" name="Freeform: Shape 97">
                    <a:extLst>
                      <a:ext uri="{FF2B5EF4-FFF2-40B4-BE49-F238E27FC236}">
                        <a16:creationId xmlns:a16="http://schemas.microsoft.com/office/drawing/2014/main" id="{F32A1366-5E65-47BB-93D3-B040FFE5BED0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4" name="Freeform: Shape 98">
                    <a:extLst>
                      <a:ext uri="{FF2B5EF4-FFF2-40B4-BE49-F238E27FC236}">
                        <a16:creationId xmlns:a16="http://schemas.microsoft.com/office/drawing/2014/main" id="{0ECB6895-7B8D-41CF-8969-4A8DD8B0B5F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75" name="Graphic 1">
                  <a:extLst>
                    <a:ext uri="{FF2B5EF4-FFF2-40B4-BE49-F238E27FC236}">
                      <a16:creationId xmlns:a16="http://schemas.microsoft.com/office/drawing/2014/main" id="{6AA147F8-F86F-4E7A-8E62-11B26779C6C7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476" name="Graphic 1">
                    <a:extLst>
                      <a:ext uri="{FF2B5EF4-FFF2-40B4-BE49-F238E27FC236}">
                        <a16:creationId xmlns:a16="http://schemas.microsoft.com/office/drawing/2014/main" id="{B7F722D3-2F87-4687-9B9E-3B4557118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480" name="Freeform: Shape 94">
                      <a:extLst>
                        <a:ext uri="{FF2B5EF4-FFF2-40B4-BE49-F238E27FC236}">
                          <a16:creationId xmlns:a16="http://schemas.microsoft.com/office/drawing/2014/main" id="{7A9C5DB7-4654-4ADA-A200-794C419C08B9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1" name="Freeform: Shape 95">
                      <a:extLst>
                        <a:ext uri="{FF2B5EF4-FFF2-40B4-BE49-F238E27FC236}">
                          <a16:creationId xmlns:a16="http://schemas.microsoft.com/office/drawing/2014/main" id="{524A3E0F-8D83-4EA6-A06E-999564A83BF3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2" name="Freeform: Shape 96">
                      <a:extLst>
                        <a:ext uri="{FF2B5EF4-FFF2-40B4-BE49-F238E27FC236}">
                          <a16:creationId xmlns:a16="http://schemas.microsoft.com/office/drawing/2014/main" id="{E36F2489-35A8-4CB3-B8A2-92A629B2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77" name="Graphic 1">
                    <a:extLst>
                      <a:ext uri="{FF2B5EF4-FFF2-40B4-BE49-F238E27FC236}">
                        <a16:creationId xmlns:a16="http://schemas.microsoft.com/office/drawing/2014/main" id="{204C2015-4827-4F99-9E06-D6240530D9AE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478" name="Freeform: Shape 92">
                      <a:extLst>
                        <a:ext uri="{FF2B5EF4-FFF2-40B4-BE49-F238E27FC236}">
                          <a16:creationId xmlns:a16="http://schemas.microsoft.com/office/drawing/2014/main" id="{F1895795-ADE3-48D0-A0F5-B56759E0D6FB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79" name="Freeform: Shape 93">
                      <a:extLst>
                        <a:ext uri="{FF2B5EF4-FFF2-40B4-BE49-F238E27FC236}">
                          <a16:creationId xmlns:a16="http://schemas.microsoft.com/office/drawing/2014/main" id="{CCDF4719-B86B-4186-A603-4A2E8B089BD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58" name="Graphic 1">
                <a:extLst>
                  <a:ext uri="{FF2B5EF4-FFF2-40B4-BE49-F238E27FC236}">
                    <a16:creationId xmlns:a16="http://schemas.microsoft.com/office/drawing/2014/main" id="{A6C406BC-5451-4AA5-8A2C-158119A27B6A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459" name="Freeform: Shape 73">
                  <a:extLst>
                    <a:ext uri="{FF2B5EF4-FFF2-40B4-BE49-F238E27FC236}">
                      <a16:creationId xmlns:a16="http://schemas.microsoft.com/office/drawing/2014/main" id="{9F51C107-5DDC-4CAB-BDBD-4E2B02938F94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0" name="Freeform: Shape 74">
                  <a:extLst>
                    <a:ext uri="{FF2B5EF4-FFF2-40B4-BE49-F238E27FC236}">
                      <a16:creationId xmlns:a16="http://schemas.microsoft.com/office/drawing/2014/main" id="{1A2F7E4B-E870-4015-BE77-006818145548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61" name="Graphic 1">
                  <a:extLst>
                    <a:ext uri="{FF2B5EF4-FFF2-40B4-BE49-F238E27FC236}">
                      <a16:creationId xmlns:a16="http://schemas.microsoft.com/office/drawing/2014/main" id="{5302B81B-03DF-4967-936D-7A261577CA0E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470" name="Freeform: Shape 84">
                    <a:extLst>
                      <a:ext uri="{FF2B5EF4-FFF2-40B4-BE49-F238E27FC236}">
                        <a16:creationId xmlns:a16="http://schemas.microsoft.com/office/drawing/2014/main" id="{70AB6C10-1563-4529-840E-76C88729B2F8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1" name="Freeform: Shape 85">
                    <a:extLst>
                      <a:ext uri="{FF2B5EF4-FFF2-40B4-BE49-F238E27FC236}">
                        <a16:creationId xmlns:a16="http://schemas.microsoft.com/office/drawing/2014/main" id="{25446253-271F-4E48-A6FD-DADA2A9C6EDC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id="{4F44FBD1-6586-473D-8B14-A32DC0EE1368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463" name="Graphic 1">
                    <a:extLst>
                      <a:ext uri="{FF2B5EF4-FFF2-40B4-BE49-F238E27FC236}">
                        <a16:creationId xmlns:a16="http://schemas.microsoft.com/office/drawing/2014/main" id="{2D8C110C-041E-4C37-A1B7-F07BFBA85D7F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467" name="Freeform: Shape 81">
                      <a:extLst>
                        <a:ext uri="{FF2B5EF4-FFF2-40B4-BE49-F238E27FC236}">
                          <a16:creationId xmlns:a16="http://schemas.microsoft.com/office/drawing/2014/main" id="{59670BD9-7075-46CE-8FDD-FCC9F8228D8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8" name="Freeform: Shape 82">
                      <a:extLst>
                        <a:ext uri="{FF2B5EF4-FFF2-40B4-BE49-F238E27FC236}">
                          <a16:creationId xmlns:a16="http://schemas.microsoft.com/office/drawing/2014/main" id="{7B062E24-E0EE-450C-B975-5081FDE2997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9" name="Freeform: Shape 83">
                      <a:extLst>
                        <a:ext uri="{FF2B5EF4-FFF2-40B4-BE49-F238E27FC236}">
                          <a16:creationId xmlns:a16="http://schemas.microsoft.com/office/drawing/2014/main" id="{83299580-2AA8-4259-9101-48FD5C8D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64" name="Graphic 1">
                    <a:extLst>
                      <a:ext uri="{FF2B5EF4-FFF2-40B4-BE49-F238E27FC236}">
                        <a16:creationId xmlns:a16="http://schemas.microsoft.com/office/drawing/2014/main" id="{B96539CE-D316-4295-A251-62096DD6AB8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465" name="Freeform: Shape 79">
                      <a:extLst>
                        <a:ext uri="{FF2B5EF4-FFF2-40B4-BE49-F238E27FC236}">
                          <a16:creationId xmlns:a16="http://schemas.microsoft.com/office/drawing/2014/main" id="{EA7C11F7-0990-48D7-A76F-3775E624594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6" name="Freeform: Shape 80">
                      <a:extLst>
                        <a:ext uri="{FF2B5EF4-FFF2-40B4-BE49-F238E27FC236}">
                          <a16:creationId xmlns:a16="http://schemas.microsoft.com/office/drawing/2014/main" id="{8B5B8C3D-2961-4B30-962D-4E38D06D2B00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485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48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501" name="Freeform: Shape 11680">
                  <a:extLst>
                    <a:ext uri="{FF2B5EF4-FFF2-40B4-BE49-F238E27FC236}">
                      <a16:creationId xmlns:a16="http://schemas.microsoft.com/office/drawing/2014/main" id="{67C8E4BE-E586-418B-9F53-AF7B5F6CDCEB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02" name="Freeform: Shape 11681">
                  <a:extLst>
                    <a:ext uri="{FF2B5EF4-FFF2-40B4-BE49-F238E27FC236}">
                      <a16:creationId xmlns:a16="http://schemas.microsoft.com/office/drawing/2014/main" id="{EE355244-DFC7-43AE-A51C-D255C9CA9574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503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512" name="Freeform: Shape 11683">
                    <a:extLst>
                      <a:ext uri="{FF2B5EF4-FFF2-40B4-BE49-F238E27FC236}">
                        <a16:creationId xmlns:a16="http://schemas.microsoft.com/office/drawing/2014/main" id="{A1DC5A5F-F7BD-40B7-B2B6-5536C74B7FD8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3" name="Freeform: Shape 11685">
                    <a:extLst>
                      <a:ext uri="{FF2B5EF4-FFF2-40B4-BE49-F238E27FC236}">
                        <a16:creationId xmlns:a16="http://schemas.microsoft.com/office/drawing/2014/main" id="{7AA4848E-0BF4-49B9-80FB-38630CE471A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505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509" name="Freeform: Shape 11689">
                      <a:extLst>
                        <a:ext uri="{FF2B5EF4-FFF2-40B4-BE49-F238E27FC236}">
                          <a16:creationId xmlns:a16="http://schemas.microsoft.com/office/drawing/2014/main" id="{88757380-54AE-4924-B245-61E6DAFA3C02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0" name="Freeform: Shape 11690">
                      <a:extLst>
                        <a:ext uri="{FF2B5EF4-FFF2-40B4-BE49-F238E27FC236}">
                          <a16:creationId xmlns:a16="http://schemas.microsoft.com/office/drawing/2014/main" id="{4C9B6B38-9E13-4A36-B207-114F492D665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1" name="Freeform: Shape 11691">
                      <a:extLst>
                        <a:ext uri="{FF2B5EF4-FFF2-40B4-BE49-F238E27FC236}">
                          <a16:creationId xmlns:a16="http://schemas.microsoft.com/office/drawing/2014/main" id="{43FF7CF8-4EA3-4811-9149-8A64DF3B4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506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507" name="Freeform: Shape 11693">
                      <a:extLst>
                        <a:ext uri="{FF2B5EF4-FFF2-40B4-BE49-F238E27FC236}">
                          <a16:creationId xmlns:a16="http://schemas.microsoft.com/office/drawing/2014/main" id="{52F4475C-11BF-41DB-9F6C-9813706604E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08" name="Freeform: Shape 11694">
                      <a:extLst>
                        <a:ext uri="{FF2B5EF4-FFF2-40B4-BE49-F238E27FC236}">
                          <a16:creationId xmlns:a16="http://schemas.microsoft.com/office/drawing/2014/main" id="{6783E065-849A-47F8-AD7C-B6A315AD54E3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87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488" name="Freeform: Shape 11696">
                  <a:extLst>
                    <a:ext uri="{FF2B5EF4-FFF2-40B4-BE49-F238E27FC236}">
                      <a16:creationId xmlns:a16="http://schemas.microsoft.com/office/drawing/2014/main" id="{4CCC2D88-63CA-47D5-BC66-D1BDC723BC3D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9" name="Freeform: Shape 11697">
                  <a:extLst>
                    <a:ext uri="{FF2B5EF4-FFF2-40B4-BE49-F238E27FC236}">
                      <a16:creationId xmlns:a16="http://schemas.microsoft.com/office/drawing/2014/main" id="{BF334297-F254-4CA0-B395-D7F5C8A1C64A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90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499" name="Freeform: Shape 11699">
                    <a:extLst>
                      <a:ext uri="{FF2B5EF4-FFF2-40B4-BE49-F238E27FC236}">
                        <a16:creationId xmlns:a16="http://schemas.microsoft.com/office/drawing/2014/main" id="{78BC37A4-54C1-4383-81B1-DEB2A8D3DCD5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0" name="Freeform: Shape 11700">
                    <a:extLst>
                      <a:ext uri="{FF2B5EF4-FFF2-40B4-BE49-F238E27FC236}">
                        <a16:creationId xmlns:a16="http://schemas.microsoft.com/office/drawing/2014/main" id="{3CDDD6E9-6DF7-43E9-A26D-6F5A834863C5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91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492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496" name="Freeform: Shape 11703">
                      <a:extLst>
                        <a:ext uri="{FF2B5EF4-FFF2-40B4-BE49-F238E27FC236}">
                          <a16:creationId xmlns:a16="http://schemas.microsoft.com/office/drawing/2014/main" id="{87077C23-AAD1-424D-B2B8-E769200A6B8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7" name="Freeform: Shape 11704">
                      <a:extLst>
                        <a:ext uri="{FF2B5EF4-FFF2-40B4-BE49-F238E27FC236}">
                          <a16:creationId xmlns:a16="http://schemas.microsoft.com/office/drawing/2014/main" id="{1A54C0E5-A5BE-4E8C-A35A-AAC3C010A9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8" name="Freeform: Shape 11705">
                      <a:extLst>
                        <a:ext uri="{FF2B5EF4-FFF2-40B4-BE49-F238E27FC236}">
                          <a16:creationId xmlns:a16="http://schemas.microsoft.com/office/drawing/2014/main" id="{7D2CCA79-6F37-40C8-B08F-22527D101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93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494" name="Freeform: Shape 11707">
                      <a:extLst>
                        <a:ext uri="{FF2B5EF4-FFF2-40B4-BE49-F238E27FC236}">
                          <a16:creationId xmlns:a16="http://schemas.microsoft.com/office/drawing/2014/main" id="{73DBC2BD-BE53-4B8D-B55A-2E53E378317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5" name="Freeform: Shape 11708">
                      <a:extLst>
                        <a:ext uri="{FF2B5EF4-FFF2-40B4-BE49-F238E27FC236}">
                          <a16:creationId xmlns:a16="http://schemas.microsoft.com/office/drawing/2014/main" id="{91EF679D-B0B1-4F84-8363-62360706D3FE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14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7393938" y="1837313"/>
            <a:ext cx="280535" cy="243611"/>
            <a:chOff x="9117820" y="2027686"/>
            <a:chExt cx="210401" cy="182708"/>
          </a:xfrm>
        </p:grpSpPr>
        <p:sp>
          <p:nvSpPr>
            <p:cNvPr id="515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6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7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8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9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0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1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2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3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61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3443699" y="4473445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61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5599963" y="6919120"/>
            <a:ext cx="568681" cy="50723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620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1371935">
            <a:off x="5660920" y="294694"/>
            <a:ext cx="1841048" cy="1579287"/>
            <a:chOff x="8203691" y="2074073"/>
            <a:chExt cx="976788" cy="876866"/>
          </a:xfrm>
        </p:grpSpPr>
        <p:sp>
          <p:nvSpPr>
            <p:cNvPr id="621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2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3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4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5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3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4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5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6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7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8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9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683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9018844">
            <a:off x="9259528" y="4556099"/>
            <a:ext cx="10303051" cy="788444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16585" y="7072321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39" name="Group 893">
            <a:extLst>
              <a:ext uri="{FF2B5EF4-FFF2-40B4-BE49-F238E27FC236}">
                <a16:creationId xmlns:a16="http://schemas.microsoft.com/office/drawing/2014/main" id="{B79E7595-F65B-442C-B805-CC0D982ABF8D}"/>
              </a:ext>
            </a:extLst>
          </p:cNvPr>
          <p:cNvGrpSpPr/>
          <p:nvPr/>
        </p:nvGrpSpPr>
        <p:grpSpPr>
          <a:xfrm>
            <a:off x="14253222" y="4649360"/>
            <a:ext cx="1936839" cy="1423259"/>
            <a:chOff x="-403127" y="371217"/>
            <a:chExt cx="1204344" cy="852926"/>
          </a:xfrm>
        </p:grpSpPr>
        <p:grpSp>
          <p:nvGrpSpPr>
            <p:cNvPr id="440" name="Graphic 876">
              <a:extLst>
                <a:ext uri="{FF2B5EF4-FFF2-40B4-BE49-F238E27FC236}">
                  <a16:creationId xmlns:a16="http://schemas.microsoft.com/office/drawing/2014/main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49" name="Graphic 876">
                <a:extLst>
                  <a:ext uri="{FF2B5EF4-FFF2-40B4-BE49-F238E27FC236}">
                    <a16:creationId xmlns:a16="http://schemas.microsoft.com/office/drawing/2014/main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453" name="Freeform: Shape 890">
                  <a:extLst>
                    <a:ext uri="{FF2B5EF4-FFF2-40B4-BE49-F238E27FC236}">
                      <a16:creationId xmlns:a16="http://schemas.microsoft.com/office/drawing/2014/main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4" name="Freeform: Shape 891">
                  <a:extLst>
                    <a:ext uri="{FF2B5EF4-FFF2-40B4-BE49-F238E27FC236}">
                      <a16:creationId xmlns:a16="http://schemas.microsoft.com/office/drawing/2014/main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5" name="Freeform: Shape 892">
                  <a:extLst>
                    <a:ext uri="{FF2B5EF4-FFF2-40B4-BE49-F238E27FC236}">
                      <a16:creationId xmlns:a16="http://schemas.microsoft.com/office/drawing/2014/main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50" name="Graphic 876">
                <a:extLst>
                  <a:ext uri="{FF2B5EF4-FFF2-40B4-BE49-F238E27FC236}">
                    <a16:creationId xmlns:a16="http://schemas.microsoft.com/office/drawing/2014/main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451" name="Freeform: Shape 888">
                  <a:extLst>
                    <a:ext uri="{FF2B5EF4-FFF2-40B4-BE49-F238E27FC236}">
                      <a16:creationId xmlns:a16="http://schemas.microsoft.com/office/drawing/2014/main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2" name="Freeform: Shape 889">
                  <a:extLst>
                    <a:ext uri="{FF2B5EF4-FFF2-40B4-BE49-F238E27FC236}">
                      <a16:creationId xmlns:a16="http://schemas.microsoft.com/office/drawing/2014/main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441" name="Graphic 876">
              <a:extLst>
                <a:ext uri="{FF2B5EF4-FFF2-40B4-BE49-F238E27FC236}">
                  <a16:creationId xmlns:a16="http://schemas.microsoft.com/office/drawing/2014/main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442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446" name="Freeform: Shape 879">
                  <a:extLst>
                    <a:ext uri="{FF2B5EF4-FFF2-40B4-BE49-F238E27FC236}">
                      <a16:creationId xmlns:a16="http://schemas.microsoft.com/office/drawing/2014/main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880">
                  <a:extLst>
                    <a:ext uri="{FF2B5EF4-FFF2-40B4-BE49-F238E27FC236}">
                      <a16:creationId xmlns:a16="http://schemas.microsoft.com/office/drawing/2014/main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8" name="Freeform: Shape 881">
                  <a:extLst>
                    <a:ext uri="{FF2B5EF4-FFF2-40B4-BE49-F238E27FC236}">
                      <a16:creationId xmlns:a16="http://schemas.microsoft.com/office/drawing/2014/main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444" name="Freeform: Shape 883">
                  <a:extLst>
                    <a:ext uri="{FF2B5EF4-FFF2-40B4-BE49-F238E27FC236}">
                      <a16:creationId xmlns:a16="http://schemas.microsoft.com/office/drawing/2014/main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884">
                  <a:extLst>
                    <a:ext uri="{FF2B5EF4-FFF2-40B4-BE49-F238E27FC236}">
                      <a16:creationId xmlns:a16="http://schemas.microsoft.com/office/drawing/2014/main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68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1160710">
            <a:off x="228760" y="6020235"/>
            <a:ext cx="5323716" cy="4906895"/>
            <a:chOff x="696549" y="4578468"/>
            <a:chExt cx="854163" cy="810703"/>
          </a:xfrm>
        </p:grpSpPr>
        <p:grpSp>
          <p:nvGrpSpPr>
            <p:cNvPr id="68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69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1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8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68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3171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61319" y="470381"/>
            <a:ext cx="6428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5C7AFA-8B69-B66B-A10D-4F7506BA6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" t="3452" r="4589" b="12263"/>
          <a:stretch/>
        </p:blipFill>
        <p:spPr>
          <a:xfrm>
            <a:off x="2038829" y="3014388"/>
            <a:ext cx="12472510" cy="342182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A416BFB-1B85-A0A6-FDBA-296B76718364}"/>
              </a:ext>
            </a:extLst>
          </p:cNvPr>
          <p:cNvSpPr/>
          <p:nvPr/>
        </p:nvSpPr>
        <p:spPr>
          <a:xfrm>
            <a:off x="2270919" y="5389830"/>
            <a:ext cx="228600" cy="228600"/>
          </a:xfrm>
          <a:prstGeom prst="rect">
            <a:avLst/>
          </a:prstGeom>
          <a:noFill/>
          <a:ln>
            <a:solidFill>
              <a:srgbClr val="73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1F016E1-C270-D2A7-31BA-DA04EB89FB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2716" t="3452" r="4589" b="12263"/>
          <a:stretch/>
        </p:blipFill>
        <p:spPr>
          <a:xfrm>
            <a:off x="2035049" y="3014388"/>
            <a:ext cx="12472510" cy="342182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586550B-C9FD-DCE5-9540-E56434889029}"/>
              </a:ext>
            </a:extLst>
          </p:cNvPr>
          <p:cNvSpPr/>
          <p:nvPr/>
        </p:nvSpPr>
        <p:spPr>
          <a:xfrm>
            <a:off x="2275077" y="5389830"/>
            <a:ext cx="195876" cy="221810"/>
          </a:xfrm>
          <a:prstGeom prst="rect">
            <a:avLst/>
          </a:prstGeom>
          <a:noFill/>
          <a:ln>
            <a:solidFill>
              <a:srgbClr val="73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617C51F-8A0C-E9F2-02F6-7558BEFF61B8}"/>
              </a:ext>
            </a:extLst>
          </p:cNvPr>
          <p:cNvSpPr/>
          <p:nvPr/>
        </p:nvSpPr>
        <p:spPr>
          <a:xfrm>
            <a:off x="2242353" y="3117552"/>
            <a:ext cx="228600" cy="228600"/>
          </a:xfrm>
          <a:prstGeom prst="rect">
            <a:avLst/>
          </a:prstGeom>
          <a:noFill/>
          <a:ln>
            <a:solidFill>
              <a:srgbClr val="73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500765-C052-ABD8-0360-6210754D3942}"/>
              </a:ext>
            </a:extLst>
          </p:cNvPr>
          <p:cNvSpPr/>
          <p:nvPr/>
        </p:nvSpPr>
        <p:spPr>
          <a:xfrm>
            <a:off x="3566319" y="3121843"/>
            <a:ext cx="228600" cy="228600"/>
          </a:xfrm>
          <a:prstGeom prst="rect">
            <a:avLst/>
          </a:prstGeom>
          <a:noFill/>
          <a:ln>
            <a:solidFill>
              <a:srgbClr val="73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7D2003-A091-FE02-28E4-025D15EBF223}"/>
              </a:ext>
            </a:extLst>
          </p:cNvPr>
          <p:cNvSpPr/>
          <p:nvPr/>
        </p:nvSpPr>
        <p:spPr>
          <a:xfrm>
            <a:off x="3566319" y="5396620"/>
            <a:ext cx="228600" cy="215020"/>
          </a:xfrm>
          <a:prstGeom prst="rect">
            <a:avLst/>
          </a:prstGeom>
          <a:noFill/>
          <a:ln>
            <a:solidFill>
              <a:srgbClr val="73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24D98E6-CDC1-09B4-031C-15C8A4258C1D}"/>
              </a:ext>
            </a:extLst>
          </p:cNvPr>
          <p:cNvSpPr/>
          <p:nvPr/>
        </p:nvSpPr>
        <p:spPr>
          <a:xfrm>
            <a:off x="13925739" y="5389830"/>
            <a:ext cx="304800" cy="221810"/>
          </a:xfrm>
          <a:prstGeom prst="rect">
            <a:avLst/>
          </a:prstGeom>
          <a:noFill/>
          <a:ln>
            <a:solidFill>
              <a:srgbClr val="87C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6F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9B4980B-7493-9936-52EB-4020F2AD6D0C}"/>
              </a:ext>
            </a:extLst>
          </p:cNvPr>
          <p:cNvSpPr/>
          <p:nvPr/>
        </p:nvSpPr>
        <p:spPr>
          <a:xfrm>
            <a:off x="13925739" y="3677970"/>
            <a:ext cx="308580" cy="221810"/>
          </a:xfrm>
          <a:prstGeom prst="rect">
            <a:avLst/>
          </a:prstGeom>
          <a:noFill/>
          <a:ln>
            <a:solidFill>
              <a:srgbClr val="87C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6F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3E09012-F3A3-BFAC-5465-93F89EABC1CE}"/>
              </a:ext>
            </a:extLst>
          </p:cNvPr>
          <p:cNvSpPr/>
          <p:nvPr/>
        </p:nvSpPr>
        <p:spPr>
          <a:xfrm>
            <a:off x="12273497" y="3684760"/>
            <a:ext cx="308580" cy="221810"/>
          </a:xfrm>
          <a:prstGeom prst="rect">
            <a:avLst/>
          </a:prstGeom>
          <a:noFill/>
          <a:ln>
            <a:solidFill>
              <a:srgbClr val="87C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6F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2D3A04-2C9D-17F8-32D7-47B2BAE667F5}"/>
              </a:ext>
            </a:extLst>
          </p:cNvPr>
          <p:cNvSpPr/>
          <p:nvPr/>
        </p:nvSpPr>
        <p:spPr>
          <a:xfrm>
            <a:off x="12273497" y="5389830"/>
            <a:ext cx="308580" cy="221810"/>
          </a:xfrm>
          <a:prstGeom prst="rect">
            <a:avLst/>
          </a:prstGeom>
          <a:noFill/>
          <a:ln>
            <a:solidFill>
              <a:srgbClr val="87C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6F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A1807B4-66BB-58FB-1DC5-5E900B7EBCA9}"/>
              </a:ext>
            </a:extLst>
          </p:cNvPr>
          <p:cNvSpPr/>
          <p:nvPr/>
        </p:nvSpPr>
        <p:spPr>
          <a:xfrm>
            <a:off x="10823807" y="5399638"/>
            <a:ext cx="308580" cy="221810"/>
          </a:xfrm>
          <a:prstGeom prst="rect">
            <a:avLst/>
          </a:prstGeom>
          <a:noFill/>
          <a:ln>
            <a:solidFill>
              <a:srgbClr val="D33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6F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5421791-D265-A9F4-A90C-62718C90D6AA}"/>
              </a:ext>
            </a:extLst>
          </p:cNvPr>
          <p:cNvSpPr/>
          <p:nvPr/>
        </p:nvSpPr>
        <p:spPr>
          <a:xfrm>
            <a:off x="10829104" y="4363065"/>
            <a:ext cx="308580" cy="221810"/>
          </a:xfrm>
          <a:prstGeom prst="rect">
            <a:avLst/>
          </a:prstGeom>
          <a:noFill/>
          <a:ln>
            <a:solidFill>
              <a:srgbClr val="D33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6F"/>
              </a:solidFill>
            </a:endParaRPr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0C52011E-44ED-BB48-2F65-848D6E22E9E9}"/>
              </a:ext>
            </a:extLst>
          </p:cNvPr>
          <p:cNvSpPr/>
          <p:nvPr/>
        </p:nvSpPr>
        <p:spPr>
          <a:xfrm>
            <a:off x="5153678" y="5174822"/>
            <a:ext cx="236402" cy="665406"/>
          </a:xfrm>
          <a:prstGeom prst="arc">
            <a:avLst>
              <a:gd name="adj1" fmla="val 15968357"/>
              <a:gd name="adj2" fmla="val 2939389"/>
            </a:avLst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9789D529-7E0B-CD63-2335-3DB4239569C2}"/>
              </a:ext>
            </a:extLst>
          </p:cNvPr>
          <p:cNvSpPr/>
          <p:nvPr/>
        </p:nvSpPr>
        <p:spPr>
          <a:xfrm flipH="1">
            <a:off x="6826369" y="5063917"/>
            <a:ext cx="482740" cy="665406"/>
          </a:xfrm>
          <a:prstGeom prst="arc">
            <a:avLst>
              <a:gd name="adj1" fmla="val 15968357"/>
              <a:gd name="adj2" fmla="val 2939389"/>
            </a:avLst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Arc 1028">
            <a:extLst>
              <a:ext uri="{FF2B5EF4-FFF2-40B4-BE49-F238E27FC236}">
                <a16:creationId xmlns:a16="http://schemas.microsoft.com/office/drawing/2014/main" id="{738E13D7-CB0C-998F-747C-EC2E09955256}"/>
              </a:ext>
            </a:extLst>
          </p:cNvPr>
          <p:cNvSpPr/>
          <p:nvPr/>
        </p:nvSpPr>
        <p:spPr>
          <a:xfrm rot="14620057" flipH="1">
            <a:off x="6088671" y="3567037"/>
            <a:ext cx="482740" cy="555291"/>
          </a:xfrm>
          <a:prstGeom prst="arc">
            <a:avLst>
              <a:gd name="adj1" fmla="val 15007772"/>
              <a:gd name="adj2" fmla="val 2939389"/>
            </a:avLst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Arc 1031">
            <a:extLst>
              <a:ext uri="{FF2B5EF4-FFF2-40B4-BE49-F238E27FC236}">
                <a16:creationId xmlns:a16="http://schemas.microsoft.com/office/drawing/2014/main" id="{4980A1BE-2956-A381-74CC-96A7C2DF790C}"/>
              </a:ext>
            </a:extLst>
          </p:cNvPr>
          <p:cNvSpPr/>
          <p:nvPr/>
        </p:nvSpPr>
        <p:spPr>
          <a:xfrm flipV="1">
            <a:off x="8671719" y="4283470"/>
            <a:ext cx="532670" cy="395533"/>
          </a:xfrm>
          <a:prstGeom prst="arc">
            <a:avLst>
              <a:gd name="adj1" fmla="val 15248062"/>
              <a:gd name="adj2" fmla="val 1354936"/>
            </a:avLst>
          </a:prstGeom>
          <a:ln w="19050">
            <a:solidFill>
              <a:srgbClr val="D335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Arc 1032">
            <a:extLst>
              <a:ext uri="{FF2B5EF4-FFF2-40B4-BE49-F238E27FC236}">
                <a16:creationId xmlns:a16="http://schemas.microsoft.com/office/drawing/2014/main" id="{B8E94913-35C7-37E8-DA06-5D4C5533D67E}"/>
              </a:ext>
            </a:extLst>
          </p:cNvPr>
          <p:cNvSpPr/>
          <p:nvPr/>
        </p:nvSpPr>
        <p:spPr>
          <a:xfrm rot="16200000" flipV="1">
            <a:off x="8353251" y="5388308"/>
            <a:ext cx="599038" cy="304801"/>
          </a:xfrm>
          <a:prstGeom prst="arc">
            <a:avLst>
              <a:gd name="adj1" fmla="val 14399972"/>
              <a:gd name="adj2" fmla="val 21381787"/>
            </a:avLst>
          </a:prstGeom>
          <a:ln w="19050">
            <a:solidFill>
              <a:srgbClr val="D335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059DF0B7-1B48-8A5B-DF90-6D28E334AB3E}"/>
              </a:ext>
            </a:extLst>
          </p:cNvPr>
          <p:cNvSpPr txBox="1"/>
          <p:nvPr/>
        </p:nvSpPr>
        <p:spPr>
          <a:xfrm>
            <a:off x="2379129" y="6232722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831878A8-8344-9B3F-215D-ABF0626FA118}"/>
              </a:ext>
            </a:extLst>
          </p:cNvPr>
          <p:cNvSpPr txBox="1"/>
          <p:nvPr/>
        </p:nvSpPr>
        <p:spPr>
          <a:xfrm>
            <a:off x="5475227" y="6272983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4E32180D-3706-305A-BE40-A2CE43EBA5F1}"/>
              </a:ext>
            </a:extLst>
          </p:cNvPr>
          <p:cNvSpPr txBox="1"/>
          <p:nvPr/>
        </p:nvSpPr>
        <p:spPr>
          <a:xfrm>
            <a:off x="9216346" y="6284570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6FEE9257-B86D-5F7F-4560-55CEE5698789}"/>
              </a:ext>
            </a:extLst>
          </p:cNvPr>
          <p:cNvSpPr txBox="1"/>
          <p:nvPr/>
        </p:nvSpPr>
        <p:spPr>
          <a:xfrm>
            <a:off x="12645886" y="6405314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0" name="Right Triangle 1039">
            <a:extLst>
              <a:ext uri="{FF2B5EF4-FFF2-40B4-BE49-F238E27FC236}">
                <a16:creationId xmlns:a16="http://schemas.microsoft.com/office/drawing/2014/main" id="{21609FFE-B204-B0C2-C5BA-7AC271FB79E6}"/>
              </a:ext>
            </a:extLst>
          </p:cNvPr>
          <p:cNvSpPr/>
          <p:nvPr/>
        </p:nvSpPr>
        <p:spPr>
          <a:xfrm>
            <a:off x="2270919" y="4946234"/>
            <a:ext cx="585405" cy="665406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ight Triangle 1040">
            <a:extLst>
              <a:ext uri="{FF2B5EF4-FFF2-40B4-BE49-F238E27FC236}">
                <a16:creationId xmlns:a16="http://schemas.microsoft.com/office/drawing/2014/main" id="{76FAC891-1B79-9377-2A8C-0024A67014DE}"/>
              </a:ext>
            </a:extLst>
          </p:cNvPr>
          <p:cNvSpPr/>
          <p:nvPr/>
        </p:nvSpPr>
        <p:spPr>
          <a:xfrm flipH="1">
            <a:off x="3211321" y="4931956"/>
            <a:ext cx="583598" cy="665406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ight Triangle 1041">
            <a:extLst>
              <a:ext uri="{FF2B5EF4-FFF2-40B4-BE49-F238E27FC236}">
                <a16:creationId xmlns:a16="http://schemas.microsoft.com/office/drawing/2014/main" id="{635A3DD7-6719-B75D-0E32-8CB7624F7D26}"/>
              </a:ext>
            </a:extLst>
          </p:cNvPr>
          <p:cNvSpPr/>
          <p:nvPr/>
        </p:nvSpPr>
        <p:spPr>
          <a:xfrm flipH="1" flipV="1">
            <a:off x="3211321" y="3122170"/>
            <a:ext cx="583598" cy="519002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ight Triangle 1042">
            <a:extLst>
              <a:ext uri="{FF2B5EF4-FFF2-40B4-BE49-F238E27FC236}">
                <a16:creationId xmlns:a16="http://schemas.microsoft.com/office/drawing/2014/main" id="{796D2653-1D32-91CD-73F9-68AC50AE83F3}"/>
              </a:ext>
            </a:extLst>
          </p:cNvPr>
          <p:cNvSpPr/>
          <p:nvPr/>
        </p:nvSpPr>
        <p:spPr>
          <a:xfrm flipV="1">
            <a:off x="2270919" y="3117552"/>
            <a:ext cx="726243" cy="519002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B0B3F9FB-010D-725C-E539-4D7C21BAFD82}"/>
              </a:ext>
            </a:extLst>
          </p:cNvPr>
          <p:cNvSpPr txBox="1"/>
          <p:nvPr/>
        </p:nvSpPr>
        <p:spPr>
          <a:xfrm>
            <a:off x="5166154" y="8094736"/>
            <a:ext cx="7543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A; D  </a:t>
            </a: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C67AC6B8-49F3-2BB5-8947-1ABCE4EDF79E}"/>
              </a:ext>
            </a:extLst>
          </p:cNvPr>
          <p:cNvSpPr txBox="1"/>
          <p:nvPr/>
        </p:nvSpPr>
        <p:spPr>
          <a:xfrm>
            <a:off x="2804319" y="5638800"/>
            <a:ext cx="6858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B7DCFA36-980D-F865-4E80-ABB386D0D4D0}"/>
              </a:ext>
            </a:extLst>
          </p:cNvPr>
          <p:cNvSpPr txBox="1"/>
          <p:nvPr/>
        </p:nvSpPr>
        <p:spPr>
          <a:xfrm>
            <a:off x="6038911" y="5638800"/>
            <a:ext cx="6858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A51195D9-8647-1672-BF24-0704D02712EB}"/>
              </a:ext>
            </a:extLst>
          </p:cNvPr>
          <p:cNvSpPr txBox="1"/>
          <p:nvPr/>
        </p:nvSpPr>
        <p:spPr>
          <a:xfrm>
            <a:off x="9509919" y="5638800"/>
            <a:ext cx="6858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0F2225B1-BAEA-55DC-41F7-A3A4D84A9A7D}"/>
              </a:ext>
            </a:extLst>
          </p:cNvPr>
          <p:cNvSpPr txBox="1"/>
          <p:nvPr/>
        </p:nvSpPr>
        <p:spPr>
          <a:xfrm>
            <a:off x="13015119" y="5647492"/>
            <a:ext cx="6858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53" name="Right Triangle 1052">
            <a:extLst>
              <a:ext uri="{FF2B5EF4-FFF2-40B4-BE49-F238E27FC236}">
                <a16:creationId xmlns:a16="http://schemas.microsoft.com/office/drawing/2014/main" id="{B227B8A7-38D7-5A13-F0F7-A28746332B62}"/>
              </a:ext>
            </a:extLst>
          </p:cNvPr>
          <p:cNvSpPr/>
          <p:nvPr/>
        </p:nvSpPr>
        <p:spPr>
          <a:xfrm flipV="1">
            <a:off x="12273497" y="3691682"/>
            <a:ext cx="726243" cy="519002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ight Triangle 1053">
            <a:extLst>
              <a:ext uri="{FF2B5EF4-FFF2-40B4-BE49-F238E27FC236}">
                <a16:creationId xmlns:a16="http://schemas.microsoft.com/office/drawing/2014/main" id="{98003DA5-7AD8-F4BD-A55D-9D011F82FB8B}"/>
              </a:ext>
            </a:extLst>
          </p:cNvPr>
          <p:cNvSpPr/>
          <p:nvPr/>
        </p:nvSpPr>
        <p:spPr>
          <a:xfrm flipH="1" flipV="1">
            <a:off x="13618590" y="3698774"/>
            <a:ext cx="583598" cy="519002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ight Triangle 1054">
            <a:extLst>
              <a:ext uri="{FF2B5EF4-FFF2-40B4-BE49-F238E27FC236}">
                <a16:creationId xmlns:a16="http://schemas.microsoft.com/office/drawing/2014/main" id="{257EB4D9-8954-6B3C-9354-BCBBAA789C0B}"/>
              </a:ext>
            </a:extLst>
          </p:cNvPr>
          <p:cNvSpPr/>
          <p:nvPr/>
        </p:nvSpPr>
        <p:spPr>
          <a:xfrm>
            <a:off x="12265216" y="4928877"/>
            <a:ext cx="585405" cy="665406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ight Triangle 1055">
            <a:extLst>
              <a:ext uri="{FF2B5EF4-FFF2-40B4-BE49-F238E27FC236}">
                <a16:creationId xmlns:a16="http://schemas.microsoft.com/office/drawing/2014/main" id="{B8C3BFB2-8786-348D-DE4F-EB4160362EDC}"/>
              </a:ext>
            </a:extLst>
          </p:cNvPr>
          <p:cNvSpPr/>
          <p:nvPr/>
        </p:nvSpPr>
        <p:spPr>
          <a:xfrm flipH="1">
            <a:off x="13610025" y="4953024"/>
            <a:ext cx="583598" cy="665406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Right Triangle 1061">
            <a:extLst>
              <a:ext uri="{FF2B5EF4-FFF2-40B4-BE49-F238E27FC236}">
                <a16:creationId xmlns:a16="http://schemas.microsoft.com/office/drawing/2014/main" id="{3F9A7D06-A747-E81B-01F9-3625B2C8D6BB}"/>
              </a:ext>
            </a:extLst>
          </p:cNvPr>
          <p:cNvSpPr/>
          <p:nvPr/>
        </p:nvSpPr>
        <p:spPr>
          <a:xfrm flipH="1">
            <a:off x="10527868" y="4953024"/>
            <a:ext cx="583598" cy="665406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Right Triangle 1063">
            <a:extLst>
              <a:ext uri="{FF2B5EF4-FFF2-40B4-BE49-F238E27FC236}">
                <a16:creationId xmlns:a16="http://schemas.microsoft.com/office/drawing/2014/main" id="{A3A09ADB-5254-3CAA-8F02-25871804FC25}"/>
              </a:ext>
            </a:extLst>
          </p:cNvPr>
          <p:cNvSpPr/>
          <p:nvPr/>
        </p:nvSpPr>
        <p:spPr>
          <a:xfrm flipH="1" flipV="1">
            <a:off x="10524747" y="4389978"/>
            <a:ext cx="583598" cy="519002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333F51-4E4B-3AAF-3DD1-289851BD9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016"/>
          <a:stretch/>
        </p:blipFill>
        <p:spPr>
          <a:xfrm>
            <a:off x="538162" y="266700"/>
            <a:ext cx="1123157" cy="1028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53B28E-6C9E-C2C6-2060-6E5F40C5A961}"/>
              </a:ext>
            </a:extLst>
          </p:cNvPr>
          <p:cNvSpPr txBox="1"/>
          <p:nvPr/>
        </p:nvSpPr>
        <p:spPr>
          <a:xfrm>
            <a:off x="1658022" y="7174264"/>
            <a:ext cx="14294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3" grpId="0" animBg="1"/>
      <p:bldP spid="63" grpId="1" animBg="1"/>
      <p:bldP spid="1029" grpId="0" animBg="1"/>
      <p:bldP spid="1029" grpId="1" animBg="1"/>
      <p:bldP spid="1032" grpId="0" animBg="1"/>
      <p:bldP spid="1032" grpId="1" animBg="1"/>
      <p:bldP spid="1033" grpId="0" animBg="1"/>
      <p:bldP spid="1033" grpId="1" animBg="1"/>
      <p:bldP spid="1035" grpId="0"/>
      <p:bldP spid="1036" grpId="0"/>
      <p:bldP spid="1037" grpId="0"/>
      <p:bldP spid="1038" grpId="0"/>
      <p:bldP spid="1040" grpId="0" animBg="1"/>
      <p:bldP spid="1041" grpId="0" animBg="1"/>
      <p:bldP spid="1042" grpId="0" animBg="1"/>
      <p:bldP spid="1043" grpId="0" animBg="1"/>
      <p:bldP spid="1044" grpId="0"/>
      <p:bldP spid="1053" grpId="0" animBg="1"/>
      <p:bldP spid="1054" grpId="0" animBg="1"/>
      <p:bldP spid="1055" grpId="0" animBg="1"/>
      <p:bldP spid="1056" grpId="0" animBg="1"/>
      <p:bldP spid="1062" grpId="0" animBg="1"/>
      <p:bldP spid="10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5519" y="990600"/>
            <a:ext cx="14891958" cy="13639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32m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1CC6C9-E762-DD4B-9758-54BF2E0EB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25"/>
          <a:stretch/>
        </p:blipFill>
        <p:spPr>
          <a:xfrm>
            <a:off x="4220319" y="2747217"/>
            <a:ext cx="8402358" cy="5867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EBDA3C3-6269-8D68-A37E-89E7798A3FDA}"/>
              </a:ext>
            </a:extLst>
          </p:cNvPr>
          <p:cNvGrpSpPr/>
          <p:nvPr/>
        </p:nvGrpSpPr>
        <p:grpSpPr>
          <a:xfrm>
            <a:off x="135764" y="990600"/>
            <a:ext cx="823119" cy="823119"/>
            <a:chOff x="138509" y="112567"/>
            <a:chExt cx="823119" cy="8231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F6E3A86-E5B1-0891-12E7-A71D14792400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DCB720-FC76-CECF-90B0-9EB79A688ED2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08919" y="987846"/>
            <a:ext cx="13868400" cy="213635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32m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1CC6C9-E762-DD4B-9758-54BF2E0EB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25"/>
          <a:stretch/>
        </p:blipFill>
        <p:spPr>
          <a:xfrm flipH="1">
            <a:off x="-29080" y="3733800"/>
            <a:ext cx="7633998" cy="541486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F2E722-FBA9-C43B-537A-D2DA0693EDF5}"/>
              </a:ext>
            </a:extLst>
          </p:cNvPr>
          <p:cNvCxnSpPr>
            <a:cxnSpLocks/>
          </p:cNvCxnSpPr>
          <p:nvPr/>
        </p:nvCxnSpPr>
        <p:spPr>
          <a:xfrm>
            <a:off x="2699129" y="2359446"/>
            <a:ext cx="457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7C1839-AB41-F253-F333-D1FD53441E4D}"/>
              </a:ext>
            </a:extLst>
          </p:cNvPr>
          <p:cNvCxnSpPr>
            <a:cxnSpLocks/>
          </p:cNvCxnSpPr>
          <p:nvPr/>
        </p:nvCxnSpPr>
        <p:spPr>
          <a:xfrm flipV="1">
            <a:off x="6509129" y="1597446"/>
            <a:ext cx="7162800" cy="36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1177B9-253D-A545-4897-20F213D2A514}"/>
              </a:ext>
            </a:extLst>
          </p:cNvPr>
          <p:cNvCxnSpPr>
            <a:cxnSpLocks/>
          </p:cNvCxnSpPr>
          <p:nvPr/>
        </p:nvCxnSpPr>
        <p:spPr>
          <a:xfrm>
            <a:off x="1587711" y="3045246"/>
            <a:ext cx="36260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5CFF7A-2CF8-4023-3AF5-356905103045}"/>
              </a:ext>
            </a:extLst>
          </p:cNvPr>
          <p:cNvCxnSpPr>
            <a:cxnSpLocks/>
          </p:cNvCxnSpPr>
          <p:nvPr/>
        </p:nvCxnSpPr>
        <p:spPr>
          <a:xfrm>
            <a:off x="12147929" y="2359446"/>
            <a:ext cx="18734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417D588-4948-E3F9-7202-5922CF2294C3}"/>
              </a:ext>
            </a:extLst>
          </p:cNvPr>
          <p:cNvSpPr txBox="1"/>
          <p:nvPr/>
        </p:nvSpPr>
        <p:spPr>
          <a:xfrm>
            <a:off x="10756026" y="4494285"/>
            <a:ext cx="1866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17C76B-55DC-2B2E-CE03-63E51845571F}"/>
              </a:ext>
            </a:extLst>
          </p:cNvPr>
          <p:cNvSpPr txBox="1"/>
          <p:nvPr/>
        </p:nvSpPr>
        <p:spPr>
          <a:xfrm>
            <a:off x="9143537" y="5221805"/>
            <a:ext cx="60813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1CA515-51BE-BC05-6D7B-0C2208B7EB99}"/>
              </a:ext>
            </a:extLst>
          </p:cNvPr>
          <p:cNvSpPr txBox="1"/>
          <p:nvPr/>
        </p:nvSpPr>
        <p:spPr>
          <a:xfrm>
            <a:off x="9814719" y="5898913"/>
            <a:ext cx="37191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x 4  = 128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9E1CD1-F110-F0E5-25D3-3191BF1B1B99}"/>
              </a:ext>
            </a:extLst>
          </p:cNvPr>
          <p:cNvSpPr txBox="1"/>
          <p:nvPr/>
        </p:nvSpPr>
        <p:spPr>
          <a:xfrm>
            <a:off x="10729119" y="6612656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án: 128m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242BBE-BB97-7A88-49BA-CF520B8B07D6}"/>
              </a:ext>
            </a:extLst>
          </p:cNvPr>
          <p:cNvGrpSpPr/>
          <p:nvPr/>
        </p:nvGrpSpPr>
        <p:grpSpPr>
          <a:xfrm>
            <a:off x="487759" y="987846"/>
            <a:ext cx="823119" cy="823119"/>
            <a:chOff x="138509" y="112567"/>
            <a:chExt cx="823119" cy="82311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68D8085-E5A9-A500-1FD7-B0CB96593DE5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E84EC99-78DA-5D7C-3FE9-ED22952F1A67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3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390</Words>
  <Application>Microsoft Office PowerPoint</Application>
  <PresentationFormat>Custom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161</cp:revision>
  <dcterms:created xsi:type="dcterms:W3CDTF">2022-07-10T01:37:20Z</dcterms:created>
  <dcterms:modified xsi:type="dcterms:W3CDTF">2022-12-25T05:54:06Z</dcterms:modified>
</cp:coreProperties>
</file>