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66" r:id="rId3"/>
    <p:sldId id="258" r:id="rId4"/>
    <p:sldId id="271" r:id="rId5"/>
    <p:sldId id="265" r:id="rId6"/>
    <p:sldId id="292" r:id="rId7"/>
    <p:sldId id="288" r:id="rId8"/>
    <p:sldId id="294" r:id="rId9"/>
    <p:sldId id="296" r:id="rId10"/>
    <p:sldId id="297" r:id="rId11"/>
    <p:sldId id="298" r:id="rId12"/>
    <p:sldId id="299" r:id="rId13"/>
    <p:sldId id="300" r:id="rId14"/>
    <p:sldId id="275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56C646-5BC9-1B8C-3892-213B2EAE8B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42F22C8-BD06-C9F6-132D-08DF7928B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70D3BD5-2F65-B917-9E3F-E1673CAC6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F5B-720B-48B8-A02E-BD8A8D46AFAB}" type="datetimeFigureOut">
              <a:rPr lang="vi-VN" smtClean="0"/>
              <a:t>20/12/2022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7920602-B3FE-0B4F-332D-110C967D1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8407AC-B79E-BBB3-DE3D-D863933AA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9C4-F458-4624-B81D-51F33EA7FA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325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356743-0A41-F6D9-6094-C8D5BF483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E745A5A-05E8-EE56-7562-8345F69943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FAD6F59-6E84-6917-229C-BDFDA37FC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F5B-720B-48B8-A02E-BD8A8D46AFAB}" type="datetimeFigureOut">
              <a:rPr lang="vi-VN" smtClean="0"/>
              <a:t>20/12/2022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16B55B1-0FD0-D2B8-C936-86776FA1C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692895-9047-A4B3-707E-1605F05E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9C4-F458-4624-B81D-51F33EA7FA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7617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577C9E8-5D40-893E-D00F-C6454E66F3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C7B4838-3565-8776-261B-A6FE0EAFF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84D483-1383-A46D-21F4-EAF2FF475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F5B-720B-48B8-A02E-BD8A8D46AFAB}" type="datetimeFigureOut">
              <a:rPr lang="vi-VN" smtClean="0"/>
              <a:t>20/12/2022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62A05F1-3914-2EB2-D396-E5D62E0C5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B632FA6-FE83-DC3A-57F1-44CECDF63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9C4-F458-4624-B81D-51F33EA7FA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9446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40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4AF58B-BFB4-DED7-C553-EEABB1BE3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B44B573-9907-31C3-51A9-6AFA57F36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8F84D9-8E15-C2FE-4E63-9871523DE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F5B-720B-48B8-A02E-BD8A8D46AFAB}" type="datetimeFigureOut">
              <a:rPr lang="vi-VN" smtClean="0"/>
              <a:t>20/12/2022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E4B8375-ADEC-FAFB-CC1C-E7CC0022D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BC394B-BFD2-0933-10FA-68F655301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9C4-F458-4624-B81D-51F33EA7FA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472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60B9AF-087B-D9F7-0F81-E23666266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7F93E86-FAC1-3C10-6FC1-3D9B68D5B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A2336A5-EEAD-44CE-7309-4860AE049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F5B-720B-48B8-A02E-BD8A8D46AFAB}" type="datetimeFigureOut">
              <a:rPr lang="vi-VN" smtClean="0"/>
              <a:t>20/12/2022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28FDBCD-91D5-76CD-094E-87799B803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E4EB07B-A80A-5CA7-B3D5-927BA9CC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9C4-F458-4624-B81D-51F33EA7FA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3736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EFFD9A-1EB5-F9B9-A0FC-DEC859ED5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822B5B-E544-26A2-89FA-1A1FF0B9A8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EA97C68-8691-FF03-5A93-9A17EEE7E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5AA05D1-AE31-7637-BD26-0EA0E0284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F5B-720B-48B8-A02E-BD8A8D46AFAB}" type="datetimeFigureOut">
              <a:rPr lang="vi-VN" smtClean="0"/>
              <a:t>20/12/2022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0324A5B-F2A3-12E5-5053-E893FB807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C3C74EC-942D-9445-6F0A-213A5FCA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9C4-F458-4624-B81D-51F33EA7FA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7951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B427E6-3176-4EE6-04F1-268C27BEE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16C102A-9445-9068-7692-9637F8D20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84782C7-65FC-239D-D184-C9FD75D40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8E1E24B-ED65-6DF7-7916-BD04B2FB9D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B6B69F8-9E97-0208-FA66-DAA4E96CD6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122FDFE-6367-159E-FF3C-10F056698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F5B-720B-48B8-A02E-BD8A8D46AFAB}" type="datetimeFigureOut">
              <a:rPr lang="vi-VN" smtClean="0"/>
              <a:t>20/12/2022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406F769-1176-8ECE-BED6-0E58B359D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AFD72FB-544A-D8C7-FFBD-0E2B7A7EC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9C4-F458-4624-B81D-51F33EA7FA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6987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78BC5E-B604-76E6-03F8-E8D8E19EF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8351793-38B1-0E76-5156-ED1F72F6E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F5B-720B-48B8-A02E-BD8A8D46AFAB}" type="datetimeFigureOut">
              <a:rPr lang="vi-VN" smtClean="0"/>
              <a:t>20/12/2022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77F85AF-5FE9-6F64-518A-4E1B65242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B0605F2-117F-39A4-7A3C-2A4F0317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9C4-F458-4624-B81D-51F33EA7FA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5107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7C6009C-5140-7414-DC34-BF5FFCCF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F5B-720B-48B8-A02E-BD8A8D46AFAB}" type="datetimeFigureOut">
              <a:rPr lang="vi-VN" smtClean="0"/>
              <a:t>20/12/2022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F214F6B-1F90-0104-9A6A-C6810E568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D8AA6BE-C8F7-F2FC-1786-425CBAA15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9C4-F458-4624-B81D-51F33EA7FA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9850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88CD4E-B321-6E14-5A32-796F957B2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CF34C9E-478A-BF59-4C8D-31EF9986F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40EF8BF-FC36-91A6-536C-8781A2813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B1A5F8-EEB6-8F1A-96D7-426FD48DC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F5B-720B-48B8-A02E-BD8A8D46AFAB}" type="datetimeFigureOut">
              <a:rPr lang="vi-VN" smtClean="0"/>
              <a:t>20/12/2022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8B17FA7-2C53-82DE-BFF2-0B2A7A784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283C274-7A50-C671-5D03-B3E5683D9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9C4-F458-4624-B81D-51F33EA7FA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2862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5AB528-80CB-52B5-EE4D-D74D8E979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4FC8D52-288F-AD1E-5D44-8EECEB999B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A8396F-C1BB-73DA-15C7-22285891A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00F63DB-C4A8-B40F-13E0-2E04E5B24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F5B-720B-48B8-A02E-BD8A8D46AFAB}" type="datetimeFigureOut">
              <a:rPr lang="vi-VN" smtClean="0"/>
              <a:t>20/12/2022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DED87CD-E533-DCA2-F332-72D1DB319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01022FF-D0C6-DA47-09C2-C9697928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9C4-F458-4624-B81D-51F33EA7FA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45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48903A0-55AC-281E-ACDD-D28C9E3B0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24BF94C-6B1D-EBF9-9FF7-F94F51487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29A438-2213-B748-A38F-5AD51FCD83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DEF5B-720B-48B8-A02E-BD8A8D46AFAB}" type="datetimeFigureOut">
              <a:rPr lang="vi-VN" smtClean="0"/>
              <a:t>20/12/2022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BFAFEBE-E69D-940D-B23D-FA8A7C84F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BE08492-0E02-A0BF-47A7-C270A2FD6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A29C4-F458-4624-B81D-51F33EA7FA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382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114842" y="2281645"/>
            <a:ext cx="7919508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2" y="4229103"/>
            <a:ext cx="7079809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40" y="3586957"/>
            <a:ext cx="1978563" cy="32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29568" y="2593107"/>
            <a:ext cx="7314168" cy="1138755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bài:Hình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tam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giác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tứ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giác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nhật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endParaRPr lang="en-US" sz="3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643952" y="-18954"/>
            <a:ext cx="9024048" cy="1215699"/>
          </a:xfrm>
          <a:prstGeom prst="rect">
            <a:avLst/>
          </a:prstGeom>
          <a:noFill/>
        </p:spPr>
        <p:txBody>
          <a:bodyPr wrap="square" lIns="91422" tIns="45711" rIns="91422" bIns="4571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9">
              <a:spcBef>
                <a:spcPts val="600"/>
              </a:spcBef>
              <a:defRPr/>
            </a:pPr>
            <a:r>
              <a:rPr lang="vi-VN" altLang="en-US" sz="3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  <a:endParaRPr lang="en-US" altLang="en-US" sz="34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 defTabSz="914219">
              <a:spcBef>
                <a:spcPts val="600"/>
              </a:spcBef>
              <a:defRPr/>
            </a:pPr>
            <a:r>
              <a:rPr lang="vi-VN" altLang="en-US" sz="3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3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3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lang="en-US" altLang="en-US" sz="34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690399"/>
            <a:ext cx="957492" cy="16949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7774" y="1142042"/>
            <a:ext cx="958568" cy="11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594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A055805-0193-49EF-9B36-80092FE56FA5}"/>
              </a:ext>
            </a:extLst>
          </p:cNvPr>
          <p:cNvSpPr txBox="1"/>
          <p:nvPr/>
        </p:nvSpPr>
        <p:spPr>
          <a:xfrm>
            <a:off x="1096673" y="3814705"/>
            <a:ext cx="5827323" cy="159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Khám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 </a:t>
            </a: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phá</a:t>
            </a:r>
            <a:endParaRPr kumimoji="0" lang="th-TH" sz="2400" b="0" i="0" u="none" strike="noStrike" kern="1200" cap="none" spc="30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=""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=""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=""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=""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=""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=""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=""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=""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=""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=""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=""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=""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=""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=""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=""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=""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=""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=""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=""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=""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=""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=""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=""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=""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=""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=""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=""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=""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=""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=""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=""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=""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=""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=""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=""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=""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=""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=""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=""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=""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=""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=""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=""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=""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=""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=""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=""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=""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=""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=""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=""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=""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=""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=""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=""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=""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=""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=""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=""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=""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=""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=""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=""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=""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=""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=""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=""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=""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=""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=""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=""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=""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=""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=""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=""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=""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=""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=""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=""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=""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=""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=""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=""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=""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=""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=""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39" name="Graphic 828">
            <a:extLst>
              <a:ext uri="{FF2B5EF4-FFF2-40B4-BE49-F238E27FC236}">
                <a16:creationId xmlns=""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544117" y="456371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640" name="Freeform: Shape 123">
              <a:extLst>
                <a:ext uri="{FF2B5EF4-FFF2-40B4-BE49-F238E27FC236}">
                  <a16:creationId xmlns=""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1" name="Freeform: Shape 124">
              <a:extLst>
                <a:ext uri="{FF2B5EF4-FFF2-40B4-BE49-F238E27FC236}">
                  <a16:creationId xmlns=""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2" name="Freeform: Shape 125">
              <a:extLst>
                <a:ext uri="{FF2B5EF4-FFF2-40B4-BE49-F238E27FC236}">
                  <a16:creationId xmlns=""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47" name="Graphic 53">
            <a:extLst>
              <a:ext uri="{FF2B5EF4-FFF2-40B4-BE49-F238E27FC236}">
                <a16:creationId xmlns="" xmlns:a16="http://schemas.microsoft.com/office/drawing/2014/main" id="{5E20D5EF-8789-4BD7-B4CD-C6F09AEF99B6}"/>
              </a:ext>
            </a:extLst>
          </p:cNvPr>
          <p:cNvGrpSpPr/>
          <p:nvPr/>
        </p:nvGrpSpPr>
        <p:grpSpPr>
          <a:xfrm rot="626658">
            <a:off x="5958689" y="3105358"/>
            <a:ext cx="2317273" cy="1890225"/>
            <a:chOff x="5795949" y="3167093"/>
            <a:chExt cx="600710" cy="527646"/>
          </a:xfrm>
        </p:grpSpPr>
        <p:grpSp>
          <p:nvGrpSpPr>
            <p:cNvPr id="648" name="Graphic 53">
              <a:extLst>
                <a:ext uri="{FF2B5EF4-FFF2-40B4-BE49-F238E27FC236}">
                  <a16:creationId xmlns=""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673" name="Freeform: Shape 56">
                <a:extLst>
                  <a:ext uri="{FF2B5EF4-FFF2-40B4-BE49-F238E27FC236}">
                    <a16:creationId xmlns="" xmlns:a16="http://schemas.microsoft.com/office/drawing/2014/main" id="{1F941D7F-379B-42F1-AC32-FA7EF8FAAF1D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74" name="Graphic 53">
                <a:extLst>
                  <a:ext uri="{FF2B5EF4-FFF2-40B4-BE49-F238E27FC236}">
                    <a16:creationId xmlns=""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675" name="Graphic 53">
                  <a:extLst>
                    <a:ext uri="{FF2B5EF4-FFF2-40B4-BE49-F238E27FC236}">
                      <a16:creationId xmlns=""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688" name="Freeform: Shape 59">
                    <a:extLst>
                      <a:ext uri="{FF2B5EF4-FFF2-40B4-BE49-F238E27FC236}">
                        <a16:creationId xmlns="" xmlns:a16="http://schemas.microsoft.com/office/drawing/2014/main" id="{0F0F1009-D070-49FA-B841-4861DB3450D2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9" name="Freeform: Shape 60">
                    <a:extLst>
                      <a:ext uri="{FF2B5EF4-FFF2-40B4-BE49-F238E27FC236}">
                        <a16:creationId xmlns="" xmlns:a16="http://schemas.microsoft.com/office/drawing/2014/main" id="{B54A59A0-5B0B-42F9-A8B8-CBB5C68A88A5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0" name="Freeform: Shape 61">
                    <a:extLst>
                      <a:ext uri="{FF2B5EF4-FFF2-40B4-BE49-F238E27FC236}">
                        <a16:creationId xmlns="" xmlns:a16="http://schemas.microsoft.com/office/drawing/2014/main" id="{92DBB8A2-E379-448E-BAC6-B2E0DDBA217A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1" name="Freeform: Shape 62">
                    <a:extLst>
                      <a:ext uri="{FF2B5EF4-FFF2-40B4-BE49-F238E27FC236}">
                        <a16:creationId xmlns="" xmlns:a16="http://schemas.microsoft.com/office/drawing/2014/main" id="{3CAC74D4-8C0F-4FE4-AE41-04313DD478FA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2" name="Freeform: Shape 63">
                    <a:extLst>
                      <a:ext uri="{FF2B5EF4-FFF2-40B4-BE49-F238E27FC236}">
                        <a16:creationId xmlns="" xmlns:a16="http://schemas.microsoft.com/office/drawing/2014/main" id="{58059EA1-11D4-41F4-9DAB-58CAD2D8F874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3" name="Freeform: Shape 64">
                    <a:extLst>
                      <a:ext uri="{FF2B5EF4-FFF2-40B4-BE49-F238E27FC236}">
                        <a16:creationId xmlns="" xmlns:a16="http://schemas.microsoft.com/office/drawing/2014/main" id="{05A70FCB-161F-4279-BF16-1B6F60170A5F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4" name="Freeform: Shape 65">
                    <a:extLst>
                      <a:ext uri="{FF2B5EF4-FFF2-40B4-BE49-F238E27FC236}">
                        <a16:creationId xmlns="" xmlns:a16="http://schemas.microsoft.com/office/drawing/2014/main" id="{82E5C83D-E12E-421D-930C-2045C855BFB1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5" name="Freeform: Shape 66">
                    <a:extLst>
                      <a:ext uri="{FF2B5EF4-FFF2-40B4-BE49-F238E27FC236}">
                        <a16:creationId xmlns="" xmlns:a16="http://schemas.microsoft.com/office/drawing/2014/main" id="{AC527C24-53AF-4C8E-8BBB-DDE3F3AA1A7C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76" name="Graphic 53">
                  <a:extLst>
                    <a:ext uri="{FF2B5EF4-FFF2-40B4-BE49-F238E27FC236}">
                      <a16:creationId xmlns=""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677" name="Freeform: Shape 68">
                    <a:extLst>
                      <a:ext uri="{FF2B5EF4-FFF2-40B4-BE49-F238E27FC236}">
                        <a16:creationId xmlns="" xmlns:a16="http://schemas.microsoft.com/office/drawing/2014/main" id="{EEDEB2FA-17FD-4A19-91AA-14BD5A7163D2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8" name="Freeform: Shape 69">
                    <a:extLst>
                      <a:ext uri="{FF2B5EF4-FFF2-40B4-BE49-F238E27FC236}">
                        <a16:creationId xmlns="" xmlns:a16="http://schemas.microsoft.com/office/drawing/2014/main" id="{36CCD47F-8596-4F6B-B072-E9B99B823C51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9" name="Freeform: Shape 99">
                    <a:extLst>
                      <a:ext uri="{FF2B5EF4-FFF2-40B4-BE49-F238E27FC236}">
                        <a16:creationId xmlns="" xmlns:a16="http://schemas.microsoft.com/office/drawing/2014/main" id="{791A2F47-387B-40AB-B76D-4AC71F902FD3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0" name="Freeform: Shape 100">
                    <a:extLst>
                      <a:ext uri="{FF2B5EF4-FFF2-40B4-BE49-F238E27FC236}">
                        <a16:creationId xmlns="" xmlns:a16="http://schemas.microsoft.com/office/drawing/2014/main" id="{224D1AEB-F30D-490B-ADF6-5FCE0678C2BA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1" name="Freeform: Shape 101">
                    <a:extLst>
                      <a:ext uri="{FF2B5EF4-FFF2-40B4-BE49-F238E27FC236}">
                        <a16:creationId xmlns="" xmlns:a16="http://schemas.microsoft.com/office/drawing/2014/main" id="{B622D342-E765-42E7-AFDE-520B57328953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2" name="Freeform: Shape 102">
                    <a:extLst>
                      <a:ext uri="{FF2B5EF4-FFF2-40B4-BE49-F238E27FC236}">
                        <a16:creationId xmlns="" xmlns:a16="http://schemas.microsoft.com/office/drawing/2014/main" id="{7F23AECD-0050-4D00-ACC8-259A9207D970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3" name="Freeform: Shape 103">
                    <a:extLst>
                      <a:ext uri="{FF2B5EF4-FFF2-40B4-BE49-F238E27FC236}">
                        <a16:creationId xmlns="" xmlns:a16="http://schemas.microsoft.com/office/drawing/2014/main" id="{E564FEBD-C1E0-4DE4-80AB-0D257B7F667A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4" name="Freeform: Shape 104">
                    <a:extLst>
                      <a:ext uri="{FF2B5EF4-FFF2-40B4-BE49-F238E27FC236}">
                        <a16:creationId xmlns="" xmlns:a16="http://schemas.microsoft.com/office/drawing/2014/main" id="{435B5D73-B3ED-4642-BAF4-F89415DBAB6A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5" name="Freeform: Shape 105">
                    <a:extLst>
                      <a:ext uri="{FF2B5EF4-FFF2-40B4-BE49-F238E27FC236}">
                        <a16:creationId xmlns="" xmlns:a16="http://schemas.microsoft.com/office/drawing/2014/main" id="{4C464F78-7D17-4486-953B-631C41097C4C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6" name="Freeform: Shape 106">
                    <a:extLst>
                      <a:ext uri="{FF2B5EF4-FFF2-40B4-BE49-F238E27FC236}">
                        <a16:creationId xmlns="" xmlns:a16="http://schemas.microsoft.com/office/drawing/2014/main" id="{7A24FC97-2415-4BDE-8DBF-EDA41D89D9E9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7" name="Freeform: Shape 107">
                    <a:extLst>
                      <a:ext uri="{FF2B5EF4-FFF2-40B4-BE49-F238E27FC236}">
                        <a16:creationId xmlns="" xmlns:a16="http://schemas.microsoft.com/office/drawing/2014/main" id="{706FE40F-25BD-4D7A-81FE-48A5928D5E50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649" name="Graphic 53">
              <a:extLst>
                <a:ext uri="{FF2B5EF4-FFF2-40B4-BE49-F238E27FC236}">
                  <a16:creationId xmlns=""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650" name="Freeform: Shape 109">
                <a:extLst>
                  <a:ext uri="{FF2B5EF4-FFF2-40B4-BE49-F238E27FC236}">
                    <a16:creationId xmlns="" xmlns:a16="http://schemas.microsoft.com/office/drawing/2014/main" id="{7074EEF3-262B-4D06-A300-BC033A8D8B8B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51" name="Graphic 53">
                <a:extLst>
                  <a:ext uri="{FF2B5EF4-FFF2-40B4-BE49-F238E27FC236}">
                    <a16:creationId xmlns=""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652" name="Graphic 53">
                  <a:extLst>
                    <a:ext uri="{FF2B5EF4-FFF2-40B4-BE49-F238E27FC236}">
                      <a16:creationId xmlns=""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665" name="Freeform: Shape 112">
                    <a:extLst>
                      <a:ext uri="{FF2B5EF4-FFF2-40B4-BE49-F238E27FC236}">
                        <a16:creationId xmlns="" xmlns:a16="http://schemas.microsoft.com/office/drawing/2014/main" id="{32F2EF7C-8620-4BBF-8B6A-DA695D0DD18E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6" name="Freeform: Shape 113">
                    <a:extLst>
                      <a:ext uri="{FF2B5EF4-FFF2-40B4-BE49-F238E27FC236}">
                        <a16:creationId xmlns="" xmlns:a16="http://schemas.microsoft.com/office/drawing/2014/main" id="{698949DF-8A42-4331-9CE3-E9A57D2AD3B5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7" name="Freeform: Shape 130">
                    <a:extLst>
                      <a:ext uri="{FF2B5EF4-FFF2-40B4-BE49-F238E27FC236}">
                        <a16:creationId xmlns="" xmlns:a16="http://schemas.microsoft.com/office/drawing/2014/main" id="{FE58DEF8-D59A-43A6-89EC-617B32868526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8" name="Freeform: Shape 131">
                    <a:extLst>
                      <a:ext uri="{FF2B5EF4-FFF2-40B4-BE49-F238E27FC236}">
                        <a16:creationId xmlns="" xmlns:a16="http://schemas.microsoft.com/office/drawing/2014/main" id="{246274FC-D924-4D94-A7FD-B37C2B308E29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9" name="Freeform: Shape 132">
                    <a:extLst>
                      <a:ext uri="{FF2B5EF4-FFF2-40B4-BE49-F238E27FC236}">
                        <a16:creationId xmlns="" xmlns:a16="http://schemas.microsoft.com/office/drawing/2014/main" id="{F7D78EF3-F694-43A3-B154-628CC512AC2D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0" name="Freeform: Shape 133">
                    <a:extLst>
                      <a:ext uri="{FF2B5EF4-FFF2-40B4-BE49-F238E27FC236}">
                        <a16:creationId xmlns="" xmlns:a16="http://schemas.microsoft.com/office/drawing/2014/main" id="{B6C49105-E870-4273-8C04-A591DE7DD50F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1" name="Freeform: Shape 134">
                    <a:extLst>
                      <a:ext uri="{FF2B5EF4-FFF2-40B4-BE49-F238E27FC236}">
                        <a16:creationId xmlns="" xmlns:a16="http://schemas.microsoft.com/office/drawing/2014/main" id="{EF83F2C4-40BD-4A15-8D3A-F53D5C8B0E92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2" name="Freeform: Shape 135">
                    <a:extLst>
                      <a:ext uri="{FF2B5EF4-FFF2-40B4-BE49-F238E27FC236}">
                        <a16:creationId xmlns="" xmlns:a16="http://schemas.microsoft.com/office/drawing/2014/main" id="{39CE288E-1492-4729-805A-987A1DB86A0D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53" name="Graphic 53">
                  <a:extLst>
                    <a:ext uri="{FF2B5EF4-FFF2-40B4-BE49-F238E27FC236}">
                      <a16:creationId xmlns=""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654" name="Freeform: Shape 137">
                    <a:extLst>
                      <a:ext uri="{FF2B5EF4-FFF2-40B4-BE49-F238E27FC236}">
                        <a16:creationId xmlns="" xmlns:a16="http://schemas.microsoft.com/office/drawing/2014/main" id="{D5AF5EBC-0307-450C-AF37-C4786E9E7431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5" name="Freeform: Shape 138">
                    <a:extLst>
                      <a:ext uri="{FF2B5EF4-FFF2-40B4-BE49-F238E27FC236}">
                        <a16:creationId xmlns="" xmlns:a16="http://schemas.microsoft.com/office/drawing/2014/main" id="{C88F1B3D-94B3-4BC6-A3EB-546DD6C87050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6" name="Freeform: Shape 139">
                    <a:extLst>
                      <a:ext uri="{FF2B5EF4-FFF2-40B4-BE49-F238E27FC236}">
                        <a16:creationId xmlns="" xmlns:a16="http://schemas.microsoft.com/office/drawing/2014/main" id="{ACD42F81-AB43-49D2-9596-E3450B58C719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7" name="Freeform: Shape 140">
                    <a:extLst>
                      <a:ext uri="{FF2B5EF4-FFF2-40B4-BE49-F238E27FC236}">
                        <a16:creationId xmlns="" xmlns:a16="http://schemas.microsoft.com/office/drawing/2014/main" id="{8DB994F6-CCA8-4E18-9EEA-D055C9EEF13F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8" name="Freeform: Shape 141">
                    <a:extLst>
                      <a:ext uri="{FF2B5EF4-FFF2-40B4-BE49-F238E27FC236}">
                        <a16:creationId xmlns="" xmlns:a16="http://schemas.microsoft.com/office/drawing/2014/main" id="{80FF1AED-FA3B-4247-998C-477409826BEF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9" name="Freeform: Shape 142">
                    <a:extLst>
                      <a:ext uri="{FF2B5EF4-FFF2-40B4-BE49-F238E27FC236}">
                        <a16:creationId xmlns="" xmlns:a16="http://schemas.microsoft.com/office/drawing/2014/main" id="{EEA6290C-22EE-48C6-8672-FD8C9A00D4F7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0" name="Freeform: Shape 143">
                    <a:extLst>
                      <a:ext uri="{FF2B5EF4-FFF2-40B4-BE49-F238E27FC236}">
                        <a16:creationId xmlns="" xmlns:a16="http://schemas.microsoft.com/office/drawing/2014/main" id="{27C45E90-88A3-49CE-BD70-CDA3ABB16D5C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1" name="Freeform: Shape 144">
                    <a:extLst>
                      <a:ext uri="{FF2B5EF4-FFF2-40B4-BE49-F238E27FC236}">
                        <a16:creationId xmlns="" xmlns:a16="http://schemas.microsoft.com/office/drawing/2014/main" id="{CDF35DE1-BC02-41A1-95C5-D634D33B4060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2" name="Freeform: Shape 145">
                    <a:extLst>
                      <a:ext uri="{FF2B5EF4-FFF2-40B4-BE49-F238E27FC236}">
                        <a16:creationId xmlns="" xmlns:a16="http://schemas.microsoft.com/office/drawing/2014/main" id="{DDF7F1B5-3637-4BF1-80A4-F6B12EFDF455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3" name="Freeform: Shape 146">
                    <a:extLst>
                      <a:ext uri="{FF2B5EF4-FFF2-40B4-BE49-F238E27FC236}">
                        <a16:creationId xmlns="" xmlns:a16="http://schemas.microsoft.com/office/drawing/2014/main" id="{BD94D3C9-9AB2-4758-A3CE-CB50BEE746D8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4" name="Freeform: Shape 147">
                    <a:extLst>
                      <a:ext uri="{FF2B5EF4-FFF2-40B4-BE49-F238E27FC236}">
                        <a16:creationId xmlns="" xmlns:a16="http://schemas.microsoft.com/office/drawing/2014/main" id="{8988B264-A06C-4FD2-8851-F6DAD7ADDD52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96" name="Graphic 837">
            <a:extLst>
              <a:ext uri="{FF2B5EF4-FFF2-40B4-BE49-F238E27FC236}">
                <a16:creationId xmlns=""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=""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=""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=""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=""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=""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=""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=""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4" name="Graphic 19325">
            <a:extLst>
              <a:ext uri="{FF2B5EF4-FFF2-40B4-BE49-F238E27FC236}">
                <a16:creationId xmlns=""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5" name="Graphic 19325">
            <a:extLst>
              <a:ext uri="{FF2B5EF4-FFF2-40B4-BE49-F238E27FC236}">
                <a16:creationId xmlns=""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" name="Graphic 19325">
            <a:extLst>
              <a:ext uri="{FF2B5EF4-FFF2-40B4-BE49-F238E27FC236}">
                <a16:creationId xmlns=""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7" name="Graphic 19325">
            <a:extLst>
              <a:ext uri="{FF2B5EF4-FFF2-40B4-BE49-F238E27FC236}">
                <a16:creationId xmlns=""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61563" y="425235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8" name="Graphic 19322">
            <a:extLst>
              <a:ext uri="{FF2B5EF4-FFF2-40B4-BE49-F238E27FC236}">
                <a16:creationId xmlns=""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09" name="Graphic 15">
            <a:extLst>
              <a:ext uri="{FF2B5EF4-FFF2-40B4-BE49-F238E27FC236}">
                <a16:creationId xmlns=""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587589">
            <a:off x="8673725" y="2632421"/>
            <a:ext cx="2121968" cy="1439490"/>
            <a:chOff x="6146131" y="1837154"/>
            <a:chExt cx="986043" cy="639817"/>
          </a:xfrm>
        </p:grpSpPr>
        <p:sp>
          <p:nvSpPr>
            <p:cNvPr id="710" name="Freeform: Shape 4">
              <a:extLst>
                <a:ext uri="{FF2B5EF4-FFF2-40B4-BE49-F238E27FC236}">
                  <a16:creationId xmlns=""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1" name="Freeform: Shape 5">
              <a:extLst>
                <a:ext uri="{FF2B5EF4-FFF2-40B4-BE49-F238E27FC236}">
                  <a16:creationId xmlns=""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2" name="Freeform: Shape 6">
              <a:extLst>
                <a:ext uri="{FF2B5EF4-FFF2-40B4-BE49-F238E27FC236}">
                  <a16:creationId xmlns=""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3" name="Freeform: Shape 7">
              <a:extLst>
                <a:ext uri="{FF2B5EF4-FFF2-40B4-BE49-F238E27FC236}">
                  <a16:creationId xmlns=""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4" name="Freeform: Shape 8">
              <a:extLst>
                <a:ext uri="{FF2B5EF4-FFF2-40B4-BE49-F238E27FC236}">
                  <a16:creationId xmlns=""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5" name="Freeform: Shape 9">
              <a:extLst>
                <a:ext uri="{FF2B5EF4-FFF2-40B4-BE49-F238E27FC236}">
                  <a16:creationId xmlns=""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16" name="Graphic 19325">
            <a:extLst>
              <a:ext uri="{FF2B5EF4-FFF2-40B4-BE49-F238E27FC236}">
                <a16:creationId xmlns=""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17" name="Graphic 828">
            <a:extLst>
              <a:ext uri="{FF2B5EF4-FFF2-40B4-BE49-F238E27FC236}">
                <a16:creationId xmlns="" xmlns:a16="http://schemas.microsoft.com/office/drawing/2014/main" id="{6568A5FC-1464-4185-A4FE-BA0C3C3B1BB1}"/>
              </a:ext>
            </a:extLst>
          </p:cNvPr>
          <p:cNvGrpSpPr/>
          <p:nvPr/>
        </p:nvGrpSpPr>
        <p:grpSpPr>
          <a:xfrm rot="5692648">
            <a:off x="10439465" y="1852634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718" name="Freeform: Shape 127">
              <a:extLst>
                <a:ext uri="{FF2B5EF4-FFF2-40B4-BE49-F238E27FC236}">
                  <a16:creationId xmlns="" xmlns:a16="http://schemas.microsoft.com/office/drawing/2014/main" id="{5B4B2A92-4D68-4643-98AA-D1CFE5162757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9" name="Freeform: Shape 128">
              <a:extLst>
                <a:ext uri="{FF2B5EF4-FFF2-40B4-BE49-F238E27FC236}">
                  <a16:creationId xmlns="" xmlns:a16="http://schemas.microsoft.com/office/drawing/2014/main" id="{EFE3861F-BE33-4E5D-8594-AE59AB82982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20" name="Freeform: Shape 129">
              <a:extLst>
                <a:ext uri="{FF2B5EF4-FFF2-40B4-BE49-F238E27FC236}">
                  <a16:creationId xmlns="" xmlns:a16="http://schemas.microsoft.com/office/drawing/2014/main" id="{BCBCF966-D9FC-4286-AC95-70887C0CB888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21" name="Graphic 19325">
            <a:extLst>
              <a:ext uri="{FF2B5EF4-FFF2-40B4-BE49-F238E27FC236}">
                <a16:creationId xmlns=""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8010946" y="339584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22" name="Graphic 19325">
            <a:extLst>
              <a:ext uri="{FF2B5EF4-FFF2-40B4-BE49-F238E27FC236}">
                <a16:creationId xmlns=""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359730" y="2116484"/>
            <a:ext cx="243115" cy="21684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BAB9857-8566-4E31-B62A-122A479A16C9}"/>
              </a:ext>
            </a:extLst>
          </p:cNvPr>
          <p:cNvSpPr/>
          <p:nvPr/>
        </p:nvSpPr>
        <p:spPr>
          <a:xfrm>
            <a:off x="417443" y="437322"/>
            <a:ext cx="11688418" cy="65300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="" xmlns:a16="http://schemas.microsoft.com/office/drawing/2014/main" id="{9E76E838-EB35-4C86-AB65-0916C0DBA294}"/>
              </a:ext>
            </a:extLst>
          </p:cNvPr>
          <p:cNvSpPr txBox="1"/>
          <p:nvPr/>
        </p:nvSpPr>
        <p:spPr>
          <a:xfrm>
            <a:off x="1662162" y="735687"/>
            <a:ext cx="96176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97D9E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b) Đo rồi cho biết độ dài các cạnh của mỗi hình chữ nhật trên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97D9E"/>
              </a:solidFill>
              <a:effectLst/>
              <a:uLnTx/>
              <a:uFillTx/>
              <a:latin typeface="+mj-lt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6" name="Oval 175">
            <a:extLst>
              <a:ext uri="{FF2B5EF4-FFF2-40B4-BE49-F238E27FC236}">
                <a16:creationId xmlns="" xmlns:a16="http://schemas.microsoft.com/office/drawing/2014/main" id="{A8E2DBC0-E191-4D2A-9970-B628DB722CB0}"/>
              </a:ext>
            </a:extLst>
          </p:cNvPr>
          <p:cNvSpPr/>
          <p:nvPr/>
        </p:nvSpPr>
        <p:spPr>
          <a:xfrm>
            <a:off x="1085929" y="712327"/>
            <a:ext cx="670328" cy="585605"/>
          </a:xfrm>
          <a:prstGeom prst="ellipse">
            <a:avLst/>
          </a:prstGeom>
          <a:solidFill>
            <a:srgbClr val="297D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pic>
        <p:nvPicPr>
          <p:cNvPr id="177" name="Picture 176">
            <a:extLst>
              <a:ext uri="{FF2B5EF4-FFF2-40B4-BE49-F238E27FC236}">
                <a16:creationId xmlns="" xmlns:a16="http://schemas.microsoft.com/office/drawing/2014/main" id="{95B21892-9C3D-43FC-9635-7DB114589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853" y="2146230"/>
            <a:ext cx="3851134" cy="3409743"/>
          </a:xfrm>
          <a:prstGeom prst="rect">
            <a:avLst/>
          </a:prstGeom>
        </p:spPr>
      </p:pic>
      <p:sp>
        <p:nvSpPr>
          <p:cNvPr id="179" name="Rectangle: Rounded Corners 178">
            <a:extLst>
              <a:ext uri="{FF2B5EF4-FFF2-40B4-BE49-F238E27FC236}">
                <a16:creationId xmlns="" xmlns:a16="http://schemas.microsoft.com/office/drawing/2014/main" id="{13E9FB94-FA92-401C-860B-F953836D5994}"/>
              </a:ext>
            </a:extLst>
          </p:cNvPr>
          <p:cNvSpPr/>
          <p:nvPr/>
        </p:nvSpPr>
        <p:spPr>
          <a:xfrm>
            <a:off x="5218042" y="2246244"/>
            <a:ext cx="4731028" cy="115293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AB = DC = 30 mm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="" xmlns:a16="http://schemas.microsoft.com/office/drawing/2014/main" id="{F2AE4F5A-A7B7-4995-8E88-FAF880640CAC}"/>
              </a:ext>
            </a:extLst>
          </p:cNvPr>
          <p:cNvSpPr/>
          <p:nvPr/>
        </p:nvSpPr>
        <p:spPr>
          <a:xfrm>
            <a:off x="5208103" y="3588027"/>
            <a:ext cx="4731028" cy="115293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AD = BC = 15 mm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42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A055805-0193-49EF-9B36-80092FE56FA5}"/>
              </a:ext>
            </a:extLst>
          </p:cNvPr>
          <p:cNvSpPr txBox="1"/>
          <p:nvPr/>
        </p:nvSpPr>
        <p:spPr>
          <a:xfrm>
            <a:off x="1096673" y="3814705"/>
            <a:ext cx="5827323" cy="159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Khám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 </a:t>
            </a: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phá</a:t>
            </a:r>
            <a:endParaRPr kumimoji="0" lang="th-TH" sz="2400" b="0" i="0" u="none" strike="noStrike" kern="1200" cap="none" spc="30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=""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=""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=""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=""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=""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=""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=""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=""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=""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=""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=""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=""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=""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=""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=""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=""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=""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=""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=""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=""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=""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=""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=""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=""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=""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=""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=""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=""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=""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=""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=""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=""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=""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=""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=""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=""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=""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=""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=""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=""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=""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=""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=""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=""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=""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=""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=""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=""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=""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=""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=""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=""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=""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=""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=""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=""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=""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=""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=""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=""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=""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=""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=""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=""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=""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=""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=""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=""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=""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=""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=""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=""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=""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=""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=""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=""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=""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=""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=""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=""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=""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=""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=""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=""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=""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=""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39" name="Graphic 828">
            <a:extLst>
              <a:ext uri="{FF2B5EF4-FFF2-40B4-BE49-F238E27FC236}">
                <a16:creationId xmlns=""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544117" y="456371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640" name="Freeform: Shape 123">
              <a:extLst>
                <a:ext uri="{FF2B5EF4-FFF2-40B4-BE49-F238E27FC236}">
                  <a16:creationId xmlns=""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1" name="Freeform: Shape 124">
              <a:extLst>
                <a:ext uri="{FF2B5EF4-FFF2-40B4-BE49-F238E27FC236}">
                  <a16:creationId xmlns=""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2" name="Freeform: Shape 125">
              <a:extLst>
                <a:ext uri="{FF2B5EF4-FFF2-40B4-BE49-F238E27FC236}">
                  <a16:creationId xmlns=""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47" name="Graphic 53">
            <a:extLst>
              <a:ext uri="{FF2B5EF4-FFF2-40B4-BE49-F238E27FC236}">
                <a16:creationId xmlns="" xmlns:a16="http://schemas.microsoft.com/office/drawing/2014/main" id="{5E20D5EF-8789-4BD7-B4CD-C6F09AEF99B6}"/>
              </a:ext>
            </a:extLst>
          </p:cNvPr>
          <p:cNvGrpSpPr/>
          <p:nvPr/>
        </p:nvGrpSpPr>
        <p:grpSpPr>
          <a:xfrm rot="626658">
            <a:off x="5958689" y="3105358"/>
            <a:ext cx="2317273" cy="1890225"/>
            <a:chOff x="5795949" y="3167093"/>
            <a:chExt cx="600710" cy="527646"/>
          </a:xfrm>
        </p:grpSpPr>
        <p:grpSp>
          <p:nvGrpSpPr>
            <p:cNvPr id="648" name="Graphic 53">
              <a:extLst>
                <a:ext uri="{FF2B5EF4-FFF2-40B4-BE49-F238E27FC236}">
                  <a16:creationId xmlns=""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673" name="Freeform: Shape 56">
                <a:extLst>
                  <a:ext uri="{FF2B5EF4-FFF2-40B4-BE49-F238E27FC236}">
                    <a16:creationId xmlns="" xmlns:a16="http://schemas.microsoft.com/office/drawing/2014/main" id="{1F941D7F-379B-42F1-AC32-FA7EF8FAAF1D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74" name="Graphic 53">
                <a:extLst>
                  <a:ext uri="{FF2B5EF4-FFF2-40B4-BE49-F238E27FC236}">
                    <a16:creationId xmlns=""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675" name="Graphic 53">
                  <a:extLst>
                    <a:ext uri="{FF2B5EF4-FFF2-40B4-BE49-F238E27FC236}">
                      <a16:creationId xmlns=""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688" name="Freeform: Shape 59">
                    <a:extLst>
                      <a:ext uri="{FF2B5EF4-FFF2-40B4-BE49-F238E27FC236}">
                        <a16:creationId xmlns="" xmlns:a16="http://schemas.microsoft.com/office/drawing/2014/main" id="{0F0F1009-D070-49FA-B841-4861DB3450D2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9" name="Freeform: Shape 60">
                    <a:extLst>
                      <a:ext uri="{FF2B5EF4-FFF2-40B4-BE49-F238E27FC236}">
                        <a16:creationId xmlns="" xmlns:a16="http://schemas.microsoft.com/office/drawing/2014/main" id="{B54A59A0-5B0B-42F9-A8B8-CBB5C68A88A5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0" name="Freeform: Shape 61">
                    <a:extLst>
                      <a:ext uri="{FF2B5EF4-FFF2-40B4-BE49-F238E27FC236}">
                        <a16:creationId xmlns="" xmlns:a16="http://schemas.microsoft.com/office/drawing/2014/main" id="{92DBB8A2-E379-448E-BAC6-B2E0DDBA217A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1" name="Freeform: Shape 62">
                    <a:extLst>
                      <a:ext uri="{FF2B5EF4-FFF2-40B4-BE49-F238E27FC236}">
                        <a16:creationId xmlns="" xmlns:a16="http://schemas.microsoft.com/office/drawing/2014/main" id="{3CAC74D4-8C0F-4FE4-AE41-04313DD478FA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2" name="Freeform: Shape 63">
                    <a:extLst>
                      <a:ext uri="{FF2B5EF4-FFF2-40B4-BE49-F238E27FC236}">
                        <a16:creationId xmlns="" xmlns:a16="http://schemas.microsoft.com/office/drawing/2014/main" id="{58059EA1-11D4-41F4-9DAB-58CAD2D8F874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3" name="Freeform: Shape 64">
                    <a:extLst>
                      <a:ext uri="{FF2B5EF4-FFF2-40B4-BE49-F238E27FC236}">
                        <a16:creationId xmlns="" xmlns:a16="http://schemas.microsoft.com/office/drawing/2014/main" id="{05A70FCB-161F-4279-BF16-1B6F60170A5F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4" name="Freeform: Shape 65">
                    <a:extLst>
                      <a:ext uri="{FF2B5EF4-FFF2-40B4-BE49-F238E27FC236}">
                        <a16:creationId xmlns="" xmlns:a16="http://schemas.microsoft.com/office/drawing/2014/main" id="{82E5C83D-E12E-421D-930C-2045C855BFB1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5" name="Freeform: Shape 66">
                    <a:extLst>
                      <a:ext uri="{FF2B5EF4-FFF2-40B4-BE49-F238E27FC236}">
                        <a16:creationId xmlns="" xmlns:a16="http://schemas.microsoft.com/office/drawing/2014/main" id="{AC527C24-53AF-4C8E-8BBB-DDE3F3AA1A7C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76" name="Graphic 53">
                  <a:extLst>
                    <a:ext uri="{FF2B5EF4-FFF2-40B4-BE49-F238E27FC236}">
                      <a16:creationId xmlns=""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677" name="Freeform: Shape 68">
                    <a:extLst>
                      <a:ext uri="{FF2B5EF4-FFF2-40B4-BE49-F238E27FC236}">
                        <a16:creationId xmlns="" xmlns:a16="http://schemas.microsoft.com/office/drawing/2014/main" id="{EEDEB2FA-17FD-4A19-91AA-14BD5A7163D2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8" name="Freeform: Shape 69">
                    <a:extLst>
                      <a:ext uri="{FF2B5EF4-FFF2-40B4-BE49-F238E27FC236}">
                        <a16:creationId xmlns="" xmlns:a16="http://schemas.microsoft.com/office/drawing/2014/main" id="{36CCD47F-8596-4F6B-B072-E9B99B823C51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9" name="Freeform: Shape 99">
                    <a:extLst>
                      <a:ext uri="{FF2B5EF4-FFF2-40B4-BE49-F238E27FC236}">
                        <a16:creationId xmlns="" xmlns:a16="http://schemas.microsoft.com/office/drawing/2014/main" id="{791A2F47-387B-40AB-B76D-4AC71F902FD3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0" name="Freeform: Shape 100">
                    <a:extLst>
                      <a:ext uri="{FF2B5EF4-FFF2-40B4-BE49-F238E27FC236}">
                        <a16:creationId xmlns="" xmlns:a16="http://schemas.microsoft.com/office/drawing/2014/main" id="{224D1AEB-F30D-490B-ADF6-5FCE0678C2BA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1" name="Freeform: Shape 101">
                    <a:extLst>
                      <a:ext uri="{FF2B5EF4-FFF2-40B4-BE49-F238E27FC236}">
                        <a16:creationId xmlns="" xmlns:a16="http://schemas.microsoft.com/office/drawing/2014/main" id="{B622D342-E765-42E7-AFDE-520B57328953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2" name="Freeform: Shape 102">
                    <a:extLst>
                      <a:ext uri="{FF2B5EF4-FFF2-40B4-BE49-F238E27FC236}">
                        <a16:creationId xmlns="" xmlns:a16="http://schemas.microsoft.com/office/drawing/2014/main" id="{7F23AECD-0050-4D00-ACC8-259A9207D970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3" name="Freeform: Shape 103">
                    <a:extLst>
                      <a:ext uri="{FF2B5EF4-FFF2-40B4-BE49-F238E27FC236}">
                        <a16:creationId xmlns="" xmlns:a16="http://schemas.microsoft.com/office/drawing/2014/main" id="{E564FEBD-C1E0-4DE4-80AB-0D257B7F667A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4" name="Freeform: Shape 104">
                    <a:extLst>
                      <a:ext uri="{FF2B5EF4-FFF2-40B4-BE49-F238E27FC236}">
                        <a16:creationId xmlns="" xmlns:a16="http://schemas.microsoft.com/office/drawing/2014/main" id="{435B5D73-B3ED-4642-BAF4-F89415DBAB6A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5" name="Freeform: Shape 105">
                    <a:extLst>
                      <a:ext uri="{FF2B5EF4-FFF2-40B4-BE49-F238E27FC236}">
                        <a16:creationId xmlns="" xmlns:a16="http://schemas.microsoft.com/office/drawing/2014/main" id="{4C464F78-7D17-4486-953B-631C41097C4C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6" name="Freeform: Shape 106">
                    <a:extLst>
                      <a:ext uri="{FF2B5EF4-FFF2-40B4-BE49-F238E27FC236}">
                        <a16:creationId xmlns="" xmlns:a16="http://schemas.microsoft.com/office/drawing/2014/main" id="{7A24FC97-2415-4BDE-8DBF-EDA41D89D9E9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7" name="Freeform: Shape 107">
                    <a:extLst>
                      <a:ext uri="{FF2B5EF4-FFF2-40B4-BE49-F238E27FC236}">
                        <a16:creationId xmlns="" xmlns:a16="http://schemas.microsoft.com/office/drawing/2014/main" id="{706FE40F-25BD-4D7A-81FE-48A5928D5E50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649" name="Graphic 53">
              <a:extLst>
                <a:ext uri="{FF2B5EF4-FFF2-40B4-BE49-F238E27FC236}">
                  <a16:creationId xmlns=""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650" name="Freeform: Shape 109">
                <a:extLst>
                  <a:ext uri="{FF2B5EF4-FFF2-40B4-BE49-F238E27FC236}">
                    <a16:creationId xmlns="" xmlns:a16="http://schemas.microsoft.com/office/drawing/2014/main" id="{7074EEF3-262B-4D06-A300-BC033A8D8B8B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51" name="Graphic 53">
                <a:extLst>
                  <a:ext uri="{FF2B5EF4-FFF2-40B4-BE49-F238E27FC236}">
                    <a16:creationId xmlns=""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652" name="Graphic 53">
                  <a:extLst>
                    <a:ext uri="{FF2B5EF4-FFF2-40B4-BE49-F238E27FC236}">
                      <a16:creationId xmlns=""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665" name="Freeform: Shape 112">
                    <a:extLst>
                      <a:ext uri="{FF2B5EF4-FFF2-40B4-BE49-F238E27FC236}">
                        <a16:creationId xmlns="" xmlns:a16="http://schemas.microsoft.com/office/drawing/2014/main" id="{32F2EF7C-8620-4BBF-8B6A-DA695D0DD18E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6" name="Freeform: Shape 113">
                    <a:extLst>
                      <a:ext uri="{FF2B5EF4-FFF2-40B4-BE49-F238E27FC236}">
                        <a16:creationId xmlns="" xmlns:a16="http://schemas.microsoft.com/office/drawing/2014/main" id="{698949DF-8A42-4331-9CE3-E9A57D2AD3B5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7" name="Freeform: Shape 130">
                    <a:extLst>
                      <a:ext uri="{FF2B5EF4-FFF2-40B4-BE49-F238E27FC236}">
                        <a16:creationId xmlns="" xmlns:a16="http://schemas.microsoft.com/office/drawing/2014/main" id="{FE58DEF8-D59A-43A6-89EC-617B32868526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8" name="Freeform: Shape 131">
                    <a:extLst>
                      <a:ext uri="{FF2B5EF4-FFF2-40B4-BE49-F238E27FC236}">
                        <a16:creationId xmlns="" xmlns:a16="http://schemas.microsoft.com/office/drawing/2014/main" id="{246274FC-D924-4D94-A7FD-B37C2B308E29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9" name="Freeform: Shape 132">
                    <a:extLst>
                      <a:ext uri="{FF2B5EF4-FFF2-40B4-BE49-F238E27FC236}">
                        <a16:creationId xmlns="" xmlns:a16="http://schemas.microsoft.com/office/drawing/2014/main" id="{F7D78EF3-F694-43A3-B154-628CC512AC2D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0" name="Freeform: Shape 133">
                    <a:extLst>
                      <a:ext uri="{FF2B5EF4-FFF2-40B4-BE49-F238E27FC236}">
                        <a16:creationId xmlns="" xmlns:a16="http://schemas.microsoft.com/office/drawing/2014/main" id="{B6C49105-E870-4273-8C04-A591DE7DD50F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1" name="Freeform: Shape 134">
                    <a:extLst>
                      <a:ext uri="{FF2B5EF4-FFF2-40B4-BE49-F238E27FC236}">
                        <a16:creationId xmlns="" xmlns:a16="http://schemas.microsoft.com/office/drawing/2014/main" id="{EF83F2C4-40BD-4A15-8D3A-F53D5C8B0E92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2" name="Freeform: Shape 135">
                    <a:extLst>
                      <a:ext uri="{FF2B5EF4-FFF2-40B4-BE49-F238E27FC236}">
                        <a16:creationId xmlns="" xmlns:a16="http://schemas.microsoft.com/office/drawing/2014/main" id="{39CE288E-1492-4729-805A-987A1DB86A0D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53" name="Graphic 53">
                  <a:extLst>
                    <a:ext uri="{FF2B5EF4-FFF2-40B4-BE49-F238E27FC236}">
                      <a16:creationId xmlns=""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654" name="Freeform: Shape 137">
                    <a:extLst>
                      <a:ext uri="{FF2B5EF4-FFF2-40B4-BE49-F238E27FC236}">
                        <a16:creationId xmlns="" xmlns:a16="http://schemas.microsoft.com/office/drawing/2014/main" id="{D5AF5EBC-0307-450C-AF37-C4786E9E7431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5" name="Freeform: Shape 138">
                    <a:extLst>
                      <a:ext uri="{FF2B5EF4-FFF2-40B4-BE49-F238E27FC236}">
                        <a16:creationId xmlns="" xmlns:a16="http://schemas.microsoft.com/office/drawing/2014/main" id="{C88F1B3D-94B3-4BC6-A3EB-546DD6C87050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6" name="Freeform: Shape 139">
                    <a:extLst>
                      <a:ext uri="{FF2B5EF4-FFF2-40B4-BE49-F238E27FC236}">
                        <a16:creationId xmlns="" xmlns:a16="http://schemas.microsoft.com/office/drawing/2014/main" id="{ACD42F81-AB43-49D2-9596-E3450B58C719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7" name="Freeform: Shape 140">
                    <a:extLst>
                      <a:ext uri="{FF2B5EF4-FFF2-40B4-BE49-F238E27FC236}">
                        <a16:creationId xmlns="" xmlns:a16="http://schemas.microsoft.com/office/drawing/2014/main" id="{8DB994F6-CCA8-4E18-9EEA-D055C9EEF13F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8" name="Freeform: Shape 141">
                    <a:extLst>
                      <a:ext uri="{FF2B5EF4-FFF2-40B4-BE49-F238E27FC236}">
                        <a16:creationId xmlns="" xmlns:a16="http://schemas.microsoft.com/office/drawing/2014/main" id="{80FF1AED-FA3B-4247-998C-477409826BEF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9" name="Freeform: Shape 142">
                    <a:extLst>
                      <a:ext uri="{FF2B5EF4-FFF2-40B4-BE49-F238E27FC236}">
                        <a16:creationId xmlns="" xmlns:a16="http://schemas.microsoft.com/office/drawing/2014/main" id="{EEA6290C-22EE-48C6-8672-FD8C9A00D4F7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0" name="Freeform: Shape 143">
                    <a:extLst>
                      <a:ext uri="{FF2B5EF4-FFF2-40B4-BE49-F238E27FC236}">
                        <a16:creationId xmlns="" xmlns:a16="http://schemas.microsoft.com/office/drawing/2014/main" id="{27C45E90-88A3-49CE-BD70-CDA3ABB16D5C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1" name="Freeform: Shape 144">
                    <a:extLst>
                      <a:ext uri="{FF2B5EF4-FFF2-40B4-BE49-F238E27FC236}">
                        <a16:creationId xmlns="" xmlns:a16="http://schemas.microsoft.com/office/drawing/2014/main" id="{CDF35DE1-BC02-41A1-95C5-D634D33B4060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2" name="Freeform: Shape 145">
                    <a:extLst>
                      <a:ext uri="{FF2B5EF4-FFF2-40B4-BE49-F238E27FC236}">
                        <a16:creationId xmlns="" xmlns:a16="http://schemas.microsoft.com/office/drawing/2014/main" id="{DDF7F1B5-3637-4BF1-80A4-F6B12EFDF455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3" name="Freeform: Shape 146">
                    <a:extLst>
                      <a:ext uri="{FF2B5EF4-FFF2-40B4-BE49-F238E27FC236}">
                        <a16:creationId xmlns="" xmlns:a16="http://schemas.microsoft.com/office/drawing/2014/main" id="{BD94D3C9-9AB2-4758-A3CE-CB50BEE746D8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4" name="Freeform: Shape 147">
                    <a:extLst>
                      <a:ext uri="{FF2B5EF4-FFF2-40B4-BE49-F238E27FC236}">
                        <a16:creationId xmlns="" xmlns:a16="http://schemas.microsoft.com/office/drawing/2014/main" id="{8988B264-A06C-4FD2-8851-F6DAD7ADDD52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96" name="Graphic 837">
            <a:extLst>
              <a:ext uri="{FF2B5EF4-FFF2-40B4-BE49-F238E27FC236}">
                <a16:creationId xmlns=""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=""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=""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=""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=""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=""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=""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=""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4" name="Graphic 19325">
            <a:extLst>
              <a:ext uri="{FF2B5EF4-FFF2-40B4-BE49-F238E27FC236}">
                <a16:creationId xmlns=""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5" name="Graphic 19325">
            <a:extLst>
              <a:ext uri="{FF2B5EF4-FFF2-40B4-BE49-F238E27FC236}">
                <a16:creationId xmlns=""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" name="Graphic 19325">
            <a:extLst>
              <a:ext uri="{FF2B5EF4-FFF2-40B4-BE49-F238E27FC236}">
                <a16:creationId xmlns=""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7" name="Graphic 19325">
            <a:extLst>
              <a:ext uri="{FF2B5EF4-FFF2-40B4-BE49-F238E27FC236}">
                <a16:creationId xmlns=""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61563" y="425235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8" name="Graphic 19322">
            <a:extLst>
              <a:ext uri="{FF2B5EF4-FFF2-40B4-BE49-F238E27FC236}">
                <a16:creationId xmlns=""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09" name="Graphic 15">
            <a:extLst>
              <a:ext uri="{FF2B5EF4-FFF2-40B4-BE49-F238E27FC236}">
                <a16:creationId xmlns=""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587589">
            <a:off x="8673725" y="2632421"/>
            <a:ext cx="2121968" cy="1439490"/>
            <a:chOff x="6146131" y="1837154"/>
            <a:chExt cx="986043" cy="639817"/>
          </a:xfrm>
        </p:grpSpPr>
        <p:sp>
          <p:nvSpPr>
            <p:cNvPr id="710" name="Freeform: Shape 4">
              <a:extLst>
                <a:ext uri="{FF2B5EF4-FFF2-40B4-BE49-F238E27FC236}">
                  <a16:creationId xmlns=""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1" name="Freeform: Shape 5">
              <a:extLst>
                <a:ext uri="{FF2B5EF4-FFF2-40B4-BE49-F238E27FC236}">
                  <a16:creationId xmlns=""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2" name="Freeform: Shape 6">
              <a:extLst>
                <a:ext uri="{FF2B5EF4-FFF2-40B4-BE49-F238E27FC236}">
                  <a16:creationId xmlns=""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3" name="Freeform: Shape 7">
              <a:extLst>
                <a:ext uri="{FF2B5EF4-FFF2-40B4-BE49-F238E27FC236}">
                  <a16:creationId xmlns=""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4" name="Freeform: Shape 8">
              <a:extLst>
                <a:ext uri="{FF2B5EF4-FFF2-40B4-BE49-F238E27FC236}">
                  <a16:creationId xmlns=""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5" name="Freeform: Shape 9">
              <a:extLst>
                <a:ext uri="{FF2B5EF4-FFF2-40B4-BE49-F238E27FC236}">
                  <a16:creationId xmlns=""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16" name="Graphic 19325">
            <a:extLst>
              <a:ext uri="{FF2B5EF4-FFF2-40B4-BE49-F238E27FC236}">
                <a16:creationId xmlns=""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17" name="Graphic 828">
            <a:extLst>
              <a:ext uri="{FF2B5EF4-FFF2-40B4-BE49-F238E27FC236}">
                <a16:creationId xmlns="" xmlns:a16="http://schemas.microsoft.com/office/drawing/2014/main" id="{6568A5FC-1464-4185-A4FE-BA0C3C3B1BB1}"/>
              </a:ext>
            </a:extLst>
          </p:cNvPr>
          <p:cNvGrpSpPr/>
          <p:nvPr/>
        </p:nvGrpSpPr>
        <p:grpSpPr>
          <a:xfrm rot="5692648">
            <a:off x="10439465" y="1852634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718" name="Freeform: Shape 127">
              <a:extLst>
                <a:ext uri="{FF2B5EF4-FFF2-40B4-BE49-F238E27FC236}">
                  <a16:creationId xmlns="" xmlns:a16="http://schemas.microsoft.com/office/drawing/2014/main" id="{5B4B2A92-4D68-4643-98AA-D1CFE5162757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9" name="Freeform: Shape 128">
              <a:extLst>
                <a:ext uri="{FF2B5EF4-FFF2-40B4-BE49-F238E27FC236}">
                  <a16:creationId xmlns="" xmlns:a16="http://schemas.microsoft.com/office/drawing/2014/main" id="{EFE3861F-BE33-4E5D-8594-AE59AB82982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20" name="Freeform: Shape 129">
              <a:extLst>
                <a:ext uri="{FF2B5EF4-FFF2-40B4-BE49-F238E27FC236}">
                  <a16:creationId xmlns="" xmlns:a16="http://schemas.microsoft.com/office/drawing/2014/main" id="{BCBCF966-D9FC-4286-AC95-70887C0CB888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21" name="Graphic 19325">
            <a:extLst>
              <a:ext uri="{FF2B5EF4-FFF2-40B4-BE49-F238E27FC236}">
                <a16:creationId xmlns=""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8010946" y="339584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22" name="Graphic 19325">
            <a:extLst>
              <a:ext uri="{FF2B5EF4-FFF2-40B4-BE49-F238E27FC236}">
                <a16:creationId xmlns=""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359730" y="2116484"/>
            <a:ext cx="243115" cy="21684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BAB9857-8566-4E31-B62A-122A479A16C9}"/>
              </a:ext>
            </a:extLst>
          </p:cNvPr>
          <p:cNvSpPr/>
          <p:nvPr/>
        </p:nvSpPr>
        <p:spPr>
          <a:xfrm>
            <a:off x="417443" y="437322"/>
            <a:ext cx="11688418" cy="65300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8D40C58-39DB-40E5-B3E2-915ACF166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834" y="670764"/>
            <a:ext cx="9617765" cy="8282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C3EB8DA-DA8B-4F3F-AA44-26294A437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643" y="1853703"/>
            <a:ext cx="11173239" cy="285558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652B824F-ABCD-4DE5-88C2-6E8D1E80A2CE}"/>
              </a:ext>
            </a:extLst>
          </p:cNvPr>
          <p:cNvCxnSpPr/>
          <p:nvPr/>
        </p:nvCxnSpPr>
        <p:spPr>
          <a:xfrm>
            <a:off x="2653748" y="2594113"/>
            <a:ext cx="0" cy="156044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="" xmlns:a16="http://schemas.microsoft.com/office/drawing/2014/main" id="{D115DF76-E212-482B-82F3-620985C167B3}"/>
              </a:ext>
            </a:extLst>
          </p:cNvPr>
          <p:cNvCxnSpPr/>
          <p:nvPr/>
        </p:nvCxnSpPr>
        <p:spPr>
          <a:xfrm>
            <a:off x="11191461" y="2584174"/>
            <a:ext cx="0" cy="156044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26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A055805-0193-49EF-9B36-80092FE56FA5}"/>
              </a:ext>
            </a:extLst>
          </p:cNvPr>
          <p:cNvSpPr txBox="1"/>
          <p:nvPr/>
        </p:nvSpPr>
        <p:spPr>
          <a:xfrm>
            <a:off x="1096673" y="3814705"/>
            <a:ext cx="5827323" cy="159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Khám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 </a:t>
            </a: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phá</a:t>
            </a:r>
            <a:endParaRPr kumimoji="0" lang="th-TH" sz="2400" b="0" i="0" u="none" strike="noStrike" kern="1200" cap="none" spc="30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=""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=""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=""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=""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=""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=""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=""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=""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=""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=""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=""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=""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=""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=""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=""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=""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=""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=""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=""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=""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=""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=""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=""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=""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=""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=""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=""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=""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=""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=""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=""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=""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=""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=""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=""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=""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=""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=""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=""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=""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=""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=""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=""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=""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=""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=""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=""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=""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=""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=""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=""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=""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=""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=""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=""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=""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=""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=""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=""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=""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=""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=""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=""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=""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=""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=""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=""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=""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=""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=""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=""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=""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=""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=""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=""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=""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=""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=""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=""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=""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=""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=""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=""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=""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=""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=""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39" name="Graphic 828">
            <a:extLst>
              <a:ext uri="{FF2B5EF4-FFF2-40B4-BE49-F238E27FC236}">
                <a16:creationId xmlns=""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544117" y="456371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640" name="Freeform: Shape 123">
              <a:extLst>
                <a:ext uri="{FF2B5EF4-FFF2-40B4-BE49-F238E27FC236}">
                  <a16:creationId xmlns=""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1" name="Freeform: Shape 124">
              <a:extLst>
                <a:ext uri="{FF2B5EF4-FFF2-40B4-BE49-F238E27FC236}">
                  <a16:creationId xmlns=""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2" name="Freeform: Shape 125">
              <a:extLst>
                <a:ext uri="{FF2B5EF4-FFF2-40B4-BE49-F238E27FC236}">
                  <a16:creationId xmlns=""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47" name="Graphic 53">
            <a:extLst>
              <a:ext uri="{FF2B5EF4-FFF2-40B4-BE49-F238E27FC236}">
                <a16:creationId xmlns="" xmlns:a16="http://schemas.microsoft.com/office/drawing/2014/main" id="{5E20D5EF-8789-4BD7-B4CD-C6F09AEF99B6}"/>
              </a:ext>
            </a:extLst>
          </p:cNvPr>
          <p:cNvGrpSpPr/>
          <p:nvPr/>
        </p:nvGrpSpPr>
        <p:grpSpPr>
          <a:xfrm rot="626658">
            <a:off x="5958689" y="3105358"/>
            <a:ext cx="2317273" cy="1890225"/>
            <a:chOff x="5795949" y="3167093"/>
            <a:chExt cx="600710" cy="527646"/>
          </a:xfrm>
        </p:grpSpPr>
        <p:grpSp>
          <p:nvGrpSpPr>
            <p:cNvPr id="648" name="Graphic 53">
              <a:extLst>
                <a:ext uri="{FF2B5EF4-FFF2-40B4-BE49-F238E27FC236}">
                  <a16:creationId xmlns=""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673" name="Freeform: Shape 56">
                <a:extLst>
                  <a:ext uri="{FF2B5EF4-FFF2-40B4-BE49-F238E27FC236}">
                    <a16:creationId xmlns="" xmlns:a16="http://schemas.microsoft.com/office/drawing/2014/main" id="{1F941D7F-379B-42F1-AC32-FA7EF8FAAF1D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74" name="Graphic 53">
                <a:extLst>
                  <a:ext uri="{FF2B5EF4-FFF2-40B4-BE49-F238E27FC236}">
                    <a16:creationId xmlns=""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675" name="Graphic 53">
                  <a:extLst>
                    <a:ext uri="{FF2B5EF4-FFF2-40B4-BE49-F238E27FC236}">
                      <a16:creationId xmlns=""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688" name="Freeform: Shape 59">
                    <a:extLst>
                      <a:ext uri="{FF2B5EF4-FFF2-40B4-BE49-F238E27FC236}">
                        <a16:creationId xmlns="" xmlns:a16="http://schemas.microsoft.com/office/drawing/2014/main" id="{0F0F1009-D070-49FA-B841-4861DB3450D2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9" name="Freeform: Shape 60">
                    <a:extLst>
                      <a:ext uri="{FF2B5EF4-FFF2-40B4-BE49-F238E27FC236}">
                        <a16:creationId xmlns="" xmlns:a16="http://schemas.microsoft.com/office/drawing/2014/main" id="{B54A59A0-5B0B-42F9-A8B8-CBB5C68A88A5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0" name="Freeform: Shape 61">
                    <a:extLst>
                      <a:ext uri="{FF2B5EF4-FFF2-40B4-BE49-F238E27FC236}">
                        <a16:creationId xmlns="" xmlns:a16="http://schemas.microsoft.com/office/drawing/2014/main" id="{92DBB8A2-E379-448E-BAC6-B2E0DDBA217A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1" name="Freeform: Shape 62">
                    <a:extLst>
                      <a:ext uri="{FF2B5EF4-FFF2-40B4-BE49-F238E27FC236}">
                        <a16:creationId xmlns="" xmlns:a16="http://schemas.microsoft.com/office/drawing/2014/main" id="{3CAC74D4-8C0F-4FE4-AE41-04313DD478FA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2" name="Freeform: Shape 63">
                    <a:extLst>
                      <a:ext uri="{FF2B5EF4-FFF2-40B4-BE49-F238E27FC236}">
                        <a16:creationId xmlns="" xmlns:a16="http://schemas.microsoft.com/office/drawing/2014/main" id="{58059EA1-11D4-41F4-9DAB-58CAD2D8F874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3" name="Freeform: Shape 64">
                    <a:extLst>
                      <a:ext uri="{FF2B5EF4-FFF2-40B4-BE49-F238E27FC236}">
                        <a16:creationId xmlns="" xmlns:a16="http://schemas.microsoft.com/office/drawing/2014/main" id="{05A70FCB-161F-4279-BF16-1B6F60170A5F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4" name="Freeform: Shape 65">
                    <a:extLst>
                      <a:ext uri="{FF2B5EF4-FFF2-40B4-BE49-F238E27FC236}">
                        <a16:creationId xmlns="" xmlns:a16="http://schemas.microsoft.com/office/drawing/2014/main" id="{82E5C83D-E12E-421D-930C-2045C855BFB1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5" name="Freeform: Shape 66">
                    <a:extLst>
                      <a:ext uri="{FF2B5EF4-FFF2-40B4-BE49-F238E27FC236}">
                        <a16:creationId xmlns="" xmlns:a16="http://schemas.microsoft.com/office/drawing/2014/main" id="{AC527C24-53AF-4C8E-8BBB-DDE3F3AA1A7C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76" name="Graphic 53">
                  <a:extLst>
                    <a:ext uri="{FF2B5EF4-FFF2-40B4-BE49-F238E27FC236}">
                      <a16:creationId xmlns=""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677" name="Freeform: Shape 68">
                    <a:extLst>
                      <a:ext uri="{FF2B5EF4-FFF2-40B4-BE49-F238E27FC236}">
                        <a16:creationId xmlns="" xmlns:a16="http://schemas.microsoft.com/office/drawing/2014/main" id="{EEDEB2FA-17FD-4A19-91AA-14BD5A7163D2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8" name="Freeform: Shape 69">
                    <a:extLst>
                      <a:ext uri="{FF2B5EF4-FFF2-40B4-BE49-F238E27FC236}">
                        <a16:creationId xmlns="" xmlns:a16="http://schemas.microsoft.com/office/drawing/2014/main" id="{36CCD47F-8596-4F6B-B072-E9B99B823C51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9" name="Freeform: Shape 99">
                    <a:extLst>
                      <a:ext uri="{FF2B5EF4-FFF2-40B4-BE49-F238E27FC236}">
                        <a16:creationId xmlns="" xmlns:a16="http://schemas.microsoft.com/office/drawing/2014/main" id="{791A2F47-387B-40AB-B76D-4AC71F902FD3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0" name="Freeform: Shape 100">
                    <a:extLst>
                      <a:ext uri="{FF2B5EF4-FFF2-40B4-BE49-F238E27FC236}">
                        <a16:creationId xmlns="" xmlns:a16="http://schemas.microsoft.com/office/drawing/2014/main" id="{224D1AEB-F30D-490B-ADF6-5FCE0678C2BA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1" name="Freeform: Shape 101">
                    <a:extLst>
                      <a:ext uri="{FF2B5EF4-FFF2-40B4-BE49-F238E27FC236}">
                        <a16:creationId xmlns="" xmlns:a16="http://schemas.microsoft.com/office/drawing/2014/main" id="{B622D342-E765-42E7-AFDE-520B57328953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2" name="Freeform: Shape 102">
                    <a:extLst>
                      <a:ext uri="{FF2B5EF4-FFF2-40B4-BE49-F238E27FC236}">
                        <a16:creationId xmlns="" xmlns:a16="http://schemas.microsoft.com/office/drawing/2014/main" id="{7F23AECD-0050-4D00-ACC8-259A9207D970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3" name="Freeform: Shape 103">
                    <a:extLst>
                      <a:ext uri="{FF2B5EF4-FFF2-40B4-BE49-F238E27FC236}">
                        <a16:creationId xmlns="" xmlns:a16="http://schemas.microsoft.com/office/drawing/2014/main" id="{E564FEBD-C1E0-4DE4-80AB-0D257B7F667A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4" name="Freeform: Shape 104">
                    <a:extLst>
                      <a:ext uri="{FF2B5EF4-FFF2-40B4-BE49-F238E27FC236}">
                        <a16:creationId xmlns="" xmlns:a16="http://schemas.microsoft.com/office/drawing/2014/main" id="{435B5D73-B3ED-4642-BAF4-F89415DBAB6A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5" name="Freeform: Shape 105">
                    <a:extLst>
                      <a:ext uri="{FF2B5EF4-FFF2-40B4-BE49-F238E27FC236}">
                        <a16:creationId xmlns="" xmlns:a16="http://schemas.microsoft.com/office/drawing/2014/main" id="{4C464F78-7D17-4486-953B-631C41097C4C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6" name="Freeform: Shape 106">
                    <a:extLst>
                      <a:ext uri="{FF2B5EF4-FFF2-40B4-BE49-F238E27FC236}">
                        <a16:creationId xmlns="" xmlns:a16="http://schemas.microsoft.com/office/drawing/2014/main" id="{7A24FC97-2415-4BDE-8DBF-EDA41D89D9E9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7" name="Freeform: Shape 107">
                    <a:extLst>
                      <a:ext uri="{FF2B5EF4-FFF2-40B4-BE49-F238E27FC236}">
                        <a16:creationId xmlns="" xmlns:a16="http://schemas.microsoft.com/office/drawing/2014/main" id="{706FE40F-25BD-4D7A-81FE-48A5928D5E50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649" name="Graphic 53">
              <a:extLst>
                <a:ext uri="{FF2B5EF4-FFF2-40B4-BE49-F238E27FC236}">
                  <a16:creationId xmlns=""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650" name="Freeform: Shape 109">
                <a:extLst>
                  <a:ext uri="{FF2B5EF4-FFF2-40B4-BE49-F238E27FC236}">
                    <a16:creationId xmlns="" xmlns:a16="http://schemas.microsoft.com/office/drawing/2014/main" id="{7074EEF3-262B-4D06-A300-BC033A8D8B8B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51" name="Graphic 53">
                <a:extLst>
                  <a:ext uri="{FF2B5EF4-FFF2-40B4-BE49-F238E27FC236}">
                    <a16:creationId xmlns=""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652" name="Graphic 53">
                  <a:extLst>
                    <a:ext uri="{FF2B5EF4-FFF2-40B4-BE49-F238E27FC236}">
                      <a16:creationId xmlns=""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665" name="Freeform: Shape 112">
                    <a:extLst>
                      <a:ext uri="{FF2B5EF4-FFF2-40B4-BE49-F238E27FC236}">
                        <a16:creationId xmlns="" xmlns:a16="http://schemas.microsoft.com/office/drawing/2014/main" id="{32F2EF7C-8620-4BBF-8B6A-DA695D0DD18E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6" name="Freeform: Shape 113">
                    <a:extLst>
                      <a:ext uri="{FF2B5EF4-FFF2-40B4-BE49-F238E27FC236}">
                        <a16:creationId xmlns="" xmlns:a16="http://schemas.microsoft.com/office/drawing/2014/main" id="{698949DF-8A42-4331-9CE3-E9A57D2AD3B5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7" name="Freeform: Shape 130">
                    <a:extLst>
                      <a:ext uri="{FF2B5EF4-FFF2-40B4-BE49-F238E27FC236}">
                        <a16:creationId xmlns="" xmlns:a16="http://schemas.microsoft.com/office/drawing/2014/main" id="{FE58DEF8-D59A-43A6-89EC-617B32868526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8" name="Freeform: Shape 131">
                    <a:extLst>
                      <a:ext uri="{FF2B5EF4-FFF2-40B4-BE49-F238E27FC236}">
                        <a16:creationId xmlns="" xmlns:a16="http://schemas.microsoft.com/office/drawing/2014/main" id="{246274FC-D924-4D94-A7FD-B37C2B308E29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9" name="Freeform: Shape 132">
                    <a:extLst>
                      <a:ext uri="{FF2B5EF4-FFF2-40B4-BE49-F238E27FC236}">
                        <a16:creationId xmlns="" xmlns:a16="http://schemas.microsoft.com/office/drawing/2014/main" id="{F7D78EF3-F694-43A3-B154-628CC512AC2D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0" name="Freeform: Shape 133">
                    <a:extLst>
                      <a:ext uri="{FF2B5EF4-FFF2-40B4-BE49-F238E27FC236}">
                        <a16:creationId xmlns="" xmlns:a16="http://schemas.microsoft.com/office/drawing/2014/main" id="{B6C49105-E870-4273-8C04-A591DE7DD50F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1" name="Freeform: Shape 134">
                    <a:extLst>
                      <a:ext uri="{FF2B5EF4-FFF2-40B4-BE49-F238E27FC236}">
                        <a16:creationId xmlns="" xmlns:a16="http://schemas.microsoft.com/office/drawing/2014/main" id="{EF83F2C4-40BD-4A15-8D3A-F53D5C8B0E92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2" name="Freeform: Shape 135">
                    <a:extLst>
                      <a:ext uri="{FF2B5EF4-FFF2-40B4-BE49-F238E27FC236}">
                        <a16:creationId xmlns="" xmlns:a16="http://schemas.microsoft.com/office/drawing/2014/main" id="{39CE288E-1492-4729-805A-987A1DB86A0D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53" name="Graphic 53">
                  <a:extLst>
                    <a:ext uri="{FF2B5EF4-FFF2-40B4-BE49-F238E27FC236}">
                      <a16:creationId xmlns=""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654" name="Freeform: Shape 137">
                    <a:extLst>
                      <a:ext uri="{FF2B5EF4-FFF2-40B4-BE49-F238E27FC236}">
                        <a16:creationId xmlns="" xmlns:a16="http://schemas.microsoft.com/office/drawing/2014/main" id="{D5AF5EBC-0307-450C-AF37-C4786E9E7431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5" name="Freeform: Shape 138">
                    <a:extLst>
                      <a:ext uri="{FF2B5EF4-FFF2-40B4-BE49-F238E27FC236}">
                        <a16:creationId xmlns="" xmlns:a16="http://schemas.microsoft.com/office/drawing/2014/main" id="{C88F1B3D-94B3-4BC6-A3EB-546DD6C87050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6" name="Freeform: Shape 139">
                    <a:extLst>
                      <a:ext uri="{FF2B5EF4-FFF2-40B4-BE49-F238E27FC236}">
                        <a16:creationId xmlns="" xmlns:a16="http://schemas.microsoft.com/office/drawing/2014/main" id="{ACD42F81-AB43-49D2-9596-E3450B58C719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7" name="Freeform: Shape 140">
                    <a:extLst>
                      <a:ext uri="{FF2B5EF4-FFF2-40B4-BE49-F238E27FC236}">
                        <a16:creationId xmlns="" xmlns:a16="http://schemas.microsoft.com/office/drawing/2014/main" id="{8DB994F6-CCA8-4E18-9EEA-D055C9EEF13F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8" name="Freeform: Shape 141">
                    <a:extLst>
                      <a:ext uri="{FF2B5EF4-FFF2-40B4-BE49-F238E27FC236}">
                        <a16:creationId xmlns="" xmlns:a16="http://schemas.microsoft.com/office/drawing/2014/main" id="{80FF1AED-FA3B-4247-998C-477409826BEF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9" name="Freeform: Shape 142">
                    <a:extLst>
                      <a:ext uri="{FF2B5EF4-FFF2-40B4-BE49-F238E27FC236}">
                        <a16:creationId xmlns="" xmlns:a16="http://schemas.microsoft.com/office/drawing/2014/main" id="{EEA6290C-22EE-48C6-8672-FD8C9A00D4F7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0" name="Freeform: Shape 143">
                    <a:extLst>
                      <a:ext uri="{FF2B5EF4-FFF2-40B4-BE49-F238E27FC236}">
                        <a16:creationId xmlns="" xmlns:a16="http://schemas.microsoft.com/office/drawing/2014/main" id="{27C45E90-88A3-49CE-BD70-CDA3ABB16D5C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1" name="Freeform: Shape 144">
                    <a:extLst>
                      <a:ext uri="{FF2B5EF4-FFF2-40B4-BE49-F238E27FC236}">
                        <a16:creationId xmlns="" xmlns:a16="http://schemas.microsoft.com/office/drawing/2014/main" id="{CDF35DE1-BC02-41A1-95C5-D634D33B4060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2" name="Freeform: Shape 145">
                    <a:extLst>
                      <a:ext uri="{FF2B5EF4-FFF2-40B4-BE49-F238E27FC236}">
                        <a16:creationId xmlns="" xmlns:a16="http://schemas.microsoft.com/office/drawing/2014/main" id="{DDF7F1B5-3637-4BF1-80A4-F6B12EFDF455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3" name="Freeform: Shape 146">
                    <a:extLst>
                      <a:ext uri="{FF2B5EF4-FFF2-40B4-BE49-F238E27FC236}">
                        <a16:creationId xmlns="" xmlns:a16="http://schemas.microsoft.com/office/drawing/2014/main" id="{BD94D3C9-9AB2-4758-A3CE-CB50BEE746D8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4" name="Freeform: Shape 147">
                    <a:extLst>
                      <a:ext uri="{FF2B5EF4-FFF2-40B4-BE49-F238E27FC236}">
                        <a16:creationId xmlns="" xmlns:a16="http://schemas.microsoft.com/office/drawing/2014/main" id="{8988B264-A06C-4FD2-8851-F6DAD7ADDD52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96" name="Graphic 837">
            <a:extLst>
              <a:ext uri="{FF2B5EF4-FFF2-40B4-BE49-F238E27FC236}">
                <a16:creationId xmlns=""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=""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=""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=""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=""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=""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=""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=""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4" name="Graphic 19325">
            <a:extLst>
              <a:ext uri="{FF2B5EF4-FFF2-40B4-BE49-F238E27FC236}">
                <a16:creationId xmlns=""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5" name="Graphic 19325">
            <a:extLst>
              <a:ext uri="{FF2B5EF4-FFF2-40B4-BE49-F238E27FC236}">
                <a16:creationId xmlns=""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" name="Graphic 19325">
            <a:extLst>
              <a:ext uri="{FF2B5EF4-FFF2-40B4-BE49-F238E27FC236}">
                <a16:creationId xmlns=""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7" name="Graphic 19325">
            <a:extLst>
              <a:ext uri="{FF2B5EF4-FFF2-40B4-BE49-F238E27FC236}">
                <a16:creationId xmlns=""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61563" y="425235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8" name="Graphic 19322">
            <a:extLst>
              <a:ext uri="{FF2B5EF4-FFF2-40B4-BE49-F238E27FC236}">
                <a16:creationId xmlns=""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09" name="Graphic 15">
            <a:extLst>
              <a:ext uri="{FF2B5EF4-FFF2-40B4-BE49-F238E27FC236}">
                <a16:creationId xmlns=""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587589">
            <a:off x="8673725" y="2632421"/>
            <a:ext cx="2121968" cy="1439490"/>
            <a:chOff x="6146131" y="1837154"/>
            <a:chExt cx="986043" cy="639817"/>
          </a:xfrm>
        </p:grpSpPr>
        <p:sp>
          <p:nvSpPr>
            <p:cNvPr id="710" name="Freeform: Shape 4">
              <a:extLst>
                <a:ext uri="{FF2B5EF4-FFF2-40B4-BE49-F238E27FC236}">
                  <a16:creationId xmlns=""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1" name="Freeform: Shape 5">
              <a:extLst>
                <a:ext uri="{FF2B5EF4-FFF2-40B4-BE49-F238E27FC236}">
                  <a16:creationId xmlns=""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2" name="Freeform: Shape 6">
              <a:extLst>
                <a:ext uri="{FF2B5EF4-FFF2-40B4-BE49-F238E27FC236}">
                  <a16:creationId xmlns=""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3" name="Freeform: Shape 7">
              <a:extLst>
                <a:ext uri="{FF2B5EF4-FFF2-40B4-BE49-F238E27FC236}">
                  <a16:creationId xmlns=""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4" name="Freeform: Shape 8">
              <a:extLst>
                <a:ext uri="{FF2B5EF4-FFF2-40B4-BE49-F238E27FC236}">
                  <a16:creationId xmlns=""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5" name="Freeform: Shape 9">
              <a:extLst>
                <a:ext uri="{FF2B5EF4-FFF2-40B4-BE49-F238E27FC236}">
                  <a16:creationId xmlns=""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16" name="Graphic 19325">
            <a:extLst>
              <a:ext uri="{FF2B5EF4-FFF2-40B4-BE49-F238E27FC236}">
                <a16:creationId xmlns=""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17" name="Graphic 828">
            <a:extLst>
              <a:ext uri="{FF2B5EF4-FFF2-40B4-BE49-F238E27FC236}">
                <a16:creationId xmlns="" xmlns:a16="http://schemas.microsoft.com/office/drawing/2014/main" id="{6568A5FC-1464-4185-A4FE-BA0C3C3B1BB1}"/>
              </a:ext>
            </a:extLst>
          </p:cNvPr>
          <p:cNvGrpSpPr/>
          <p:nvPr/>
        </p:nvGrpSpPr>
        <p:grpSpPr>
          <a:xfrm rot="5692648">
            <a:off x="10439465" y="1852634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718" name="Freeform: Shape 127">
              <a:extLst>
                <a:ext uri="{FF2B5EF4-FFF2-40B4-BE49-F238E27FC236}">
                  <a16:creationId xmlns="" xmlns:a16="http://schemas.microsoft.com/office/drawing/2014/main" id="{5B4B2A92-4D68-4643-98AA-D1CFE5162757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9" name="Freeform: Shape 128">
              <a:extLst>
                <a:ext uri="{FF2B5EF4-FFF2-40B4-BE49-F238E27FC236}">
                  <a16:creationId xmlns="" xmlns:a16="http://schemas.microsoft.com/office/drawing/2014/main" id="{EFE3861F-BE33-4E5D-8594-AE59AB82982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20" name="Freeform: Shape 129">
              <a:extLst>
                <a:ext uri="{FF2B5EF4-FFF2-40B4-BE49-F238E27FC236}">
                  <a16:creationId xmlns="" xmlns:a16="http://schemas.microsoft.com/office/drawing/2014/main" id="{BCBCF966-D9FC-4286-AC95-70887C0CB888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21" name="Graphic 19325">
            <a:extLst>
              <a:ext uri="{FF2B5EF4-FFF2-40B4-BE49-F238E27FC236}">
                <a16:creationId xmlns=""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8010946" y="339584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22" name="Graphic 19325">
            <a:extLst>
              <a:ext uri="{FF2B5EF4-FFF2-40B4-BE49-F238E27FC236}">
                <a16:creationId xmlns=""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359730" y="2116484"/>
            <a:ext cx="243115" cy="21684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BAB9857-8566-4E31-B62A-122A479A16C9}"/>
              </a:ext>
            </a:extLst>
          </p:cNvPr>
          <p:cNvSpPr/>
          <p:nvPr/>
        </p:nvSpPr>
        <p:spPr>
          <a:xfrm>
            <a:off x="417443" y="437322"/>
            <a:ext cx="11688418" cy="65300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="" xmlns:a16="http://schemas.microsoft.com/office/drawing/2014/main" id="{9E76E838-EB35-4C86-AB65-0916C0DBA294}"/>
              </a:ext>
            </a:extLst>
          </p:cNvPr>
          <p:cNvSpPr txBox="1"/>
          <p:nvPr/>
        </p:nvSpPr>
        <p:spPr>
          <a:xfrm>
            <a:off x="1662161" y="735687"/>
            <a:ext cx="10261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97D9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Vẽ </a:t>
            </a:r>
            <a:r>
              <a:rPr lang="en-US" sz="3200" b="1" dirty="0" err="1">
                <a:solidFill>
                  <a:srgbClr val="297D9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297D9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97D9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297D9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97D9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97D9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trên lưới ô vuông theo hướng dẫn sau: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97D9E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Oval 175">
            <a:extLst>
              <a:ext uri="{FF2B5EF4-FFF2-40B4-BE49-F238E27FC236}">
                <a16:creationId xmlns="" xmlns:a16="http://schemas.microsoft.com/office/drawing/2014/main" id="{A8E2DBC0-E191-4D2A-9970-B628DB722CB0}"/>
              </a:ext>
            </a:extLst>
          </p:cNvPr>
          <p:cNvSpPr/>
          <p:nvPr/>
        </p:nvSpPr>
        <p:spPr>
          <a:xfrm>
            <a:off x="1085929" y="712327"/>
            <a:ext cx="670328" cy="585605"/>
          </a:xfrm>
          <a:prstGeom prst="ellipse">
            <a:avLst/>
          </a:prstGeom>
          <a:solidFill>
            <a:srgbClr val="297D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DF4960C-BD7D-4931-B58A-5D39AB946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90" y="2129256"/>
            <a:ext cx="10899913" cy="2588248"/>
          </a:xfrm>
          <a:prstGeom prst="rect">
            <a:avLst/>
          </a:prstGeom>
        </p:spPr>
      </p:pic>
      <p:cxnSp>
        <p:nvCxnSpPr>
          <p:cNvPr id="178" name="Straight Connector 177">
            <a:extLst>
              <a:ext uri="{FF2B5EF4-FFF2-40B4-BE49-F238E27FC236}">
                <a16:creationId xmlns="" xmlns:a16="http://schemas.microsoft.com/office/drawing/2014/main" id="{76C0938C-197F-4512-84AF-377CE36392B9}"/>
              </a:ext>
            </a:extLst>
          </p:cNvPr>
          <p:cNvCxnSpPr>
            <a:cxnSpLocks/>
          </p:cNvCxnSpPr>
          <p:nvPr/>
        </p:nvCxnSpPr>
        <p:spPr>
          <a:xfrm>
            <a:off x="1530626" y="2663687"/>
            <a:ext cx="236551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="" xmlns:a16="http://schemas.microsoft.com/office/drawing/2014/main" id="{BEFBBD7F-93CA-4CA4-BA06-F787E249DB03}"/>
              </a:ext>
            </a:extLst>
          </p:cNvPr>
          <p:cNvCxnSpPr>
            <a:cxnSpLocks/>
          </p:cNvCxnSpPr>
          <p:nvPr/>
        </p:nvCxnSpPr>
        <p:spPr>
          <a:xfrm>
            <a:off x="5317434" y="2713382"/>
            <a:ext cx="236551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="" xmlns:a16="http://schemas.microsoft.com/office/drawing/2014/main" id="{A3319A4C-1803-40CD-A1B1-3E22066965EE}"/>
              </a:ext>
            </a:extLst>
          </p:cNvPr>
          <p:cNvCxnSpPr>
            <a:cxnSpLocks/>
          </p:cNvCxnSpPr>
          <p:nvPr/>
        </p:nvCxnSpPr>
        <p:spPr>
          <a:xfrm>
            <a:off x="7663069" y="2693504"/>
            <a:ext cx="0" cy="153062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="" xmlns:a16="http://schemas.microsoft.com/office/drawing/2014/main" id="{48134930-C225-4FEF-9213-76080B9AF3F3}"/>
              </a:ext>
            </a:extLst>
          </p:cNvPr>
          <p:cNvCxnSpPr>
            <a:cxnSpLocks/>
          </p:cNvCxnSpPr>
          <p:nvPr/>
        </p:nvCxnSpPr>
        <p:spPr>
          <a:xfrm>
            <a:off x="5327374" y="2683565"/>
            <a:ext cx="0" cy="153062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081F0104-FA5C-F26D-EBC2-74A9C7183D17}"/>
              </a:ext>
            </a:extLst>
          </p:cNvPr>
          <p:cNvCxnSpPr>
            <a:cxnSpLocks/>
          </p:cNvCxnSpPr>
          <p:nvPr/>
        </p:nvCxnSpPr>
        <p:spPr>
          <a:xfrm>
            <a:off x="5317434" y="4260690"/>
            <a:ext cx="236551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44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A055805-0193-49EF-9B36-80092FE56FA5}"/>
              </a:ext>
            </a:extLst>
          </p:cNvPr>
          <p:cNvSpPr txBox="1"/>
          <p:nvPr/>
        </p:nvSpPr>
        <p:spPr>
          <a:xfrm>
            <a:off x="1096673" y="3814705"/>
            <a:ext cx="5827323" cy="159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Khám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 </a:t>
            </a: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phá</a:t>
            </a:r>
            <a:endParaRPr kumimoji="0" lang="th-TH" sz="2400" b="0" i="0" u="none" strike="noStrike" kern="1200" cap="none" spc="30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=""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=""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=""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=""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=""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=""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=""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=""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=""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=""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=""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=""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=""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=""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=""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=""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=""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=""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=""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=""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=""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=""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=""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=""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=""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=""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=""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=""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=""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=""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=""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=""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=""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=""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=""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=""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=""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=""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=""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=""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=""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=""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=""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=""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=""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=""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=""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=""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=""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=""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=""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=""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=""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=""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=""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=""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=""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=""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=""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=""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=""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=""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=""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=""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=""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=""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=""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=""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=""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=""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=""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=""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=""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=""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=""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=""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=""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=""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=""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=""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=""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=""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=""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=""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=""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=""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96" name="Graphic 837">
            <a:extLst>
              <a:ext uri="{FF2B5EF4-FFF2-40B4-BE49-F238E27FC236}">
                <a16:creationId xmlns=""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=""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=""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=""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=""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=""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=""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=""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4" name="Graphic 19325">
            <a:extLst>
              <a:ext uri="{FF2B5EF4-FFF2-40B4-BE49-F238E27FC236}">
                <a16:creationId xmlns=""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5" name="Graphic 19325">
            <a:extLst>
              <a:ext uri="{FF2B5EF4-FFF2-40B4-BE49-F238E27FC236}">
                <a16:creationId xmlns=""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" name="Graphic 19325">
            <a:extLst>
              <a:ext uri="{FF2B5EF4-FFF2-40B4-BE49-F238E27FC236}">
                <a16:creationId xmlns=""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8" name="Graphic 19322">
            <a:extLst>
              <a:ext uri="{FF2B5EF4-FFF2-40B4-BE49-F238E27FC236}">
                <a16:creationId xmlns=""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16" name="Graphic 19325">
            <a:extLst>
              <a:ext uri="{FF2B5EF4-FFF2-40B4-BE49-F238E27FC236}">
                <a16:creationId xmlns=""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BAB9857-8566-4E31-B62A-122A479A16C9}"/>
              </a:ext>
            </a:extLst>
          </p:cNvPr>
          <p:cNvSpPr/>
          <p:nvPr/>
        </p:nvSpPr>
        <p:spPr>
          <a:xfrm>
            <a:off x="417443" y="437322"/>
            <a:ext cx="11688418" cy="65300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="" xmlns:a16="http://schemas.microsoft.com/office/drawing/2014/main" id="{9E76E838-EB35-4C86-AB65-0916C0DBA294}"/>
              </a:ext>
            </a:extLst>
          </p:cNvPr>
          <p:cNvSpPr txBox="1"/>
          <p:nvPr/>
        </p:nvSpPr>
        <p:spPr>
          <a:xfrm>
            <a:off x="1797591" y="765219"/>
            <a:ext cx="96176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97D9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 hành: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Vẽ một hình chữ nhật trên giấy thủ công có lưới ô vuông rồi cắt ra </a:t>
            </a: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chữ nhật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đó.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5CFCA39-88EA-4148-86D0-47E66A6FA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763" y="2081212"/>
            <a:ext cx="9534525" cy="4524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2C663CC-0ADD-0BFB-D943-73CE125BE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38" y="727871"/>
            <a:ext cx="803733" cy="76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7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raphic 19322">
            <a:extLst>
              <a:ext uri="{FF2B5EF4-FFF2-40B4-BE49-F238E27FC236}">
                <a16:creationId xmlns="" xmlns:a16="http://schemas.microsoft.com/office/drawing/2014/main" id="{75DD5234-0253-49F2-99D0-139B1B1EC09E}"/>
              </a:ext>
            </a:extLst>
          </p:cNvPr>
          <p:cNvSpPr/>
          <p:nvPr/>
        </p:nvSpPr>
        <p:spPr>
          <a:xfrm rot="10472639">
            <a:off x="4236845" y="4097441"/>
            <a:ext cx="8273345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417" name="Graphic 2">
            <a:extLst>
              <a:ext uri="{FF2B5EF4-FFF2-40B4-BE49-F238E27FC236}">
                <a16:creationId xmlns="" xmlns:a16="http://schemas.microsoft.com/office/drawing/2014/main" id="{1BF49518-8918-446D-9A4E-B5BCC2B47652}"/>
              </a:ext>
            </a:extLst>
          </p:cNvPr>
          <p:cNvGrpSpPr/>
          <p:nvPr/>
        </p:nvGrpSpPr>
        <p:grpSpPr>
          <a:xfrm rot="2272405">
            <a:off x="7920570" y="3189211"/>
            <a:ext cx="582778" cy="741902"/>
            <a:chOff x="5881684" y="3147949"/>
            <a:chExt cx="428090" cy="557286"/>
          </a:xfrm>
        </p:grpSpPr>
        <p:grpSp>
          <p:nvGrpSpPr>
            <p:cNvPr id="418" name="Graphic 2">
              <a:extLst>
                <a:ext uri="{FF2B5EF4-FFF2-40B4-BE49-F238E27FC236}">
                  <a16:creationId xmlns="" xmlns:a16="http://schemas.microsoft.com/office/drawing/2014/main" id="{A9361C79-75C0-4E9B-870C-202FB219F98B}"/>
                </a:ext>
              </a:extLst>
            </p:cNvPr>
            <p:cNvGrpSpPr/>
            <p:nvPr/>
          </p:nvGrpSpPr>
          <p:grpSpPr>
            <a:xfrm>
              <a:off x="5881684" y="3147949"/>
              <a:ext cx="428090" cy="557286"/>
              <a:chOff x="5881684" y="3147949"/>
              <a:chExt cx="428090" cy="557286"/>
            </a:xfrm>
          </p:grpSpPr>
          <p:sp>
            <p:nvSpPr>
              <p:cNvPr id="420" name="Freeform: Shape 419">
                <a:extLst>
                  <a:ext uri="{FF2B5EF4-FFF2-40B4-BE49-F238E27FC236}">
                    <a16:creationId xmlns="" xmlns:a16="http://schemas.microsoft.com/office/drawing/2014/main" id="{A933F8AD-7760-4DBF-B564-9657FD000DBE}"/>
                  </a:ext>
                </a:extLst>
              </p:cNvPr>
              <p:cNvSpPr/>
              <p:nvPr/>
            </p:nvSpPr>
            <p:spPr>
              <a:xfrm rot="-2985213">
                <a:off x="5934573" y="3280506"/>
                <a:ext cx="14097" cy="66867"/>
              </a:xfrm>
              <a:custGeom>
                <a:avLst/>
                <a:gdLst>
                  <a:gd name="connsiteX0" fmla="*/ 0 w 14097"/>
                  <a:gd name="connsiteY0" fmla="*/ 0 h 66867"/>
                  <a:gd name="connsiteX1" fmla="*/ 14098 w 14097"/>
                  <a:gd name="connsiteY1" fmla="*/ 0 h 66867"/>
                  <a:gd name="connsiteX2" fmla="*/ 14098 w 14097"/>
                  <a:gd name="connsiteY2" fmla="*/ 66868 h 66867"/>
                  <a:gd name="connsiteX3" fmla="*/ 0 w 14097"/>
                  <a:gd name="connsiteY3" fmla="*/ 66868 h 6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867">
                    <a:moveTo>
                      <a:pt x="0" y="0"/>
                    </a:moveTo>
                    <a:lnTo>
                      <a:pt x="14098" y="0"/>
                    </a:lnTo>
                    <a:lnTo>
                      <a:pt x="14098" y="66868"/>
                    </a:lnTo>
                    <a:lnTo>
                      <a:pt x="0" y="6686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="" xmlns:a16="http://schemas.microsoft.com/office/drawing/2014/main" id="{C1E8B3BF-C3F8-4139-8594-ED2791B33A91}"/>
                  </a:ext>
                </a:extLst>
              </p:cNvPr>
              <p:cNvSpPr/>
              <p:nvPr/>
            </p:nvSpPr>
            <p:spPr>
              <a:xfrm rot="1034454">
                <a:off x="6142876" y="3215240"/>
                <a:ext cx="14097" cy="66963"/>
              </a:xfrm>
              <a:custGeom>
                <a:avLst/>
                <a:gdLst>
                  <a:gd name="connsiteX0" fmla="*/ 0 w 14097"/>
                  <a:gd name="connsiteY0" fmla="*/ 0 h 66963"/>
                  <a:gd name="connsiteX1" fmla="*/ 14097 w 14097"/>
                  <a:gd name="connsiteY1" fmla="*/ 0 h 66963"/>
                  <a:gd name="connsiteX2" fmla="*/ 14097 w 14097"/>
                  <a:gd name="connsiteY2" fmla="*/ 66963 h 66963"/>
                  <a:gd name="connsiteX3" fmla="*/ 0 w 14097"/>
                  <a:gd name="connsiteY3" fmla="*/ 66963 h 66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963">
                    <a:moveTo>
                      <a:pt x="0" y="0"/>
                    </a:moveTo>
                    <a:lnTo>
                      <a:pt x="14097" y="0"/>
                    </a:lnTo>
                    <a:lnTo>
                      <a:pt x="14097" y="66963"/>
                    </a:lnTo>
                    <a:lnTo>
                      <a:pt x="0" y="6696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="" xmlns:a16="http://schemas.microsoft.com/office/drawing/2014/main" id="{1F199C50-6B1D-4BA4-BABA-0B0A735FA345}"/>
                  </a:ext>
                </a:extLst>
              </p:cNvPr>
              <p:cNvSpPr/>
              <p:nvPr/>
            </p:nvSpPr>
            <p:spPr>
              <a:xfrm>
                <a:off x="6239866" y="3559977"/>
                <a:ext cx="67243" cy="60487"/>
              </a:xfrm>
              <a:custGeom>
                <a:avLst/>
                <a:gdLst>
                  <a:gd name="connsiteX0" fmla="*/ 1580 w 67243"/>
                  <a:gd name="connsiteY0" fmla="*/ 8087 h 60487"/>
                  <a:gd name="connsiteX1" fmla="*/ 6056 w 67243"/>
                  <a:gd name="connsiteY1" fmla="*/ 2562 h 60487"/>
                  <a:gd name="connsiteX2" fmla="*/ 16153 w 67243"/>
                  <a:gd name="connsiteY2" fmla="*/ 1896 h 60487"/>
                  <a:gd name="connsiteX3" fmla="*/ 65111 w 67243"/>
                  <a:gd name="connsiteY3" fmla="*/ 48568 h 60487"/>
                  <a:gd name="connsiteX4" fmla="*/ 62349 w 67243"/>
                  <a:gd name="connsiteY4" fmla="*/ 60189 h 60487"/>
                  <a:gd name="connsiteX5" fmla="*/ 62349 w 67243"/>
                  <a:gd name="connsiteY5" fmla="*/ 60189 h 60487"/>
                  <a:gd name="connsiteX6" fmla="*/ 56158 w 67243"/>
                  <a:gd name="connsiteY6" fmla="*/ 59046 h 60487"/>
                  <a:gd name="connsiteX7" fmla="*/ 2723 w 67243"/>
                  <a:gd name="connsiteY7" fmla="*/ 17802 h 60487"/>
                  <a:gd name="connsiteX8" fmla="*/ 1580 w 67243"/>
                  <a:gd name="connsiteY8" fmla="*/ 8087 h 6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243" h="60487">
                    <a:moveTo>
                      <a:pt x="1580" y="8087"/>
                    </a:moveTo>
                    <a:lnTo>
                      <a:pt x="6056" y="2562"/>
                    </a:lnTo>
                    <a:cubicBezTo>
                      <a:pt x="8628" y="-581"/>
                      <a:pt x="13295" y="-867"/>
                      <a:pt x="16153" y="1896"/>
                    </a:cubicBezTo>
                    <a:lnTo>
                      <a:pt x="65111" y="48568"/>
                    </a:lnTo>
                    <a:cubicBezTo>
                      <a:pt x="68921" y="52188"/>
                      <a:pt x="67397" y="58665"/>
                      <a:pt x="62349" y="60189"/>
                    </a:cubicBezTo>
                    <a:lnTo>
                      <a:pt x="62349" y="60189"/>
                    </a:lnTo>
                    <a:cubicBezTo>
                      <a:pt x="60254" y="60855"/>
                      <a:pt x="57872" y="60379"/>
                      <a:pt x="56158" y="59046"/>
                    </a:cubicBezTo>
                    <a:lnTo>
                      <a:pt x="2723" y="17802"/>
                    </a:lnTo>
                    <a:cubicBezTo>
                      <a:pt x="-421" y="15516"/>
                      <a:pt x="-897" y="11040"/>
                      <a:pt x="1580" y="808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="" xmlns:a16="http://schemas.microsoft.com/office/drawing/2014/main" id="{B28BEDA1-5B49-46A6-8A25-7EAD4CAB9514}"/>
                  </a:ext>
                </a:extLst>
              </p:cNvPr>
              <p:cNvSpPr/>
              <p:nvPr/>
            </p:nvSpPr>
            <p:spPr>
              <a:xfrm>
                <a:off x="6011531" y="3625456"/>
                <a:ext cx="35589" cy="79779"/>
              </a:xfrm>
              <a:custGeom>
                <a:avLst/>
                <a:gdLst>
                  <a:gd name="connsiteX0" fmla="*/ 30747 w 35589"/>
                  <a:gd name="connsiteY0" fmla="*/ 2425 h 79779"/>
                  <a:gd name="connsiteX1" fmla="*/ 23984 w 35589"/>
                  <a:gd name="connsiteY1" fmla="*/ 329 h 79779"/>
                  <a:gd name="connsiteX2" fmla="*/ 15221 w 35589"/>
                  <a:gd name="connsiteY2" fmla="*/ 5377 h 79779"/>
                  <a:gd name="connsiteX3" fmla="*/ 171 w 35589"/>
                  <a:gd name="connsiteY3" fmla="*/ 71290 h 79779"/>
                  <a:gd name="connsiteX4" fmla="*/ 8839 w 35589"/>
                  <a:gd name="connsiteY4" fmla="*/ 79482 h 79779"/>
                  <a:gd name="connsiteX5" fmla="*/ 8839 w 35589"/>
                  <a:gd name="connsiteY5" fmla="*/ 79482 h 79779"/>
                  <a:gd name="connsiteX6" fmla="*/ 13411 w 35589"/>
                  <a:gd name="connsiteY6" fmla="*/ 75100 h 79779"/>
                  <a:gd name="connsiteX7" fmla="*/ 35223 w 35589"/>
                  <a:gd name="connsiteY7" fmla="*/ 11283 h 79779"/>
                  <a:gd name="connsiteX8" fmla="*/ 30747 w 35589"/>
                  <a:gd name="connsiteY8" fmla="*/ 2425 h 7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89" h="79779">
                    <a:moveTo>
                      <a:pt x="30747" y="2425"/>
                    </a:moveTo>
                    <a:lnTo>
                      <a:pt x="23984" y="329"/>
                    </a:lnTo>
                    <a:cubicBezTo>
                      <a:pt x="20079" y="-909"/>
                      <a:pt x="16078" y="1472"/>
                      <a:pt x="15221" y="5377"/>
                    </a:cubicBezTo>
                    <a:lnTo>
                      <a:pt x="171" y="71290"/>
                    </a:lnTo>
                    <a:cubicBezTo>
                      <a:pt x="-972" y="76434"/>
                      <a:pt x="3791" y="81006"/>
                      <a:pt x="8839" y="79482"/>
                    </a:cubicBezTo>
                    <a:lnTo>
                      <a:pt x="8839" y="79482"/>
                    </a:lnTo>
                    <a:cubicBezTo>
                      <a:pt x="10935" y="78815"/>
                      <a:pt x="12649" y="77196"/>
                      <a:pt x="13411" y="75100"/>
                    </a:cubicBezTo>
                    <a:lnTo>
                      <a:pt x="35223" y="11283"/>
                    </a:lnTo>
                    <a:cubicBezTo>
                      <a:pt x="36462" y="7663"/>
                      <a:pt x="34461" y="3568"/>
                      <a:pt x="30747" y="242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4" name="Freeform: Shape 423">
                <a:extLst>
                  <a:ext uri="{FF2B5EF4-FFF2-40B4-BE49-F238E27FC236}">
                    <a16:creationId xmlns="" xmlns:a16="http://schemas.microsoft.com/office/drawing/2014/main" id="{6D9BB620-7338-4105-AF96-76876CE10602}"/>
                  </a:ext>
                </a:extLst>
              </p:cNvPr>
              <p:cNvSpPr/>
              <p:nvPr/>
            </p:nvSpPr>
            <p:spPr>
              <a:xfrm>
                <a:off x="5913663" y="3147949"/>
                <a:ext cx="250053" cy="157312"/>
              </a:xfrm>
              <a:custGeom>
                <a:avLst/>
                <a:gdLst>
                  <a:gd name="connsiteX0" fmla="*/ 8791 w 250053"/>
                  <a:gd name="connsiteY0" fmla="*/ 157034 h 157312"/>
                  <a:gd name="connsiteX1" fmla="*/ 28 w 250053"/>
                  <a:gd name="connsiteY1" fmla="*/ 152462 h 157312"/>
                  <a:gd name="connsiteX2" fmla="*/ 15458 w 250053"/>
                  <a:gd name="connsiteY2" fmla="*/ 57403 h 157312"/>
                  <a:gd name="connsiteX3" fmla="*/ 26888 w 250053"/>
                  <a:gd name="connsiteY3" fmla="*/ 44449 h 157312"/>
                  <a:gd name="connsiteX4" fmla="*/ 172335 w 250053"/>
                  <a:gd name="connsiteY4" fmla="*/ 729 h 157312"/>
                  <a:gd name="connsiteX5" fmla="*/ 188718 w 250053"/>
                  <a:gd name="connsiteY5" fmla="*/ 4920 h 157312"/>
                  <a:gd name="connsiteX6" fmla="*/ 247964 w 250053"/>
                  <a:gd name="connsiteY6" fmla="*/ 64928 h 157312"/>
                  <a:gd name="connsiteX7" fmla="*/ 247106 w 250053"/>
                  <a:gd name="connsiteY7" fmla="*/ 75691 h 157312"/>
                  <a:gd name="connsiteX8" fmla="*/ 237391 w 250053"/>
                  <a:gd name="connsiteY8" fmla="*/ 74548 h 157312"/>
                  <a:gd name="connsiteX9" fmla="*/ 188242 w 250053"/>
                  <a:gd name="connsiteY9" fmla="*/ 24827 h 157312"/>
                  <a:gd name="connsiteX10" fmla="*/ 163191 w 250053"/>
                  <a:gd name="connsiteY10" fmla="*/ 18446 h 157312"/>
                  <a:gd name="connsiteX11" fmla="*/ 44319 w 250053"/>
                  <a:gd name="connsiteY11" fmla="*/ 54164 h 157312"/>
                  <a:gd name="connsiteX12" fmla="*/ 26888 w 250053"/>
                  <a:gd name="connsiteY12" fmla="*/ 73691 h 157312"/>
                  <a:gd name="connsiteX13" fmla="*/ 13934 w 250053"/>
                  <a:gd name="connsiteY13" fmla="*/ 149605 h 157312"/>
                  <a:gd name="connsiteX14" fmla="*/ 9172 w 250053"/>
                  <a:gd name="connsiteY14" fmla="*/ 156844 h 157312"/>
                  <a:gd name="connsiteX15" fmla="*/ 8791 w 250053"/>
                  <a:gd name="connsiteY15" fmla="*/ 157034 h 157312"/>
                  <a:gd name="connsiteX16" fmla="*/ 13553 w 250053"/>
                  <a:gd name="connsiteY16" fmla="*/ 147795 h 157312"/>
                  <a:gd name="connsiteX17" fmla="*/ 13553 w 250053"/>
                  <a:gd name="connsiteY17" fmla="*/ 147795 h 157312"/>
                  <a:gd name="connsiteX18" fmla="*/ 13553 w 250053"/>
                  <a:gd name="connsiteY18" fmla="*/ 147795 h 157312"/>
                  <a:gd name="connsiteX19" fmla="*/ 13553 w 250053"/>
                  <a:gd name="connsiteY19" fmla="*/ 147795 h 157312"/>
                  <a:gd name="connsiteX20" fmla="*/ 13553 w 250053"/>
                  <a:gd name="connsiteY20" fmla="*/ 147795 h 157312"/>
                  <a:gd name="connsiteX21" fmla="*/ 13553 w 250053"/>
                  <a:gd name="connsiteY21" fmla="*/ 147795 h 15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0053" h="157312">
                    <a:moveTo>
                      <a:pt x="8791" y="157034"/>
                    </a:moveTo>
                    <a:cubicBezTo>
                      <a:pt x="5171" y="158082"/>
                      <a:pt x="1266" y="156082"/>
                      <a:pt x="28" y="152462"/>
                    </a:cubicBezTo>
                    <a:cubicBezTo>
                      <a:pt x="-639" y="150653"/>
                      <a:pt x="10886" y="83311"/>
                      <a:pt x="15458" y="57403"/>
                    </a:cubicBezTo>
                    <a:cubicBezTo>
                      <a:pt x="16506" y="51307"/>
                      <a:pt x="20888" y="46259"/>
                      <a:pt x="26888" y="44449"/>
                    </a:cubicBezTo>
                    <a:lnTo>
                      <a:pt x="172335" y="729"/>
                    </a:lnTo>
                    <a:cubicBezTo>
                      <a:pt x="178145" y="-1081"/>
                      <a:pt x="184527" y="539"/>
                      <a:pt x="188718" y="4920"/>
                    </a:cubicBezTo>
                    <a:lnTo>
                      <a:pt x="247964" y="64928"/>
                    </a:lnTo>
                    <a:cubicBezTo>
                      <a:pt x="251012" y="67976"/>
                      <a:pt x="250726" y="73119"/>
                      <a:pt x="247106" y="75691"/>
                    </a:cubicBezTo>
                    <a:cubicBezTo>
                      <a:pt x="244154" y="77882"/>
                      <a:pt x="239963" y="77120"/>
                      <a:pt x="237391" y="74548"/>
                    </a:cubicBezTo>
                    <a:lnTo>
                      <a:pt x="188242" y="24827"/>
                    </a:lnTo>
                    <a:cubicBezTo>
                      <a:pt x="181765" y="18160"/>
                      <a:pt x="172049" y="15779"/>
                      <a:pt x="163191" y="18446"/>
                    </a:cubicBezTo>
                    <a:lnTo>
                      <a:pt x="44319" y="54164"/>
                    </a:lnTo>
                    <a:cubicBezTo>
                      <a:pt x="35270" y="56927"/>
                      <a:pt x="28603" y="64451"/>
                      <a:pt x="26888" y="73691"/>
                    </a:cubicBezTo>
                    <a:cubicBezTo>
                      <a:pt x="21078" y="105885"/>
                      <a:pt x="14315" y="144176"/>
                      <a:pt x="13934" y="149605"/>
                    </a:cubicBezTo>
                    <a:cubicBezTo>
                      <a:pt x="14125" y="152748"/>
                      <a:pt x="12315" y="155796"/>
                      <a:pt x="9172" y="156844"/>
                    </a:cubicBezTo>
                    <a:cubicBezTo>
                      <a:pt x="8981" y="156939"/>
                      <a:pt x="8886" y="156939"/>
                      <a:pt x="8791" y="157034"/>
                    </a:cubicBez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="" xmlns:a16="http://schemas.microsoft.com/office/drawing/2014/main" id="{93920457-F9C2-4A4E-A7F7-513DA70C3E21}"/>
                  </a:ext>
                </a:extLst>
              </p:cNvPr>
              <p:cNvSpPr/>
              <p:nvPr/>
            </p:nvSpPr>
            <p:spPr>
              <a:xfrm>
                <a:off x="5899017" y="3272083"/>
                <a:ext cx="24428" cy="24033"/>
              </a:xfrm>
              <a:custGeom>
                <a:avLst/>
                <a:gdLst>
                  <a:gd name="connsiteX0" fmla="*/ 22294 w 24428"/>
                  <a:gd name="connsiteY0" fmla="*/ 21566 h 24033"/>
                  <a:gd name="connsiteX1" fmla="*/ 22294 w 24428"/>
                  <a:gd name="connsiteY1" fmla="*/ 21566 h 24033"/>
                  <a:gd name="connsiteX2" fmla="*/ 11054 w 24428"/>
                  <a:gd name="connsiteY2" fmla="*/ 21851 h 24033"/>
                  <a:gd name="connsiteX3" fmla="*/ 2482 w 24428"/>
                  <a:gd name="connsiteY3" fmla="*/ 13755 h 24033"/>
                  <a:gd name="connsiteX4" fmla="*/ 2101 w 24428"/>
                  <a:gd name="connsiteY4" fmla="*/ 2516 h 24033"/>
                  <a:gd name="connsiteX5" fmla="*/ 2101 w 24428"/>
                  <a:gd name="connsiteY5" fmla="*/ 2516 h 24033"/>
                  <a:gd name="connsiteX6" fmla="*/ 13340 w 24428"/>
                  <a:gd name="connsiteY6" fmla="*/ 2135 h 24033"/>
                  <a:gd name="connsiteX7" fmla="*/ 21913 w 24428"/>
                  <a:gd name="connsiteY7" fmla="*/ 10231 h 24033"/>
                  <a:gd name="connsiteX8" fmla="*/ 22294 w 24428"/>
                  <a:gd name="connsiteY8" fmla="*/ 21566 h 24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28" h="24033">
                    <a:moveTo>
                      <a:pt x="22294" y="21566"/>
                    </a:moveTo>
                    <a:lnTo>
                      <a:pt x="22294" y="21566"/>
                    </a:lnTo>
                    <a:cubicBezTo>
                      <a:pt x="19246" y="24709"/>
                      <a:pt x="14293" y="24899"/>
                      <a:pt x="11054" y="21851"/>
                    </a:cubicBezTo>
                    <a:lnTo>
                      <a:pt x="2482" y="13755"/>
                    </a:lnTo>
                    <a:cubicBezTo>
                      <a:pt x="-662" y="10707"/>
                      <a:pt x="-852" y="5754"/>
                      <a:pt x="2101" y="2516"/>
                    </a:cubicBezTo>
                    <a:lnTo>
                      <a:pt x="2101" y="2516"/>
                    </a:lnTo>
                    <a:cubicBezTo>
                      <a:pt x="5149" y="-723"/>
                      <a:pt x="10197" y="-818"/>
                      <a:pt x="13340" y="2135"/>
                    </a:cubicBezTo>
                    <a:lnTo>
                      <a:pt x="21913" y="10231"/>
                    </a:lnTo>
                    <a:cubicBezTo>
                      <a:pt x="25151" y="13279"/>
                      <a:pt x="25246" y="18327"/>
                      <a:pt x="22294" y="2156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="" xmlns:a16="http://schemas.microsoft.com/office/drawing/2014/main" id="{3014EC7D-0CDE-40DA-9D07-843ECA237752}"/>
                  </a:ext>
                </a:extLst>
              </p:cNvPr>
              <p:cNvSpPr/>
              <p:nvPr/>
            </p:nvSpPr>
            <p:spPr>
              <a:xfrm>
                <a:off x="5898477" y="3251384"/>
                <a:ext cx="411297" cy="411331"/>
              </a:xfrm>
              <a:custGeom>
                <a:avLst/>
                <a:gdLst>
                  <a:gd name="connsiteX0" fmla="*/ 264864 w 411297"/>
                  <a:gd name="connsiteY0" fmla="*/ 402595 h 411331"/>
                  <a:gd name="connsiteX1" fmla="*/ 8737 w 411297"/>
                  <a:gd name="connsiteY1" fmla="*/ 264864 h 411331"/>
                  <a:gd name="connsiteX2" fmla="*/ 146468 w 411297"/>
                  <a:gd name="connsiteY2" fmla="*/ 8737 h 411331"/>
                  <a:gd name="connsiteX3" fmla="*/ 402595 w 411297"/>
                  <a:gd name="connsiteY3" fmla="*/ 146468 h 411331"/>
                  <a:gd name="connsiteX4" fmla="*/ 264864 w 411297"/>
                  <a:gd name="connsiteY4" fmla="*/ 402595 h 411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297" h="411331">
                    <a:moveTo>
                      <a:pt x="264864" y="402595"/>
                    </a:moveTo>
                    <a:cubicBezTo>
                      <a:pt x="156279" y="435266"/>
                      <a:pt x="41407" y="373449"/>
                      <a:pt x="8737" y="264864"/>
                    </a:cubicBezTo>
                    <a:cubicBezTo>
                      <a:pt x="-23934" y="156279"/>
                      <a:pt x="37883" y="41407"/>
                      <a:pt x="146468" y="8737"/>
                    </a:cubicBezTo>
                    <a:cubicBezTo>
                      <a:pt x="255053" y="-23934"/>
                      <a:pt x="369925" y="37883"/>
                      <a:pt x="402595" y="146468"/>
                    </a:cubicBezTo>
                    <a:cubicBezTo>
                      <a:pt x="435171" y="255053"/>
                      <a:pt x="373449" y="369925"/>
                      <a:pt x="264864" y="402595"/>
                    </a:cubicBezTo>
                    <a:close/>
                  </a:path>
                </a:pathLst>
              </a:custGeom>
              <a:solidFill>
                <a:srgbClr val="F28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="" xmlns:a16="http://schemas.microsoft.com/office/drawing/2014/main" id="{E14C5DB6-E484-4F0B-BA68-E74273A75AE9}"/>
                  </a:ext>
                </a:extLst>
              </p:cNvPr>
              <p:cNvSpPr/>
              <p:nvPr/>
            </p:nvSpPr>
            <p:spPr>
              <a:xfrm>
                <a:off x="5912990" y="3265932"/>
                <a:ext cx="382263" cy="382271"/>
              </a:xfrm>
              <a:custGeom>
                <a:avLst/>
                <a:gdLst>
                  <a:gd name="connsiteX0" fmla="*/ 246160 w 382263"/>
                  <a:gd name="connsiteY0" fmla="*/ 374141 h 382271"/>
                  <a:gd name="connsiteX1" fmla="*/ 8130 w 382263"/>
                  <a:gd name="connsiteY1" fmla="*/ 246125 h 382271"/>
                  <a:gd name="connsiteX2" fmla="*/ 136146 w 382263"/>
                  <a:gd name="connsiteY2" fmla="*/ 8096 h 382271"/>
                  <a:gd name="connsiteX3" fmla="*/ 374176 w 382263"/>
                  <a:gd name="connsiteY3" fmla="*/ 136112 h 382271"/>
                  <a:gd name="connsiteX4" fmla="*/ 246160 w 382263"/>
                  <a:gd name="connsiteY4" fmla="*/ 374141 h 38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263" h="382271">
                    <a:moveTo>
                      <a:pt x="246160" y="374141"/>
                    </a:moveTo>
                    <a:cubicBezTo>
                      <a:pt x="145290" y="404526"/>
                      <a:pt x="38515" y="347090"/>
                      <a:pt x="8130" y="246125"/>
                    </a:cubicBezTo>
                    <a:cubicBezTo>
                      <a:pt x="-22254" y="145256"/>
                      <a:pt x="35181" y="38480"/>
                      <a:pt x="136146" y="8096"/>
                    </a:cubicBezTo>
                    <a:cubicBezTo>
                      <a:pt x="237016" y="-22194"/>
                      <a:pt x="343791" y="35147"/>
                      <a:pt x="374176" y="136112"/>
                    </a:cubicBezTo>
                    <a:cubicBezTo>
                      <a:pt x="404466" y="236981"/>
                      <a:pt x="347030" y="343757"/>
                      <a:pt x="246160" y="374141"/>
                    </a:cubicBezTo>
                    <a:close/>
                  </a:path>
                </a:pathLst>
              </a:custGeom>
              <a:solidFill>
                <a:srgbClr val="F9B933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="" xmlns:a16="http://schemas.microsoft.com/office/drawing/2014/main" id="{820033AB-DAB2-4B0F-B655-3A3F8ED517AA}"/>
                  </a:ext>
                </a:extLst>
              </p:cNvPr>
              <p:cNvSpPr/>
              <p:nvPr/>
            </p:nvSpPr>
            <p:spPr>
              <a:xfrm>
                <a:off x="5951292" y="3304294"/>
                <a:ext cx="305572" cy="305511"/>
              </a:xfrm>
              <a:custGeom>
                <a:avLst/>
                <a:gdLst>
                  <a:gd name="connsiteX0" fmla="*/ 196809 w 305572"/>
                  <a:gd name="connsiteY0" fmla="*/ 299012 h 305511"/>
                  <a:gd name="connsiteX1" fmla="*/ 6500 w 305572"/>
                  <a:gd name="connsiteY1" fmla="*/ 196714 h 305511"/>
                  <a:gd name="connsiteX2" fmla="*/ 108798 w 305572"/>
                  <a:gd name="connsiteY2" fmla="*/ 6500 h 305511"/>
                  <a:gd name="connsiteX3" fmla="*/ 299108 w 305572"/>
                  <a:gd name="connsiteY3" fmla="*/ 108798 h 305511"/>
                  <a:gd name="connsiteX4" fmla="*/ 196809 w 305572"/>
                  <a:gd name="connsiteY4" fmla="*/ 299012 h 30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572" h="305511">
                    <a:moveTo>
                      <a:pt x="196809" y="299012"/>
                    </a:moveTo>
                    <a:cubicBezTo>
                      <a:pt x="116132" y="323301"/>
                      <a:pt x="30788" y="277391"/>
                      <a:pt x="6500" y="196714"/>
                    </a:cubicBezTo>
                    <a:cubicBezTo>
                      <a:pt x="-17789" y="116132"/>
                      <a:pt x="28121" y="30693"/>
                      <a:pt x="108798" y="6500"/>
                    </a:cubicBezTo>
                    <a:cubicBezTo>
                      <a:pt x="189475" y="-17789"/>
                      <a:pt x="274819" y="28121"/>
                      <a:pt x="299108" y="108798"/>
                    </a:cubicBezTo>
                    <a:cubicBezTo>
                      <a:pt x="323301" y="189475"/>
                      <a:pt x="277486" y="274819"/>
                      <a:pt x="196809" y="2990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9" name="Freeform: Shape 428">
                <a:extLst>
                  <a:ext uri="{FF2B5EF4-FFF2-40B4-BE49-F238E27FC236}">
                    <a16:creationId xmlns="" xmlns:a16="http://schemas.microsoft.com/office/drawing/2014/main" id="{45EA8FE3-2B21-4510-9153-1291044BF2DA}"/>
                  </a:ext>
                </a:extLst>
              </p:cNvPr>
              <p:cNvSpPr/>
              <p:nvPr/>
            </p:nvSpPr>
            <p:spPr>
              <a:xfrm>
                <a:off x="6075044" y="3304352"/>
                <a:ext cx="181824" cy="287048"/>
              </a:xfrm>
              <a:custGeom>
                <a:avLst/>
                <a:gdLst>
                  <a:gd name="connsiteX0" fmla="*/ 175355 w 181824"/>
                  <a:gd name="connsiteY0" fmla="*/ 108740 h 287048"/>
                  <a:gd name="connsiteX1" fmla="*/ 0 w 181824"/>
                  <a:gd name="connsiteY1" fmla="*/ 2822 h 287048"/>
                  <a:gd name="connsiteX2" fmla="*/ 140875 w 181824"/>
                  <a:gd name="connsiteY2" fmla="*/ 175034 h 287048"/>
                  <a:gd name="connsiteX3" fmla="*/ 101822 w 181824"/>
                  <a:gd name="connsiteY3" fmla="*/ 287048 h 287048"/>
                  <a:gd name="connsiteX4" fmla="*/ 175355 w 181824"/>
                  <a:gd name="connsiteY4" fmla="*/ 108740 h 287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824" h="287048">
                    <a:moveTo>
                      <a:pt x="175355" y="108740"/>
                    </a:moveTo>
                    <a:cubicBezTo>
                      <a:pt x="152591" y="33017"/>
                      <a:pt x="76010" y="-12037"/>
                      <a:pt x="0" y="2822"/>
                    </a:cubicBezTo>
                    <a:cubicBezTo>
                      <a:pt x="87344" y="21301"/>
                      <a:pt x="139732" y="85880"/>
                      <a:pt x="140875" y="175034"/>
                    </a:cubicBezTo>
                    <a:cubicBezTo>
                      <a:pt x="142970" y="220183"/>
                      <a:pt x="128111" y="257521"/>
                      <a:pt x="101822" y="287048"/>
                    </a:cubicBezTo>
                    <a:cubicBezTo>
                      <a:pt x="164211" y="253235"/>
                      <a:pt x="196501" y="179225"/>
                      <a:pt x="175355" y="108740"/>
                    </a:cubicBezTo>
                    <a:close/>
                  </a:path>
                </a:pathLst>
              </a:custGeom>
              <a:solidFill>
                <a:srgbClr val="C8C8C8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430" name="Graphic 2">
                <a:extLst>
                  <a:ext uri="{FF2B5EF4-FFF2-40B4-BE49-F238E27FC236}">
                    <a16:creationId xmlns="" xmlns:a16="http://schemas.microsoft.com/office/drawing/2014/main" id="{B8EBFC3C-1BBA-4CA4-9569-A581A5D97538}"/>
                  </a:ext>
                </a:extLst>
              </p:cNvPr>
              <p:cNvGrpSpPr/>
              <p:nvPr/>
            </p:nvGrpSpPr>
            <p:grpSpPr>
              <a:xfrm>
                <a:off x="5881684" y="3256226"/>
                <a:ext cx="96300" cy="100097"/>
                <a:chOff x="5881684" y="3256226"/>
                <a:chExt cx="96300" cy="100097"/>
              </a:xfrm>
            </p:grpSpPr>
            <p:sp>
              <p:nvSpPr>
                <p:cNvPr id="448" name="Freeform: Shape 447">
                  <a:extLst>
                    <a:ext uri="{FF2B5EF4-FFF2-40B4-BE49-F238E27FC236}">
                      <a16:creationId xmlns="" xmlns:a16="http://schemas.microsoft.com/office/drawing/2014/main" id="{D285CECC-A037-42C6-BA5E-1F8EB954A59E}"/>
                    </a:ext>
                  </a:extLst>
                </p:cNvPr>
                <p:cNvSpPr/>
                <p:nvPr/>
              </p:nvSpPr>
              <p:spPr>
                <a:xfrm>
                  <a:off x="5881684" y="3256226"/>
                  <a:ext cx="96300" cy="100097"/>
                </a:xfrm>
                <a:custGeom>
                  <a:avLst/>
                  <a:gdLst>
                    <a:gd name="connsiteX0" fmla="*/ 96300 w 96300"/>
                    <a:gd name="connsiteY0" fmla="*/ 15991 h 100097"/>
                    <a:gd name="connsiteX1" fmla="*/ 49437 w 96300"/>
                    <a:gd name="connsiteY1" fmla="*/ 3990 h 100097"/>
                    <a:gd name="connsiteX2" fmla="*/ 860 w 96300"/>
                    <a:gd name="connsiteY2" fmla="*/ 60283 h 100097"/>
                    <a:gd name="connsiteX3" fmla="*/ 21053 w 96300"/>
                    <a:gd name="connsiteY3" fmla="*/ 100097 h 100097"/>
                    <a:gd name="connsiteX4" fmla="*/ 96300 w 96300"/>
                    <a:gd name="connsiteY4" fmla="*/ 15991 h 10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300" h="100097">
                      <a:moveTo>
                        <a:pt x="96300" y="15991"/>
                      </a:moveTo>
                      <a:cubicBezTo>
                        <a:pt x="96300" y="15991"/>
                        <a:pt x="72202" y="-9631"/>
                        <a:pt x="49437" y="3990"/>
                      </a:cubicBezTo>
                      <a:cubicBezTo>
                        <a:pt x="26672" y="17611"/>
                        <a:pt x="3431" y="50662"/>
                        <a:pt x="860" y="60283"/>
                      </a:cubicBezTo>
                      <a:cubicBezTo>
                        <a:pt x="-2474" y="72951"/>
                        <a:pt x="3812" y="90382"/>
                        <a:pt x="21053" y="100097"/>
                      </a:cubicBezTo>
                      <a:cubicBezTo>
                        <a:pt x="28958" y="92001"/>
                        <a:pt x="96300" y="15991"/>
                        <a:pt x="96300" y="15991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9" name="Freeform: Shape 448">
                  <a:extLst>
                    <a:ext uri="{FF2B5EF4-FFF2-40B4-BE49-F238E27FC236}">
                      <a16:creationId xmlns="" xmlns:a16="http://schemas.microsoft.com/office/drawing/2014/main" id="{0D528275-308F-4167-93F5-43B4C138ADAB}"/>
                    </a:ext>
                  </a:extLst>
                </p:cNvPr>
                <p:cNvSpPr/>
                <p:nvPr/>
              </p:nvSpPr>
              <p:spPr>
                <a:xfrm>
                  <a:off x="5917786" y="3259830"/>
                  <a:ext cx="53610" cy="26580"/>
                </a:xfrm>
                <a:custGeom>
                  <a:avLst/>
                  <a:gdLst>
                    <a:gd name="connsiteX0" fmla="*/ 14002 w 53610"/>
                    <a:gd name="connsiteY0" fmla="*/ 3434 h 26580"/>
                    <a:gd name="connsiteX1" fmla="*/ 0 w 53610"/>
                    <a:gd name="connsiteY1" fmla="*/ 14483 h 26580"/>
                    <a:gd name="connsiteX2" fmla="*/ 42863 w 53610"/>
                    <a:gd name="connsiteY2" fmla="*/ 26580 h 26580"/>
                    <a:gd name="connsiteX3" fmla="*/ 53245 w 53610"/>
                    <a:gd name="connsiteY3" fmla="*/ 13626 h 26580"/>
                    <a:gd name="connsiteX4" fmla="*/ 14002 w 53610"/>
                    <a:gd name="connsiteY4" fmla="*/ 3434 h 26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0" h="26580">
                      <a:moveTo>
                        <a:pt x="14002" y="3434"/>
                      </a:moveTo>
                      <a:cubicBezTo>
                        <a:pt x="9239" y="6292"/>
                        <a:pt x="4572" y="10197"/>
                        <a:pt x="0" y="14483"/>
                      </a:cubicBezTo>
                      <a:cubicBezTo>
                        <a:pt x="17812" y="7530"/>
                        <a:pt x="36576" y="13626"/>
                        <a:pt x="42863" y="26580"/>
                      </a:cubicBezTo>
                      <a:cubicBezTo>
                        <a:pt x="49911" y="19913"/>
                        <a:pt x="55054" y="16674"/>
                        <a:pt x="53245" y="13626"/>
                      </a:cubicBezTo>
                      <a:cubicBezTo>
                        <a:pt x="51435" y="10673"/>
                        <a:pt x="32290" y="-7424"/>
                        <a:pt x="14002" y="3434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431" name="Freeform: Shape 430">
                <a:extLst>
                  <a:ext uri="{FF2B5EF4-FFF2-40B4-BE49-F238E27FC236}">
                    <a16:creationId xmlns="" xmlns:a16="http://schemas.microsoft.com/office/drawing/2014/main" id="{D0B4F674-DE27-4158-A276-62A59C09CC44}"/>
                  </a:ext>
                </a:extLst>
              </p:cNvPr>
              <p:cNvSpPr/>
              <p:nvPr/>
            </p:nvSpPr>
            <p:spPr>
              <a:xfrm>
                <a:off x="6151603" y="3190349"/>
                <a:ext cx="18930" cy="28863"/>
              </a:xfrm>
              <a:custGeom>
                <a:avLst/>
                <a:gdLst>
                  <a:gd name="connsiteX0" fmla="*/ 6880 w 18930"/>
                  <a:gd name="connsiteY0" fmla="*/ 28719 h 28863"/>
                  <a:gd name="connsiteX1" fmla="*/ 6880 w 18930"/>
                  <a:gd name="connsiteY1" fmla="*/ 28719 h 28863"/>
                  <a:gd name="connsiteX2" fmla="*/ 16595 w 18930"/>
                  <a:gd name="connsiteY2" fmla="*/ 21957 h 28863"/>
                  <a:gd name="connsiteX3" fmla="*/ 18786 w 18930"/>
                  <a:gd name="connsiteY3" fmla="*/ 9860 h 28863"/>
                  <a:gd name="connsiteX4" fmla="*/ 12023 w 18930"/>
                  <a:gd name="connsiteY4" fmla="*/ 144 h 28863"/>
                  <a:gd name="connsiteX5" fmla="*/ 12023 w 18930"/>
                  <a:gd name="connsiteY5" fmla="*/ 144 h 28863"/>
                  <a:gd name="connsiteX6" fmla="*/ 2308 w 18930"/>
                  <a:gd name="connsiteY6" fmla="*/ 6907 h 28863"/>
                  <a:gd name="connsiteX7" fmla="*/ 117 w 18930"/>
                  <a:gd name="connsiteY7" fmla="*/ 19004 h 28863"/>
                  <a:gd name="connsiteX8" fmla="*/ 6880 w 18930"/>
                  <a:gd name="connsiteY8" fmla="*/ 28719 h 28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28863">
                    <a:moveTo>
                      <a:pt x="6880" y="28719"/>
                    </a:moveTo>
                    <a:lnTo>
                      <a:pt x="6880" y="28719"/>
                    </a:lnTo>
                    <a:cubicBezTo>
                      <a:pt x="11452" y="29577"/>
                      <a:pt x="15738" y="26529"/>
                      <a:pt x="16595" y="21957"/>
                    </a:cubicBezTo>
                    <a:lnTo>
                      <a:pt x="18786" y="9860"/>
                    </a:lnTo>
                    <a:cubicBezTo>
                      <a:pt x="19643" y="5288"/>
                      <a:pt x="16595" y="1002"/>
                      <a:pt x="12023" y="144"/>
                    </a:cubicBezTo>
                    <a:lnTo>
                      <a:pt x="12023" y="144"/>
                    </a:lnTo>
                    <a:cubicBezTo>
                      <a:pt x="7451" y="-713"/>
                      <a:pt x="3165" y="2335"/>
                      <a:pt x="2308" y="6907"/>
                    </a:cubicBezTo>
                    <a:lnTo>
                      <a:pt x="117" y="19004"/>
                    </a:lnTo>
                    <a:cubicBezTo>
                      <a:pt x="-645" y="23576"/>
                      <a:pt x="2403" y="27957"/>
                      <a:pt x="6880" y="28719"/>
                    </a:cubicBezTo>
                    <a:close/>
                  </a:path>
                </a:pathLst>
              </a:custGeom>
              <a:solidFill>
                <a:srgbClr val="E2E2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2" name="Freeform: Shape 431">
                <a:extLst>
                  <a:ext uri="{FF2B5EF4-FFF2-40B4-BE49-F238E27FC236}">
                    <a16:creationId xmlns="" xmlns:a16="http://schemas.microsoft.com/office/drawing/2014/main" id="{70C23521-201A-4753-B86E-6A68F7125FD5}"/>
                  </a:ext>
                </a:extLst>
              </p:cNvPr>
              <p:cNvSpPr/>
              <p:nvPr/>
            </p:nvSpPr>
            <p:spPr>
              <a:xfrm rot="-1015751">
                <a:off x="6060082" y="3310337"/>
                <a:ext cx="6096" cy="21146"/>
              </a:xfrm>
              <a:custGeom>
                <a:avLst/>
                <a:gdLst>
                  <a:gd name="connsiteX0" fmla="*/ 0 w 6096"/>
                  <a:gd name="connsiteY0" fmla="*/ 0 h 21146"/>
                  <a:gd name="connsiteX1" fmla="*/ 6096 w 6096"/>
                  <a:gd name="connsiteY1" fmla="*/ 0 h 21146"/>
                  <a:gd name="connsiteX2" fmla="*/ 6096 w 6096"/>
                  <a:gd name="connsiteY2" fmla="*/ 21146 h 21146"/>
                  <a:gd name="connsiteX3" fmla="*/ 0 w 6096"/>
                  <a:gd name="connsiteY3" fmla="*/ 21146 h 21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21146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21146"/>
                    </a:lnTo>
                    <a:lnTo>
                      <a:pt x="0" y="21146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="" xmlns:a16="http://schemas.microsoft.com/office/drawing/2014/main" id="{45E06920-3783-49DC-AAB9-FD52D1F25693}"/>
                  </a:ext>
                </a:extLst>
              </p:cNvPr>
              <p:cNvSpPr/>
              <p:nvPr/>
            </p:nvSpPr>
            <p:spPr>
              <a:xfrm rot="-1004655">
                <a:off x="6137628" y="3552713"/>
                <a:ext cx="6095" cy="51720"/>
              </a:xfrm>
              <a:custGeom>
                <a:avLst/>
                <a:gdLst>
                  <a:gd name="connsiteX0" fmla="*/ 0 w 6095"/>
                  <a:gd name="connsiteY0" fmla="*/ 0 h 51720"/>
                  <a:gd name="connsiteX1" fmla="*/ 6096 w 6095"/>
                  <a:gd name="connsiteY1" fmla="*/ 0 h 51720"/>
                  <a:gd name="connsiteX2" fmla="*/ 6096 w 6095"/>
                  <a:gd name="connsiteY2" fmla="*/ 51721 h 51720"/>
                  <a:gd name="connsiteX3" fmla="*/ 0 w 6095"/>
                  <a:gd name="connsiteY3" fmla="*/ 51721 h 5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5172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1721"/>
                    </a:lnTo>
                    <a:lnTo>
                      <a:pt x="0" y="5172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="" xmlns:a16="http://schemas.microsoft.com/office/drawing/2014/main" id="{5BBB76C3-1417-4ACC-BE7A-954F5A270154}"/>
                  </a:ext>
                </a:extLst>
              </p:cNvPr>
              <p:cNvSpPr/>
              <p:nvPr/>
            </p:nvSpPr>
            <p:spPr>
              <a:xfrm>
                <a:off x="5956934" y="3484149"/>
                <a:ext cx="48386" cy="19811"/>
              </a:xfrm>
              <a:custGeom>
                <a:avLst/>
                <a:gdLst>
                  <a:gd name="connsiteX0" fmla="*/ 46577 w 48386"/>
                  <a:gd name="connsiteY0" fmla="*/ 0 h 19811"/>
                  <a:gd name="connsiteX1" fmla="*/ 48387 w 48386"/>
                  <a:gd name="connsiteY1" fmla="*/ 5810 h 19811"/>
                  <a:gd name="connsiteX2" fmla="*/ 1714 w 48386"/>
                  <a:gd name="connsiteY2" fmla="*/ 19812 h 19811"/>
                  <a:gd name="connsiteX3" fmla="*/ 0 w 48386"/>
                  <a:gd name="connsiteY3" fmla="*/ 14002 h 19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86" h="19811">
                    <a:moveTo>
                      <a:pt x="46577" y="0"/>
                    </a:moveTo>
                    <a:lnTo>
                      <a:pt x="48387" y="5810"/>
                    </a:lnTo>
                    <a:lnTo>
                      <a:pt x="1714" y="19812"/>
                    </a:lnTo>
                    <a:lnTo>
                      <a:pt x="0" y="14002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5" name="Freeform: Shape 434">
                <a:extLst>
                  <a:ext uri="{FF2B5EF4-FFF2-40B4-BE49-F238E27FC236}">
                    <a16:creationId xmlns="" xmlns:a16="http://schemas.microsoft.com/office/drawing/2014/main" id="{706774A0-F51B-4020-A0E5-6D98C27A5E7F}"/>
                  </a:ext>
                </a:extLst>
              </p:cNvPr>
              <p:cNvSpPr/>
              <p:nvPr/>
            </p:nvSpPr>
            <p:spPr>
              <a:xfrm rot="-6411075">
                <a:off x="6221071" y="3393512"/>
                <a:ext cx="6096" cy="54771"/>
              </a:xfrm>
              <a:custGeom>
                <a:avLst/>
                <a:gdLst>
                  <a:gd name="connsiteX0" fmla="*/ 0 w 6096"/>
                  <a:gd name="connsiteY0" fmla="*/ 0 h 54771"/>
                  <a:gd name="connsiteX1" fmla="*/ 6096 w 6096"/>
                  <a:gd name="connsiteY1" fmla="*/ 0 h 54771"/>
                  <a:gd name="connsiteX2" fmla="*/ 6096 w 6096"/>
                  <a:gd name="connsiteY2" fmla="*/ 54771 h 54771"/>
                  <a:gd name="connsiteX3" fmla="*/ 0 w 6096"/>
                  <a:gd name="connsiteY3" fmla="*/ 54771 h 54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5477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4771"/>
                    </a:lnTo>
                    <a:lnTo>
                      <a:pt x="0" y="5477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6" name="Freeform: Shape 435">
                <a:extLst>
                  <a:ext uri="{FF2B5EF4-FFF2-40B4-BE49-F238E27FC236}">
                    <a16:creationId xmlns="" xmlns:a16="http://schemas.microsoft.com/office/drawing/2014/main" id="{08580D1A-2D37-4D41-A4A3-6E48607AD2AC}"/>
                  </a:ext>
                </a:extLst>
              </p:cNvPr>
              <p:cNvSpPr/>
              <p:nvPr/>
            </p:nvSpPr>
            <p:spPr>
              <a:xfrm rot="-3707380">
                <a:off x="5982838" y="3374974"/>
                <a:ext cx="6095" cy="37051"/>
              </a:xfrm>
              <a:custGeom>
                <a:avLst/>
                <a:gdLst>
                  <a:gd name="connsiteX0" fmla="*/ 0 w 6095"/>
                  <a:gd name="connsiteY0" fmla="*/ 0 h 37051"/>
                  <a:gd name="connsiteX1" fmla="*/ 6096 w 6095"/>
                  <a:gd name="connsiteY1" fmla="*/ 0 h 37051"/>
                  <a:gd name="connsiteX2" fmla="*/ 6096 w 6095"/>
                  <a:gd name="connsiteY2" fmla="*/ 37051 h 37051"/>
                  <a:gd name="connsiteX3" fmla="*/ 0 w 6095"/>
                  <a:gd name="connsiteY3" fmla="*/ 37051 h 3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3705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7051"/>
                    </a:lnTo>
                    <a:lnTo>
                      <a:pt x="0" y="3705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7" name="Freeform: Shape 436">
                <a:extLst>
                  <a:ext uri="{FF2B5EF4-FFF2-40B4-BE49-F238E27FC236}">
                    <a16:creationId xmlns="" xmlns:a16="http://schemas.microsoft.com/office/drawing/2014/main" id="{382D56F5-5A3E-463A-861F-9DC095A8A066}"/>
                  </a:ext>
                </a:extLst>
              </p:cNvPr>
              <p:cNvSpPr/>
              <p:nvPr/>
            </p:nvSpPr>
            <p:spPr>
              <a:xfrm rot="-3688311">
                <a:off x="6219917" y="3503223"/>
                <a:ext cx="6096" cy="35528"/>
              </a:xfrm>
              <a:custGeom>
                <a:avLst/>
                <a:gdLst>
                  <a:gd name="connsiteX0" fmla="*/ 0 w 6096"/>
                  <a:gd name="connsiteY0" fmla="*/ 0 h 35528"/>
                  <a:gd name="connsiteX1" fmla="*/ 6096 w 6096"/>
                  <a:gd name="connsiteY1" fmla="*/ 0 h 35528"/>
                  <a:gd name="connsiteX2" fmla="*/ 6096 w 6096"/>
                  <a:gd name="connsiteY2" fmla="*/ 35529 h 35528"/>
                  <a:gd name="connsiteX3" fmla="*/ 0 w 6096"/>
                  <a:gd name="connsiteY3" fmla="*/ 35529 h 35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528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529"/>
                    </a:lnTo>
                    <a:lnTo>
                      <a:pt x="0" y="3552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="" xmlns:a16="http://schemas.microsoft.com/office/drawing/2014/main" id="{973DE374-5764-4DCE-93E0-6D06972315B6}"/>
                  </a:ext>
                </a:extLst>
              </p:cNvPr>
              <p:cNvSpPr/>
              <p:nvPr/>
            </p:nvSpPr>
            <p:spPr>
              <a:xfrm>
                <a:off x="6029133" y="3556253"/>
                <a:ext cx="23526" cy="36766"/>
              </a:xfrm>
              <a:custGeom>
                <a:avLst/>
                <a:gdLst>
                  <a:gd name="connsiteX0" fmla="*/ 18193 w 23526"/>
                  <a:gd name="connsiteY0" fmla="*/ 0 h 36766"/>
                  <a:gd name="connsiteX1" fmla="*/ 23527 w 23526"/>
                  <a:gd name="connsiteY1" fmla="*/ 2857 h 36766"/>
                  <a:gd name="connsiteX2" fmla="*/ 5334 w 23526"/>
                  <a:gd name="connsiteY2" fmla="*/ 36767 h 36766"/>
                  <a:gd name="connsiteX3" fmla="*/ 0 w 23526"/>
                  <a:gd name="connsiteY3" fmla="*/ 33909 h 3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36766">
                    <a:moveTo>
                      <a:pt x="18193" y="0"/>
                    </a:moveTo>
                    <a:lnTo>
                      <a:pt x="23527" y="2857"/>
                    </a:lnTo>
                    <a:lnTo>
                      <a:pt x="5334" y="36767"/>
                    </a:lnTo>
                    <a:lnTo>
                      <a:pt x="0" y="3390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="" xmlns:a16="http://schemas.microsoft.com/office/drawing/2014/main" id="{8697BA79-7E21-4F1D-BCF3-7E1DD857326A}"/>
                  </a:ext>
                </a:extLst>
              </p:cNvPr>
              <p:cNvSpPr/>
              <p:nvPr/>
            </p:nvSpPr>
            <p:spPr>
              <a:xfrm rot="-9104307">
                <a:off x="6165045" y="3320415"/>
                <a:ext cx="6096" cy="35242"/>
              </a:xfrm>
              <a:custGeom>
                <a:avLst/>
                <a:gdLst>
                  <a:gd name="connsiteX0" fmla="*/ 0 w 6096"/>
                  <a:gd name="connsiteY0" fmla="*/ 0 h 35242"/>
                  <a:gd name="connsiteX1" fmla="*/ 6096 w 6096"/>
                  <a:gd name="connsiteY1" fmla="*/ 0 h 35242"/>
                  <a:gd name="connsiteX2" fmla="*/ 6096 w 6096"/>
                  <a:gd name="connsiteY2" fmla="*/ 35243 h 35242"/>
                  <a:gd name="connsiteX3" fmla="*/ 0 w 6096"/>
                  <a:gd name="connsiteY3" fmla="*/ 35243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242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243"/>
                    </a:lnTo>
                    <a:lnTo>
                      <a:pt x="0" y="35243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40" name="Freeform: Shape 439">
                <a:extLst>
                  <a:ext uri="{FF2B5EF4-FFF2-40B4-BE49-F238E27FC236}">
                    <a16:creationId xmlns="" xmlns:a16="http://schemas.microsoft.com/office/drawing/2014/main" id="{1468E815-C858-40AC-BAE5-BD6F1367E9E4}"/>
                  </a:ext>
                </a:extLst>
              </p:cNvPr>
              <p:cNvSpPr/>
              <p:nvPr/>
            </p:nvSpPr>
            <p:spPr>
              <a:xfrm>
                <a:off x="6070853" y="3358800"/>
                <a:ext cx="33813" cy="100107"/>
              </a:xfrm>
              <a:custGeom>
                <a:avLst/>
                <a:gdLst>
                  <a:gd name="connsiteX0" fmla="*/ 2857 w 33813"/>
                  <a:gd name="connsiteY0" fmla="*/ 0 h 100107"/>
                  <a:gd name="connsiteX1" fmla="*/ 0 w 33813"/>
                  <a:gd name="connsiteY1" fmla="*/ 47625 h 100107"/>
                  <a:gd name="connsiteX2" fmla="*/ 33814 w 33813"/>
                  <a:gd name="connsiteY2" fmla="*/ 100108 h 100107"/>
                  <a:gd name="connsiteX3" fmla="*/ 30956 w 33813"/>
                  <a:gd name="connsiteY3" fmla="*/ 36481 h 10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13" h="100107">
                    <a:moveTo>
                      <a:pt x="2857" y="0"/>
                    </a:moveTo>
                    <a:lnTo>
                      <a:pt x="0" y="47625"/>
                    </a:lnTo>
                    <a:lnTo>
                      <a:pt x="33814" y="100108"/>
                    </a:lnTo>
                    <a:lnTo>
                      <a:pt x="30956" y="36481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="" xmlns:a16="http://schemas.microsoft.com/office/drawing/2014/main" id="{A6975AA5-DECB-44A3-BE61-B6CFBB816B62}"/>
                  </a:ext>
                </a:extLst>
              </p:cNvPr>
              <p:cNvSpPr/>
              <p:nvPr/>
            </p:nvSpPr>
            <p:spPr>
              <a:xfrm>
                <a:off x="6104095" y="3418331"/>
                <a:ext cx="127063" cy="38957"/>
              </a:xfrm>
              <a:custGeom>
                <a:avLst/>
                <a:gdLst>
                  <a:gd name="connsiteX0" fmla="*/ 127063 w 127063"/>
                  <a:gd name="connsiteY0" fmla="*/ 0 h 38957"/>
                  <a:gd name="connsiteX1" fmla="*/ 51530 w 127063"/>
                  <a:gd name="connsiteY1" fmla="*/ 12192 h 38957"/>
                  <a:gd name="connsiteX2" fmla="*/ 0 w 127063"/>
                  <a:gd name="connsiteY2" fmla="*/ 38957 h 38957"/>
                  <a:gd name="connsiteX3" fmla="*/ 59150 w 127063"/>
                  <a:gd name="connsiteY3" fmla="*/ 32576 h 38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3" h="38957">
                    <a:moveTo>
                      <a:pt x="127063" y="0"/>
                    </a:moveTo>
                    <a:lnTo>
                      <a:pt x="51530" y="12192"/>
                    </a:lnTo>
                    <a:lnTo>
                      <a:pt x="0" y="38957"/>
                    </a:lnTo>
                    <a:lnTo>
                      <a:pt x="59150" y="32576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442" name="Graphic 2">
                <a:extLst>
                  <a:ext uri="{FF2B5EF4-FFF2-40B4-BE49-F238E27FC236}">
                    <a16:creationId xmlns="" xmlns:a16="http://schemas.microsoft.com/office/drawing/2014/main" id="{406C1156-343D-45CA-9889-FC2523666B23}"/>
                  </a:ext>
                </a:extLst>
              </p:cNvPr>
              <p:cNvGrpSpPr/>
              <p:nvPr/>
            </p:nvGrpSpPr>
            <p:grpSpPr>
              <a:xfrm>
                <a:off x="6089575" y="3442542"/>
                <a:ext cx="29041" cy="29075"/>
                <a:chOff x="6089575" y="3442542"/>
                <a:chExt cx="29041" cy="29075"/>
              </a:xfrm>
            </p:grpSpPr>
            <p:sp>
              <p:nvSpPr>
                <p:cNvPr id="446" name="Freeform: Shape 445">
                  <a:extLst>
                    <a:ext uri="{FF2B5EF4-FFF2-40B4-BE49-F238E27FC236}">
                      <a16:creationId xmlns="" xmlns:a16="http://schemas.microsoft.com/office/drawing/2014/main" id="{0327B038-DE14-42B4-9ABA-5CE1DB97FA6F}"/>
                    </a:ext>
                  </a:extLst>
                </p:cNvPr>
                <p:cNvSpPr/>
                <p:nvPr/>
              </p:nvSpPr>
              <p:spPr>
                <a:xfrm>
                  <a:off x="6089575" y="3442542"/>
                  <a:ext cx="29041" cy="29075"/>
                </a:xfrm>
                <a:custGeom>
                  <a:avLst/>
                  <a:gdLst>
                    <a:gd name="connsiteX0" fmla="*/ 28427 w 29041"/>
                    <a:gd name="connsiteY0" fmla="*/ 10364 h 29075"/>
                    <a:gd name="connsiteX1" fmla="*/ 18712 w 29041"/>
                    <a:gd name="connsiteY1" fmla="*/ 28462 h 29075"/>
                    <a:gd name="connsiteX2" fmla="*/ 614 w 29041"/>
                    <a:gd name="connsiteY2" fmla="*/ 18746 h 29075"/>
                    <a:gd name="connsiteX3" fmla="*/ 10330 w 29041"/>
                    <a:gd name="connsiteY3" fmla="*/ 649 h 29075"/>
                    <a:gd name="connsiteX4" fmla="*/ 28427 w 29041"/>
                    <a:gd name="connsiteY4" fmla="*/ 10364 h 2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041" h="29075">
                      <a:moveTo>
                        <a:pt x="28427" y="10364"/>
                      </a:moveTo>
                      <a:cubicBezTo>
                        <a:pt x="30713" y="18080"/>
                        <a:pt x="26427" y="26176"/>
                        <a:pt x="18712" y="28462"/>
                      </a:cubicBezTo>
                      <a:cubicBezTo>
                        <a:pt x="10996" y="30748"/>
                        <a:pt x="2995" y="26462"/>
                        <a:pt x="614" y="18746"/>
                      </a:cubicBezTo>
                      <a:cubicBezTo>
                        <a:pt x="-1672" y="11031"/>
                        <a:pt x="2614" y="2935"/>
                        <a:pt x="10330" y="649"/>
                      </a:cubicBezTo>
                      <a:cubicBezTo>
                        <a:pt x="18045" y="-1732"/>
                        <a:pt x="26141" y="2649"/>
                        <a:pt x="28427" y="10364"/>
                      </a:cubicBezTo>
                      <a:close/>
                    </a:path>
                  </a:pathLst>
                </a:custGeom>
                <a:solidFill>
                  <a:srgbClr val="D759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7" name="Freeform: Shape 446">
                  <a:extLst>
                    <a:ext uri="{FF2B5EF4-FFF2-40B4-BE49-F238E27FC236}">
                      <a16:creationId xmlns="" xmlns:a16="http://schemas.microsoft.com/office/drawing/2014/main" id="{FF93F112-9538-4869-A708-F69720DF9718}"/>
                    </a:ext>
                  </a:extLst>
                </p:cNvPr>
                <p:cNvSpPr/>
                <p:nvPr/>
              </p:nvSpPr>
              <p:spPr>
                <a:xfrm>
                  <a:off x="6091001" y="3449573"/>
                  <a:ext cx="6808" cy="19145"/>
                </a:xfrm>
                <a:custGeom>
                  <a:avLst/>
                  <a:gdLst>
                    <a:gd name="connsiteX0" fmla="*/ 2617 w 6808"/>
                    <a:gd name="connsiteY0" fmla="*/ 0 h 19145"/>
                    <a:gd name="connsiteX1" fmla="*/ 6808 w 6808"/>
                    <a:gd name="connsiteY1" fmla="*/ 19145 h 19145"/>
                    <a:gd name="connsiteX2" fmla="*/ 2617 w 6808"/>
                    <a:gd name="connsiteY2" fmla="*/ 0 h 19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08" h="19145">
                      <a:moveTo>
                        <a:pt x="2617" y="0"/>
                      </a:moveTo>
                      <a:cubicBezTo>
                        <a:pt x="2617" y="0"/>
                        <a:pt x="-5479" y="10382"/>
                        <a:pt x="6808" y="19145"/>
                      </a:cubicBezTo>
                      <a:cubicBezTo>
                        <a:pt x="6046" y="17240"/>
                        <a:pt x="1284" y="6668"/>
                        <a:pt x="261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443" name="Graphic 2">
                <a:extLst>
                  <a:ext uri="{FF2B5EF4-FFF2-40B4-BE49-F238E27FC236}">
                    <a16:creationId xmlns="" xmlns:a16="http://schemas.microsoft.com/office/drawing/2014/main" id="{8D0847D4-C33F-4732-B20D-25630EE7856E}"/>
                  </a:ext>
                </a:extLst>
              </p:cNvPr>
              <p:cNvGrpSpPr/>
              <p:nvPr/>
            </p:nvGrpSpPr>
            <p:grpSpPr>
              <a:xfrm>
                <a:off x="6097142" y="3196401"/>
                <a:ext cx="112446" cy="63243"/>
                <a:chOff x="6097142" y="3196401"/>
                <a:chExt cx="112446" cy="63243"/>
              </a:xfrm>
            </p:grpSpPr>
            <p:sp>
              <p:nvSpPr>
                <p:cNvPr id="444" name="Freeform: Shape 443">
                  <a:extLst>
                    <a:ext uri="{FF2B5EF4-FFF2-40B4-BE49-F238E27FC236}">
                      <a16:creationId xmlns="" xmlns:a16="http://schemas.microsoft.com/office/drawing/2014/main" id="{E600CA4F-0249-4708-B2BF-A8944826AE37}"/>
                    </a:ext>
                  </a:extLst>
                </p:cNvPr>
                <p:cNvSpPr/>
                <p:nvPr/>
              </p:nvSpPr>
              <p:spPr>
                <a:xfrm>
                  <a:off x="6097142" y="3196401"/>
                  <a:ext cx="112446" cy="63243"/>
                </a:xfrm>
                <a:custGeom>
                  <a:avLst/>
                  <a:gdLst>
                    <a:gd name="connsiteX0" fmla="*/ 109823 w 112446"/>
                    <a:gd name="connsiteY0" fmla="*/ 63243 h 63243"/>
                    <a:gd name="connsiteX1" fmla="*/ 97917 w 112446"/>
                    <a:gd name="connsiteY1" fmla="*/ 16285 h 63243"/>
                    <a:gd name="connsiteX2" fmla="*/ 25241 w 112446"/>
                    <a:gd name="connsiteY2" fmla="*/ 569 h 63243"/>
                    <a:gd name="connsiteX3" fmla="*/ 0 w 112446"/>
                    <a:gd name="connsiteY3" fmla="*/ 37335 h 63243"/>
                    <a:gd name="connsiteX4" fmla="*/ 109823 w 112446"/>
                    <a:gd name="connsiteY4" fmla="*/ 63243 h 63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446" h="63243">
                      <a:moveTo>
                        <a:pt x="109823" y="63243"/>
                      </a:moveTo>
                      <a:cubicBezTo>
                        <a:pt x="109823" y="63243"/>
                        <a:pt x="120777" y="29811"/>
                        <a:pt x="97917" y="16285"/>
                      </a:cubicBezTo>
                      <a:cubicBezTo>
                        <a:pt x="75057" y="2760"/>
                        <a:pt x="34957" y="-1717"/>
                        <a:pt x="25241" y="569"/>
                      </a:cubicBezTo>
                      <a:cubicBezTo>
                        <a:pt x="12478" y="3712"/>
                        <a:pt x="286" y="17619"/>
                        <a:pt x="0" y="37335"/>
                      </a:cubicBezTo>
                      <a:cubicBezTo>
                        <a:pt x="10858" y="40479"/>
                        <a:pt x="109823" y="63243"/>
                        <a:pt x="109823" y="63243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5" name="Freeform: Shape 444">
                  <a:extLst>
                    <a:ext uri="{FF2B5EF4-FFF2-40B4-BE49-F238E27FC236}">
                      <a16:creationId xmlns="" xmlns:a16="http://schemas.microsoft.com/office/drawing/2014/main" id="{B10A1664-94C1-418D-B3DF-AC0AAD5CC361}"/>
                    </a:ext>
                  </a:extLst>
                </p:cNvPr>
                <p:cNvSpPr/>
                <p:nvPr/>
              </p:nvSpPr>
              <p:spPr>
                <a:xfrm>
                  <a:off x="6176295" y="3207829"/>
                  <a:ext cx="28905" cy="47556"/>
                </a:xfrm>
                <a:custGeom>
                  <a:avLst/>
                  <a:gdLst>
                    <a:gd name="connsiteX0" fmla="*/ 16383 w 28905"/>
                    <a:gd name="connsiteY0" fmla="*/ 6953 h 47556"/>
                    <a:gd name="connsiteX1" fmla="*/ 0 w 28905"/>
                    <a:gd name="connsiteY1" fmla="*/ 0 h 47556"/>
                    <a:gd name="connsiteX2" fmla="*/ 9906 w 28905"/>
                    <a:gd name="connsiteY2" fmla="*/ 43339 h 47556"/>
                    <a:gd name="connsiteX3" fmla="*/ 26194 w 28905"/>
                    <a:gd name="connsiteY3" fmla="*/ 46292 h 47556"/>
                    <a:gd name="connsiteX4" fmla="*/ 16383 w 28905"/>
                    <a:gd name="connsiteY4" fmla="*/ 6953 h 47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905" h="47556">
                      <a:moveTo>
                        <a:pt x="16383" y="6953"/>
                      </a:moveTo>
                      <a:cubicBezTo>
                        <a:pt x="11621" y="4191"/>
                        <a:pt x="6001" y="1810"/>
                        <a:pt x="0" y="0"/>
                      </a:cubicBezTo>
                      <a:cubicBezTo>
                        <a:pt x="14669" y="12382"/>
                        <a:pt x="18288" y="31718"/>
                        <a:pt x="9906" y="43339"/>
                      </a:cubicBezTo>
                      <a:cubicBezTo>
                        <a:pt x="19145" y="46292"/>
                        <a:pt x="24384" y="49340"/>
                        <a:pt x="26194" y="46292"/>
                      </a:cubicBezTo>
                      <a:cubicBezTo>
                        <a:pt x="28003" y="43243"/>
                        <a:pt x="34766" y="17812"/>
                        <a:pt x="16383" y="6953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sp>
          <p:nvSpPr>
            <p:cNvPr id="419" name="Freeform: Shape 418">
              <a:extLst>
                <a:ext uri="{FF2B5EF4-FFF2-40B4-BE49-F238E27FC236}">
                  <a16:creationId xmlns="" xmlns:a16="http://schemas.microsoft.com/office/drawing/2014/main" id="{76BD63D3-DC20-48C7-B94E-056421658CB0}"/>
                </a:ext>
              </a:extLst>
            </p:cNvPr>
            <p:cNvSpPr/>
            <p:nvPr/>
          </p:nvSpPr>
          <p:spPr>
            <a:xfrm>
              <a:off x="5970306" y="3348608"/>
              <a:ext cx="87497" cy="232124"/>
            </a:xfrm>
            <a:custGeom>
              <a:avLst/>
              <a:gdLst>
                <a:gd name="connsiteX0" fmla="*/ 55684 w 87497"/>
                <a:gd name="connsiteY0" fmla="*/ 0 h 232124"/>
                <a:gd name="connsiteX1" fmla="*/ 1106 w 87497"/>
                <a:gd name="connsiteY1" fmla="*/ 125063 h 232124"/>
                <a:gd name="connsiteX2" fmla="*/ 87498 w 87497"/>
                <a:gd name="connsiteY2" fmla="*/ 232124 h 232124"/>
                <a:gd name="connsiteX3" fmla="*/ 31872 w 87497"/>
                <a:gd name="connsiteY3" fmla="*/ 120491 h 232124"/>
                <a:gd name="connsiteX4" fmla="*/ 55684 w 87497"/>
                <a:gd name="connsiteY4" fmla="*/ 0 h 2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97" h="232124">
                  <a:moveTo>
                    <a:pt x="55684" y="0"/>
                  </a:moveTo>
                  <a:cubicBezTo>
                    <a:pt x="55684" y="0"/>
                    <a:pt x="-9181" y="48197"/>
                    <a:pt x="1106" y="125063"/>
                  </a:cubicBezTo>
                  <a:cubicBezTo>
                    <a:pt x="6249" y="163735"/>
                    <a:pt x="34539" y="206121"/>
                    <a:pt x="87498" y="232124"/>
                  </a:cubicBezTo>
                  <a:cubicBezTo>
                    <a:pt x="66352" y="203168"/>
                    <a:pt x="38920" y="162782"/>
                    <a:pt x="31872" y="120491"/>
                  </a:cubicBezTo>
                  <a:cubicBezTo>
                    <a:pt x="25680" y="83249"/>
                    <a:pt x="32157" y="43434"/>
                    <a:pt x="55684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7" name="Graphic 15">
            <a:extLst>
              <a:ext uri="{FF2B5EF4-FFF2-40B4-BE49-F238E27FC236}">
                <a16:creationId xmlns="" xmlns:a16="http://schemas.microsoft.com/office/drawing/2014/main" id="{6E0D4C46-3CA8-47AF-8EA0-F4EADDA321DF}"/>
              </a:ext>
            </a:extLst>
          </p:cNvPr>
          <p:cNvGrpSpPr/>
          <p:nvPr/>
        </p:nvGrpSpPr>
        <p:grpSpPr>
          <a:xfrm rot="2587589">
            <a:off x="10745003" y="585096"/>
            <a:ext cx="2121968" cy="1439490"/>
            <a:chOff x="6146131" y="1837154"/>
            <a:chExt cx="986043" cy="639817"/>
          </a:xfrm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A301161E-1DF9-40A6-9B1A-CAF2E3549AA2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AF0F49E6-46EA-4A60-A76C-B2C309193812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060CAE17-24A6-4B3E-9EA9-85A059FC55E4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B1FDE306-8ACE-4749-92CF-FB51088225EF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62C7461D-568D-4187-B84C-0B108A4B4ED8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EC1AEBCA-6D24-4320-89FA-90529D4FF97D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16" name="Graphic 214">
            <a:extLst>
              <a:ext uri="{FF2B5EF4-FFF2-40B4-BE49-F238E27FC236}">
                <a16:creationId xmlns="" xmlns:a16="http://schemas.microsoft.com/office/drawing/2014/main" id="{EDD3E015-6D1E-4379-BD20-102ADC673857}"/>
              </a:ext>
            </a:extLst>
          </p:cNvPr>
          <p:cNvGrpSpPr/>
          <p:nvPr/>
        </p:nvGrpSpPr>
        <p:grpSpPr>
          <a:xfrm rot="18287330" flipH="1">
            <a:off x="-313920" y="-4242298"/>
            <a:ext cx="10815522" cy="11620945"/>
            <a:chOff x="5086349" y="31003"/>
            <a:chExt cx="3553543" cy="4746624"/>
          </a:xfrm>
          <a:solidFill>
            <a:srgbClr val="E9D2AE"/>
          </a:solidFill>
        </p:grpSpPr>
        <p:sp>
          <p:nvSpPr>
            <p:cNvPr id="217" name="Freeform: Shape 216">
              <a:extLst>
                <a:ext uri="{FF2B5EF4-FFF2-40B4-BE49-F238E27FC236}">
                  <a16:creationId xmlns="" xmlns:a16="http://schemas.microsoft.com/office/drawing/2014/main" id="{D1A0069F-CBE2-4F0E-871E-5B261B5E3A7F}"/>
                </a:ext>
              </a:extLst>
            </p:cNvPr>
            <p:cNvSpPr/>
            <p:nvPr/>
          </p:nvSpPr>
          <p:spPr>
            <a:xfrm>
              <a:off x="5086349" y="31003"/>
              <a:ext cx="3553543" cy="4746624"/>
            </a:xfrm>
            <a:custGeom>
              <a:avLst/>
              <a:gdLst>
                <a:gd name="connsiteX0" fmla="*/ 1304226 w 3553543"/>
                <a:gd name="connsiteY0" fmla="*/ 3497507 h 4746624"/>
                <a:gd name="connsiteX1" fmla="*/ 463847 w 3553543"/>
                <a:gd name="connsiteY1" fmla="*/ 2515281 h 4746624"/>
                <a:gd name="connsiteX2" fmla="*/ 0 w 3553543"/>
                <a:gd name="connsiteY2" fmla="*/ 1812902 h 4746624"/>
                <a:gd name="connsiteX3" fmla="*/ 0 w 3553543"/>
                <a:gd name="connsiteY3" fmla="*/ 0 h 4746624"/>
                <a:gd name="connsiteX4" fmla="*/ 3553543 w 3553543"/>
                <a:gd name="connsiteY4" fmla="*/ 0 h 4746624"/>
                <a:gd name="connsiteX5" fmla="*/ 3553543 w 3553543"/>
                <a:gd name="connsiteY5" fmla="*/ 989251 h 4746624"/>
                <a:gd name="connsiteX6" fmla="*/ 3092874 w 3553543"/>
                <a:gd name="connsiteY6" fmla="*/ 2079535 h 4746624"/>
                <a:gd name="connsiteX7" fmla="*/ 2480656 w 3553543"/>
                <a:gd name="connsiteY7" fmla="*/ 2980299 h 4746624"/>
                <a:gd name="connsiteX8" fmla="*/ 2523979 w 3553543"/>
                <a:gd name="connsiteY8" fmla="*/ 3061594 h 4746624"/>
                <a:gd name="connsiteX9" fmla="*/ 2426124 w 3553543"/>
                <a:gd name="connsiteY9" fmla="*/ 3159449 h 4746624"/>
                <a:gd name="connsiteX10" fmla="*/ 2397019 w 3553543"/>
                <a:gd name="connsiteY10" fmla="*/ 3155099 h 4746624"/>
                <a:gd name="connsiteX11" fmla="*/ 2146779 w 3553543"/>
                <a:gd name="connsiteY11" fmla="*/ 4687653 h 4746624"/>
                <a:gd name="connsiteX12" fmla="*/ 2093419 w 3553543"/>
                <a:gd name="connsiteY12" fmla="*/ 4690162 h 4746624"/>
                <a:gd name="connsiteX13" fmla="*/ 2076357 w 3553543"/>
                <a:gd name="connsiteY13" fmla="*/ 4639478 h 4746624"/>
                <a:gd name="connsiteX14" fmla="*/ 1304226 w 3553543"/>
                <a:gd name="connsiteY14" fmla="*/ 3497507 h 4746624"/>
                <a:gd name="connsiteX15" fmla="*/ 1304226 w 3553543"/>
                <a:gd name="connsiteY15" fmla="*/ 3497507 h 4746624"/>
                <a:gd name="connsiteX16" fmla="*/ 919833 w 3553543"/>
                <a:gd name="connsiteY16" fmla="*/ 3532634 h 4746624"/>
                <a:gd name="connsiteX17" fmla="*/ 879186 w 3553543"/>
                <a:gd name="connsiteY17" fmla="*/ 3573281 h 4746624"/>
                <a:gd name="connsiteX18" fmla="*/ 919833 w 3553543"/>
                <a:gd name="connsiteY18" fmla="*/ 3613929 h 4746624"/>
                <a:gd name="connsiteX19" fmla="*/ 960480 w 3553543"/>
                <a:gd name="connsiteY19" fmla="*/ 3573281 h 4746624"/>
                <a:gd name="connsiteX20" fmla="*/ 919833 w 3553543"/>
                <a:gd name="connsiteY20" fmla="*/ 3532634 h 4746624"/>
                <a:gd name="connsiteX21" fmla="*/ 919833 w 3553543"/>
                <a:gd name="connsiteY21" fmla="*/ 3532634 h 4746624"/>
                <a:gd name="connsiteX22" fmla="*/ 1292851 w 3553543"/>
                <a:gd name="connsiteY22" fmla="*/ 3580641 h 4746624"/>
                <a:gd name="connsiteX23" fmla="*/ 1233804 w 3553543"/>
                <a:gd name="connsiteY23" fmla="*/ 3639689 h 4746624"/>
                <a:gd name="connsiteX24" fmla="*/ 1292851 w 3553543"/>
                <a:gd name="connsiteY24" fmla="*/ 3698736 h 4746624"/>
                <a:gd name="connsiteX25" fmla="*/ 1351899 w 3553543"/>
                <a:gd name="connsiteY25" fmla="*/ 3639689 h 4746624"/>
                <a:gd name="connsiteX26" fmla="*/ 1292851 w 3553543"/>
                <a:gd name="connsiteY26" fmla="*/ 3580641 h 4746624"/>
                <a:gd name="connsiteX27" fmla="*/ 1292851 w 3553543"/>
                <a:gd name="connsiteY27" fmla="*/ 3580641 h 4746624"/>
                <a:gd name="connsiteX28" fmla="*/ 3301630 w 3553543"/>
                <a:gd name="connsiteY28" fmla="*/ 1348386 h 4746624"/>
                <a:gd name="connsiteX29" fmla="*/ 3259143 w 3553543"/>
                <a:gd name="connsiteY29" fmla="*/ 1390873 h 4746624"/>
                <a:gd name="connsiteX30" fmla="*/ 3301630 w 3553543"/>
                <a:gd name="connsiteY30" fmla="*/ 1433361 h 4746624"/>
                <a:gd name="connsiteX31" fmla="*/ 3344118 w 3553543"/>
                <a:gd name="connsiteY31" fmla="*/ 1390873 h 4746624"/>
                <a:gd name="connsiteX32" fmla="*/ 3301630 w 3553543"/>
                <a:gd name="connsiteY32" fmla="*/ 1348386 h 4746624"/>
                <a:gd name="connsiteX33" fmla="*/ 3301630 w 3553543"/>
                <a:gd name="connsiteY33" fmla="*/ 1348386 h 4746624"/>
                <a:gd name="connsiteX34" fmla="*/ 3192736 w 3553543"/>
                <a:gd name="connsiteY34" fmla="*/ 1590262 h 4746624"/>
                <a:gd name="connsiteX35" fmla="*/ 3120809 w 3553543"/>
                <a:gd name="connsiteY35" fmla="*/ 1662190 h 4746624"/>
                <a:gd name="connsiteX36" fmla="*/ 3192736 w 3553543"/>
                <a:gd name="connsiteY36" fmla="*/ 1734117 h 4746624"/>
                <a:gd name="connsiteX37" fmla="*/ 3264663 w 3553543"/>
                <a:gd name="connsiteY37" fmla="*/ 1662190 h 4746624"/>
                <a:gd name="connsiteX38" fmla="*/ 3192736 w 3553543"/>
                <a:gd name="connsiteY38" fmla="*/ 1590262 h 4746624"/>
                <a:gd name="connsiteX39" fmla="*/ 3192736 w 3553543"/>
                <a:gd name="connsiteY39" fmla="*/ 1590262 h 4746624"/>
                <a:gd name="connsiteX40" fmla="*/ 305106 w 3553543"/>
                <a:gd name="connsiteY40" fmla="*/ 2336132 h 4746624"/>
                <a:gd name="connsiteX41" fmla="*/ 233011 w 3553543"/>
                <a:gd name="connsiteY41" fmla="*/ 2408059 h 4746624"/>
                <a:gd name="connsiteX42" fmla="*/ 305106 w 3553543"/>
                <a:gd name="connsiteY42" fmla="*/ 2480154 h 4746624"/>
                <a:gd name="connsiteX43" fmla="*/ 377033 w 3553543"/>
                <a:gd name="connsiteY43" fmla="*/ 2408059 h 4746624"/>
                <a:gd name="connsiteX44" fmla="*/ 305106 w 3553543"/>
                <a:gd name="connsiteY44" fmla="*/ 2336132 h 4746624"/>
                <a:gd name="connsiteX45" fmla="*/ 305106 w 3553543"/>
                <a:gd name="connsiteY45" fmla="*/ 2336132 h 4746624"/>
                <a:gd name="connsiteX46" fmla="*/ 2070670 w 3553543"/>
                <a:gd name="connsiteY46" fmla="*/ 4469864 h 4746624"/>
                <a:gd name="connsiteX47" fmla="*/ 1992888 w 3553543"/>
                <a:gd name="connsiteY47" fmla="*/ 4340060 h 4746624"/>
                <a:gd name="connsiteX48" fmla="*/ 2070670 w 3553543"/>
                <a:gd name="connsiteY48" fmla="*/ 4469864 h 4746624"/>
                <a:gd name="connsiteX49" fmla="*/ 2070670 w 3553543"/>
                <a:gd name="connsiteY49" fmla="*/ 4469864 h 4746624"/>
                <a:gd name="connsiteX50" fmla="*/ 2229914 w 3553543"/>
                <a:gd name="connsiteY50" fmla="*/ 4715922 h 4746624"/>
                <a:gd name="connsiteX51" fmla="*/ 2373935 w 3553543"/>
                <a:gd name="connsiteY51" fmla="*/ 4618067 h 4746624"/>
                <a:gd name="connsiteX52" fmla="*/ 2229914 w 3553543"/>
                <a:gd name="connsiteY52" fmla="*/ 4715922 h 474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553543" h="4746624">
                  <a:moveTo>
                    <a:pt x="1304226" y="3497507"/>
                  </a:moveTo>
                  <a:cubicBezTo>
                    <a:pt x="432735" y="3488139"/>
                    <a:pt x="414669" y="2825907"/>
                    <a:pt x="463847" y="2515281"/>
                  </a:cubicBezTo>
                  <a:cubicBezTo>
                    <a:pt x="513026" y="2204488"/>
                    <a:pt x="306611" y="1972146"/>
                    <a:pt x="0" y="1812902"/>
                  </a:cubicBezTo>
                  <a:lnTo>
                    <a:pt x="0" y="0"/>
                  </a:lnTo>
                  <a:lnTo>
                    <a:pt x="3553543" y="0"/>
                  </a:lnTo>
                  <a:lnTo>
                    <a:pt x="3553543" y="989251"/>
                  </a:lnTo>
                  <a:cubicBezTo>
                    <a:pt x="3116961" y="1055993"/>
                    <a:pt x="2957048" y="1372473"/>
                    <a:pt x="3092874" y="2079535"/>
                  </a:cubicBezTo>
                  <a:cubicBezTo>
                    <a:pt x="3223179" y="2757659"/>
                    <a:pt x="2779907" y="2599419"/>
                    <a:pt x="2480656" y="2980299"/>
                  </a:cubicBezTo>
                  <a:cubicBezTo>
                    <a:pt x="2506750" y="2997863"/>
                    <a:pt x="2523979" y="3027637"/>
                    <a:pt x="2523979" y="3061594"/>
                  </a:cubicBezTo>
                  <a:cubicBezTo>
                    <a:pt x="2523979" y="3115623"/>
                    <a:pt x="2480154" y="3159449"/>
                    <a:pt x="2426124" y="3159449"/>
                  </a:cubicBezTo>
                  <a:cubicBezTo>
                    <a:pt x="2415921" y="3159449"/>
                    <a:pt x="2406219" y="3157943"/>
                    <a:pt x="2397019" y="3155099"/>
                  </a:cubicBezTo>
                  <a:cubicBezTo>
                    <a:pt x="2332786" y="3530627"/>
                    <a:pt x="2715005" y="4215943"/>
                    <a:pt x="2146779" y="4687653"/>
                  </a:cubicBezTo>
                  <a:cubicBezTo>
                    <a:pt x="2131390" y="4700533"/>
                    <a:pt x="2110146" y="4701536"/>
                    <a:pt x="2093419" y="4690162"/>
                  </a:cubicBezTo>
                  <a:cubicBezTo>
                    <a:pt x="2076692" y="4678787"/>
                    <a:pt x="2070001" y="4658547"/>
                    <a:pt x="2076357" y="4639478"/>
                  </a:cubicBezTo>
                  <a:cubicBezTo>
                    <a:pt x="2229914" y="4183660"/>
                    <a:pt x="1955753" y="3504532"/>
                    <a:pt x="1304226" y="3497507"/>
                  </a:cubicBezTo>
                  <a:lnTo>
                    <a:pt x="1304226" y="3497507"/>
                  </a:lnTo>
                  <a:close/>
                  <a:moveTo>
                    <a:pt x="919833" y="3532634"/>
                  </a:moveTo>
                  <a:cubicBezTo>
                    <a:pt x="897419" y="3532634"/>
                    <a:pt x="879186" y="3550867"/>
                    <a:pt x="879186" y="3573281"/>
                  </a:cubicBezTo>
                  <a:cubicBezTo>
                    <a:pt x="879186" y="3595696"/>
                    <a:pt x="897419" y="3613929"/>
                    <a:pt x="919833" y="3613929"/>
                  </a:cubicBezTo>
                  <a:cubicBezTo>
                    <a:pt x="942248" y="3613929"/>
                    <a:pt x="960480" y="3595696"/>
                    <a:pt x="960480" y="3573281"/>
                  </a:cubicBezTo>
                  <a:cubicBezTo>
                    <a:pt x="960480" y="3550700"/>
                    <a:pt x="942248" y="3532634"/>
                    <a:pt x="919833" y="3532634"/>
                  </a:cubicBezTo>
                  <a:lnTo>
                    <a:pt x="919833" y="3532634"/>
                  </a:lnTo>
                  <a:close/>
                  <a:moveTo>
                    <a:pt x="1292851" y="3580641"/>
                  </a:moveTo>
                  <a:cubicBezTo>
                    <a:pt x="1260233" y="3580641"/>
                    <a:pt x="1233804" y="3607070"/>
                    <a:pt x="1233804" y="3639689"/>
                  </a:cubicBezTo>
                  <a:cubicBezTo>
                    <a:pt x="1233804" y="3672307"/>
                    <a:pt x="1260233" y="3698736"/>
                    <a:pt x="1292851" y="3698736"/>
                  </a:cubicBezTo>
                  <a:cubicBezTo>
                    <a:pt x="1325470" y="3698736"/>
                    <a:pt x="1351899" y="3672307"/>
                    <a:pt x="1351899" y="3639689"/>
                  </a:cubicBezTo>
                  <a:cubicBezTo>
                    <a:pt x="1351899" y="3607070"/>
                    <a:pt x="1325470" y="3580641"/>
                    <a:pt x="1292851" y="3580641"/>
                  </a:cubicBezTo>
                  <a:lnTo>
                    <a:pt x="1292851" y="3580641"/>
                  </a:lnTo>
                  <a:close/>
                  <a:moveTo>
                    <a:pt x="3301630" y="1348386"/>
                  </a:moveTo>
                  <a:cubicBezTo>
                    <a:pt x="3278212" y="1348386"/>
                    <a:pt x="3259143" y="1367455"/>
                    <a:pt x="3259143" y="1390873"/>
                  </a:cubicBezTo>
                  <a:cubicBezTo>
                    <a:pt x="3259143" y="1414291"/>
                    <a:pt x="3278212" y="1433361"/>
                    <a:pt x="3301630" y="1433361"/>
                  </a:cubicBezTo>
                  <a:cubicBezTo>
                    <a:pt x="3325048" y="1433361"/>
                    <a:pt x="3344118" y="1414291"/>
                    <a:pt x="3344118" y="1390873"/>
                  </a:cubicBezTo>
                  <a:cubicBezTo>
                    <a:pt x="3344118" y="1367288"/>
                    <a:pt x="3325048" y="1348386"/>
                    <a:pt x="3301630" y="1348386"/>
                  </a:cubicBezTo>
                  <a:lnTo>
                    <a:pt x="3301630" y="1348386"/>
                  </a:lnTo>
                  <a:close/>
                  <a:moveTo>
                    <a:pt x="3192736" y="1590262"/>
                  </a:moveTo>
                  <a:cubicBezTo>
                    <a:pt x="3152925" y="1590262"/>
                    <a:pt x="3120809" y="1622546"/>
                    <a:pt x="3120809" y="1662190"/>
                  </a:cubicBezTo>
                  <a:cubicBezTo>
                    <a:pt x="3120809" y="1702001"/>
                    <a:pt x="3153092" y="1734117"/>
                    <a:pt x="3192736" y="1734117"/>
                  </a:cubicBezTo>
                  <a:cubicBezTo>
                    <a:pt x="3232547" y="1734117"/>
                    <a:pt x="3264663" y="1701833"/>
                    <a:pt x="3264663" y="1662190"/>
                  </a:cubicBezTo>
                  <a:cubicBezTo>
                    <a:pt x="3264663" y="1622379"/>
                    <a:pt x="3232547" y="1590262"/>
                    <a:pt x="3192736" y="1590262"/>
                  </a:cubicBezTo>
                  <a:lnTo>
                    <a:pt x="3192736" y="1590262"/>
                  </a:lnTo>
                  <a:close/>
                  <a:moveTo>
                    <a:pt x="305106" y="2336132"/>
                  </a:moveTo>
                  <a:cubicBezTo>
                    <a:pt x="265295" y="2336132"/>
                    <a:pt x="233011" y="2368415"/>
                    <a:pt x="233011" y="2408059"/>
                  </a:cubicBezTo>
                  <a:cubicBezTo>
                    <a:pt x="233011" y="2447870"/>
                    <a:pt x="265295" y="2480154"/>
                    <a:pt x="305106" y="2480154"/>
                  </a:cubicBezTo>
                  <a:cubicBezTo>
                    <a:pt x="344917" y="2480154"/>
                    <a:pt x="377033" y="2447870"/>
                    <a:pt x="377033" y="2408059"/>
                  </a:cubicBezTo>
                  <a:cubicBezTo>
                    <a:pt x="377033" y="2368415"/>
                    <a:pt x="344749" y="2336132"/>
                    <a:pt x="305106" y="2336132"/>
                  </a:cubicBezTo>
                  <a:lnTo>
                    <a:pt x="305106" y="2336132"/>
                  </a:lnTo>
                  <a:close/>
                  <a:moveTo>
                    <a:pt x="2070670" y="4469864"/>
                  </a:moveTo>
                  <a:cubicBezTo>
                    <a:pt x="2078532" y="4437245"/>
                    <a:pt x="2077026" y="4317645"/>
                    <a:pt x="1992888" y="4340060"/>
                  </a:cubicBezTo>
                  <a:cubicBezTo>
                    <a:pt x="1908750" y="4362307"/>
                    <a:pt x="2062474" y="4581602"/>
                    <a:pt x="2070670" y="4469864"/>
                  </a:cubicBezTo>
                  <a:lnTo>
                    <a:pt x="2070670" y="4469864"/>
                  </a:lnTo>
                  <a:close/>
                  <a:moveTo>
                    <a:pt x="2229914" y="4715922"/>
                  </a:moveTo>
                  <a:cubicBezTo>
                    <a:pt x="2222554" y="4806416"/>
                    <a:pt x="2450546" y="4673435"/>
                    <a:pt x="2373935" y="4618067"/>
                  </a:cubicBezTo>
                  <a:cubicBezTo>
                    <a:pt x="2297324" y="4562700"/>
                    <a:pt x="2233594" y="4677282"/>
                    <a:pt x="2229914" y="4715922"/>
                  </a:cubicBezTo>
                  <a:close/>
                </a:path>
              </a:pathLst>
            </a:custGeom>
            <a:grpFill/>
            <a:ln w="167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="" xmlns:a16="http://schemas.microsoft.com/office/drawing/2014/main" id="{C8D7D760-B0D4-47BB-82A5-D527EEC48212}"/>
                </a:ext>
              </a:extLst>
            </p:cNvPr>
            <p:cNvSpPr/>
            <p:nvPr/>
          </p:nvSpPr>
          <p:spPr>
            <a:xfrm>
              <a:off x="7414618" y="2994742"/>
              <a:ext cx="152385" cy="191360"/>
            </a:xfrm>
            <a:custGeom>
              <a:avLst/>
              <a:gdLst>
                <a:gd name="connsiteX0" fmla="*/ 152386 w 152385"/>
                <a:gd name="connsiteY0" fmla="*/ 16560 h 191360"/>
                <a:gd name="connsiteX1" fmla="*/ 114749 w 152385"/>
                <a:gd name="connsiteY1" fmla="*/ 68582 h 191360"/>
                <a:gd name="connsiteX2" fmla="*/ 68749 w 152385"/>
                <a:gd name="connsiteY2" fmla="*/ 191360 h 191360"/>
                <a:gd name="connsiteX3" fmla="*/ 0 w 152385"/>
                <a:gd name="connsiteY3" fmla="*/ 97855 h 191360"/>
                <a:gd name="connsiteX4" fmla="*/ 97854 w 152385"/>
                <a:gd name="connsiteY4" fmla="*/ 0 h 191360"/>
                <a:gd name="connsiteX5" fmla="*/ 152386 w 152385"/>
                <a:gd name="connsiteY5" fmla="*/ 16560 h 19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385" h="191360">
                  <a:moveTo>
                    <a:pt x="152386" y="16560"/>
                  </a:moveTo>
                  <a:cubicBezTo>
                    <a:pt x="139505" y="32953"/>
                    <a:pt x="126960" y="50015"/>
                    <a:pt x="114749" y="68582"/>
                  </a:cubicBezTo>
                  <a:cubicBezTo>
                    <a:pt x="90996" y="104211"/>
                    <a:pt x="76611" y="145528"/>
                    <a:pt x="68749" y="191360"/>
                  </a:cubicBezTo>
                  <a:cubicBezTo>
                    <a:pt x="28938" y="178982"/>
                    <a:pt x="0" y="141848"/>
                    <a:pt x="0" y="97855"/>
                  </a:cubicBezTo>
                  <a:cubicBezTo>
                    <a:pt x="0" y="43826"/>
                    <a:pt x="43825" y="0"/>
                    <a:pt x="97854" y="0"/>
                  </a:cubicBezTo>
                  <a:cubicBezTo>
                    <a:pt x="118095" y="0"/>
                    <a:pt x="136829" y="6189"/>
                    <a:pt x="152386" y="16560"/>
                  </a:cubicBezTo>
                  <a:close/>
                </a:path>
              </a:pathLst>
            </a:custGeom>
            <a:grpFill/>
            <a:ln w="167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="" xmlns:a16="http://schemas.microsoft.com/office/drawing/2014/main" id="{3B859506-E84A-4561-9554-F3A846D09AF7}"/>
                </a:ext>
              </a:extLst>
            </p:cNvPr>
            <p:cNvSpPr/>
            <p:nvPr/>
          </p:nvSpPr>
          <p:spPr>
            <a:xfrm>
              <a:off x="7808211" y="2561003"/>
              <a:ext cx="99694" cy="99694"/>
            </a:xfrm>
            <a:custGeom>
              <a:avLst/>
              <a:gdLst>
                <a:gd name="connsiteX0" fmla="*/ 49847 w 99694"/>
                <a:gd name="connsiteY0" fmla="*/ 99695 h 99694"/>
                <a:gd name="connsiteX1" fmla="*/ 99694 w 99694"/>
                <a:gd name="connsiteY1" fmla="*/ 49847 h 99694"/>
                <a:gd name="connsiteX2" fmla="*/ 49847 w 99694"/>
                <a:gd name="connsiteY2" fmla="*/ 0 h 99694"/>
                <a:gd name="connsiteX3" fmla="*/ 0 w 99694"/>
                <a:gd name="connsiteY3" fmla="*/ 49847 h 99694"/>
                <a:gd name="connsiteX4" fmla="*/ 49847 w 99694"/>
                <a:gd name="connsiteY4" fmla="*/ 99695 h 9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694" h="99694">
                  <a:moveTo>
                    <a:pt x="49847" y="99695"/>
                  </a:moveTo>
                  <a:cubicBezTo>
                    <a:pt x="77280" y="99695"/>
                    <a:pt x="99694" y="77280"/>
                    <a:pt x="99694" y="49847"/>
                  </a:cubicBezTo>
                  <a:cubicBezTo>
                    <a:pt x="99694" y="22414"/>
                    <a:pt x="77280" y="0"/>
                    <a:pt x="49847" y="0"/>
                  </a:cubicBezTo>
                  <a:cubicBezTo>
                    <a:pt x="22414" y="0"/>
                    <a:pt x="0" y="22414"/>
                    <a:pt x="0" y="49847"/>
                  </a:cubicBezTo>
                  <a:cubicBezTo>
                    <a:pt x="0" y="77280"/>
                    <a:pt x="22414" y="99695"/>
                    <a:pt x="49847" y="99695"/>
                  </a:cubicBezTo>
                  <a:close/>
                </a:path>
              </a:pathLst>
            </a:custGeom>
            <a:grpFill/>
            <a:ln w="167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343" name="Group 342">
            <a:extLst>
              <a:ext uri="{FF2B5EF4-FFF2-40B4-BE49-F238E27FC236}">
                <a16:creationId xmlns="" xmlns:a16="http://schemas.microsoft.com/office/drawing/2014/main" id="{7A2E5AAC-1CB8-4E1F-99DE-145EED9DCCC0}"/>
              </a:ext>
            </a:extLst>
          </p:cNvPr>
          <p:cNvGrpSpPr/>
          <p:nvPr/>
        </p:nvGrpSpPr>
        <p:grpSpPr>
          <a:xfrm>
            <a:off x="10104526" y="3173798"/>
            <a:ext cx="2243496" cy="3666140"/>
            <a:chOff x="10125791" y="3176838"/>
            <a:chExt cx="2243496" cy="3666140"/>
          </a:xfrm>
        </p:grpSpPr>
        <p:grpSp>
          <p:nvGrpSpPr>
            <p:cNvPr id="221" name="Graphic 495">
              <a:extLst>
                <a:ext uri="{FF2B5EF4-FFF2-40B4-BE49-F238E27FC236}">
                  <a16:creationId xmlns="" xmlns:a16="http://schemas.microsoft.com/office/drawing/2014/main" id="{9B2946AF-B8CE-426A-9B40-12F5EE44FB9A}"/>
                </a:ext>
              </a:extLst>
            </p:cNvPr>
            <p:cNvGrpSpPr/>
            <p:nvPr/>
          </p:nvGrpSpPr>
          <p:grpSpPr>
            <a:xfrm rot="20781023">
              <a:off x="10125791" y="3176838"/>
              <a:ext cx="2190626" cy="3601611"/>
              <a:chOff x="5629365" y="2547990"/>
              <a:chExt cx="999653" cy="1781156"/>
            </a:xfrm>
            <a:solidFill>
              <a:srgbClr val="353131"/>
            </a:solidFill>
          </p:grpSpPr>
          <p:sp>
            <p:nvSpPr>
              <p:cNvPr id="286" name="Freeform: Shape 285">
                <a:extLst>
                  <a:ext uri="{FF2B5EF4-FFF2-40B4-BE49-F238E27FC236}">
                    <a16:creationId xmlns="" xmlns:a16="http://schemas.microsoft.com/office/drawing/2014/main" id="{3391533D-D8E0-45C9-9885-E0EBE533D1E7}"/>
                  </a:ext>
                </a:extLst>
              </p:cNvPr>
              <p:cNvSpPr/>
              <p:nvPr/>
            </p:nvSpPr>
            <p:spPr>
              <a:xfrm>
                <a:off x="5810710" y="4197190"/>
                <a:ext cx="150225" cy="98393"/>
              </a:xfrm>
              <a:custGeom>
                <a:avLst/>
                <a:gdLst>
                  <a:gd name="connsiteX0" fmla="*/ 150225 w 150225"/>
                  <a:gd name="connsiteY0" fmla="*/ 30766 h 98393"/>
                  <a:gd name="connsiteX1" fmla="*/ 125079 w 150225"/>
                  <a:gd name="connsiteY1" fmla="*/ 98393 h 98393"/>
                  <a:gd name="connsiteX2" fmla="*/ 302 w 150225"/>
                  <a:gd name="connsiteY2" fmla="*/ 89821 h 98393"/>
                  <a:gd name="connsiteX3" fmla="*/ 49165 w 150225"/>
                  <a:gd name="connsiteY3" fmla="*/ 50673 h 98393"/>
                  <a:gd name="connsiteX4" fmla="*/ 65262 w 150225"/>
                  <a:gd name="connsiteY4" fmla="*/ 49340 h 98393"/>
                  <a:gd name="connsiteX5" fmla="*/ 76692 w 150225"/>
                  <a:gd name="connsiteY5" fmla="*/ 0 h 98393"/>
                  <a:gd name="connsiteX6" fmla="*/ 150225 w 150225"/>
                  <a:gd name="connsiteY6" fmla="*/ 30766 h 98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225" h="98393">
                    <a:moveTo>
                      <a:pt x="150225" y="30766"/>
                    </a:moveTo>
                    <a:lnTo>
                      <a:pt x="125079" y="98393"/>
                    </a:lnTo>
                    <a:cubicBezTo>
                      <a:pt x="125079" y="98393"/>
                      <a:pt x="3064" y="94679"/>
                      <a:pt x="302" y="89821"/>
                    </a:cubicBezTo>
                    <a:cubicBezTo>
                      <a:pt x="-2460" y="84963"/>
                      <a:pt x="13732" y="61627"/>
                      <a:pt x="49165" y="50673"/>
                    </a:cubicBezTo>
                    <a:lnTo>
                      <a:pt x="65262" y="49340"/>
                    </a:lnTo>
                    <a:lnTo>
                      <a:pt x="76692" y="0"/>
                    </a:lnTo>
                    <a:lnTo>
                      <a:pt x="150225" y="3076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="" xmlns:a16="http://schemas.microsoft.com/office/drawing/2014/main" id="{D7E0AA51-35A9-40C0-9CAA-DF46464C0A3A}"/>
                  </a:ext>
                </a:extLst>
              </p:cNvPr>
              <p:cNvSpPr/>
              <p:nvPr/>
            </p:nvSpPr>
            <p:spPr>
              <a:xfrm>
                <a:off x="5872775" y="4243389"/>
                <a:ext cx="14581" cy="15737"/>
              </a:xfrm>
              <a:custGeom>
                <a:avLst/>
                <a:gdLst>
                  <a:gd name="connsiteX0" fmla="*/ 14341 w 14581"/>
                  <a:gd name="connsiteY0" fmla="*/ 13523 h 15737"/>
                  <a:gd name="connsiteX1" fmla="*/ 2626 w 14581"/>
                  <a:gd name="connsiteY1" fmla="*/ 378 h 15737"/>
                  <a:gd name="connsiteX2" fmla="*/ 530 w 14581"/>
                  <a:gd name="connsiteY2" fmla="*/ 2473 h 15737"/>
                  <a:gd name="connsiteX3" fmla="*/ 11769 w 14581"/>
                  <a:gd name="connsiteY3" fmla="*/ 15047 h 15737"/>
                  <a:gd name="connsiteX4" fmla="*/ 14341 w 14581"/>
                  <a:gd name="connsiteY4" fmla="*/ 13523 h 15737"/>
                  <a:gd name="connsiteX5" fmla="*/ 14341 w 14581"/>
                  <a:gd name="connsiteY5" fmla="*/ 13523 h 1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81" h="15737">
                    <a:moveTo>
                      <a:pt x="14341" y="13523"/>
                    </a:moveTo>
                    <a:cubicBezTo>
                      <a:pt x="11103" y="8474"/>
                      <a:pt x="7293" y="4188"/>
                      <a:pt x="2626" y="378"/>
                    </a:cubicBezTo>
                    <a:cubicBezTo>
                      <a:pt x="1102" y="-860"/>
                      <a:pt x="-994" y="1235"/>
                      <a:pt x="530" y="2473"/>
                    </a:cubicBezTo>
                    <a:cubicBezTo>
                      <a:pt x="4912" y="6093"/>
                      <a:pt x="8626" y="10189"/>
                      <a:pt x="11769" y="15047"/>
                    </a:cubicBezTo>
                    <a:cubicBezTo>
                      <a:pt x="12722" y="16666"/>
                      <a:pt x="15389" y="15142"/>
                      <a:pt x="14341" y="13523"/>
                    </a:cubicBezTo>
                    <a:lnTo>
                      <a:pt x="14341" y="1352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="" xmlns:a16="http://schemas.microsoft.com/office/drawing/2014/main" id="{2FB36D8F-EDA8-4B3A-AAA3-1B851A611B3A}"/>
                  </a:ext>
                </a:extLst>
              </p:cNvPr>
              <p:cNvSpPr/>
              <p:nvPr/>
            </p:nvSpPr>
            <p:spPr>
              <a:xfrm>
                <a:off x="5878230" y="4231478"/>
                <a:ext cx="19881" cy="12428"/>
              </a:xfrm>
              <a:custGeom>
                <a:avLst/>
                <a:gdLst>
                  <a:gd name="connsiteX0" fmla="*/ 19364 w 19881"/>
                  <a:gd name="connsiteY0" fmla="*/ 9908 h 12428"/>
                  <a:gd name="connsiteX1" fmla="*/ 1838 w 19881"/>
                  <a:gd name="connsiteY1" fmla="*/ 97 h 12428"/>
                  <a:gd name="connsiteX2" fmla="*/ 1076 w 19881"/>
                  <a:gd name="connsiteY2" fmla="*/ 3050 h 12428"/>
                  <a:gd name="connsiteX3" fmla="*/ 17269 w 19881"/>
                  <a:gd name="connsiteY3" fmla="*/ 12099 h 12428"/>
                  <a:gd name="connsiteX4" fmla="*/ 19364 w 19881"/>
                  <a:gd name="connsiteY4" fmla="*/ 9908 h 12428"/>
                  <a:gd name="connsiteX5" fmla="*/ 19364 w 19881"/>
                  <a:gd name="connsiteY5" fmla="*/ 9908 h 1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81" h="12428">
                    <a:moveTo>
                      <a:pt x="19364" y="9908"/>
                    </a:moveTo>
                    <a:cubicBezTo>
                      <a:pt x="14030" y="5527"/>
                      <a:pt x="8315" y="2288"/>
                      <a:pt x="1838" y="97"/>
                    </a:cubicBezTo>
                    <a:cubicBezTo>
                      <a:pt x="28" y="-569"/>
                      <a:pt x="-829" y="2383"/>
                      <a:pt x="1076" y="3050"/>
                    </a:cubicBezTo>
                    <a:cubicBezTo>
                      <a:pt x="7077" y="5146"/>
                      <a:pt x="12411" y="8098"/>
                      <a:pt x="17269" y="12099"/>
                    </a:cubicBezTo>
                    <a:cubicBezTo>
                      <a:pt x="18697" y="13242"/>
                      <a:pt x="20888" y="11146"/>
                      <a:pt x="19364" y="9908"/>
                    </a:cubicBezTo>
                    <a:lnTo>
                      <a:pt x="19364" y="990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="" xmlns:a16="http://schemas.microsoft.com/office/drawing/2014/main" id="{3A64254A-8BD6-4D43-BBCC-B7AAE2B49289}"/>
                  </a:ext>
                </a:extLst>
              </p:cNvPr>
              <p:cNvSpPr/>
              <p:nvPr/>
            </p:nvSpPr>
            <p:spPr>
              <a:xfrm>
                <a:off x="5858686" y="4248528"/>
                <a:ext cx="11453" cy="17270"/>
              </a:xfrm>
              <a:custGeom>
                <a:avLst/>
                <a:gdLst>
                  <a:gd name="connsiteX0" fmla="*/ 11381 w 11453"/>
                  <a:gd name="connsiteY0" fmla="*/ 15432 h 17270"/>
                  <a:gd name="connsiteX1" fmla="*/ 2523 w 11453"/>
                  <a:gd name="connsiteY1" fmla="*/ 478 h 17270"/>
                  <a:gd name="connsiteX2" fmla="*/ 427 w 11453"/>
                  <a:gd name="connsiteY2" fmla="*/ 2573 h 17270"/>
                  <a:gd name="connsiteX3" fmla="*/ 8428 w 11453"/>
                  <a:gd name="connsiteY3" fmla="*/ 16194 h 17270"/>
                  <a:gd name="connsiteX4" fmla="*/ 11381 w 11453"/>
                  <a:gd name="connsiteY4" fmla="*/ 15432 h 17270"/>
                  <a:gd name="connsiteX5" fmla="*/ 11381 w 11453"/>
                  <a:gd name="connsiteY5" fmla="*/ 15432 h 17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53" h="17270">
                    <a:moveTo>
                      <a:pt x="11381" y="15432"/>
                    </a:moveTo>
                    <a:cubicBezTo>
                      <a:pt x="9571" y="9717"/>
                      <a:pt x="6618" y="4859"/>
                      <a:pt x="2523" y="478"/>
                    </a:cubicBezTo>
                    <a:cubicBezTo>
                      <a:pt x="1189" y="-951"/>
                      <a:pt x="-906" y="1145"/>
                      <a:pt x="427" y="2573"/>
                    </a:cubicBezTo>
                    <a:cubicBezTo>
                      <a:pt x="4237" y="6669"/>
                      <a:pt x="6714" y="10955"/>
                      <a:pt x="8428" y="16194"/>
                    </a:cubicBezTo>
                    <a:cubicBezTo>
                      <a:pt x="9000" y="18099"/>
                      <a:pt x="11952" y="17242"/>
                      <a:pt x="11381" y="15432"/>
                    </a:cubicBezTo>
                    <a:lnTo>
                      <a:pt x="11381" y="1543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="" xmlns:a16="http://schemas.microsoft.com/office/drawing/2014/main" id="{1DDDE971-6C9D-43CB-99FC-88595522D081}"/>
                  </a:ext>
                </a:extLst>
              </p:cNvPr>
              <p:cNvSpPr/>
              <p:nvPr/>
            </p:nvSpPr>
            <p:spPr>
              <a:xfrm>
                <a:off x="5840740" y="4252541"/>
                <a:ext cx="12904" cy="15272"/>
              </a:xfrm>
              <a:custGeom>
                <a:avLst/>
                <a:gdLst>
                  <a:gd name="connsiteX0" fmla="*/ 12658 w 12904"/>
                  <a:gd name="connsiteY0" fmla="*/ 13039 h 15272"/>
                  <a:gd name="connsiteX1" fmla="*/ 2561 w 12904"/>
                  <a:gd name="connsiteY1" fmla="*/ 466 h 15272"/>
                  <a:gd name="connsiteX2" fmla="*/ 466 w 12904"/>
                  <a:gd name="connsiteY2" fmla="*/ 2561 h 15272"/>
                  <a:gd name="connsiteX3" fmla="*/ 10086 w 12904"/>
                  <a:gd name="connsiteY3" fmla="*/ 14563 h 15272"/>
                  <a:gd name="connsiteX4" fmla="*/ 12658 w 12904"/>
                  <a:gd name="connsiteY4" fmla="*/ 13039 h 15272"/>
                  <a:gd name="connsiteX5" fmla="*/ 12658 w 12904"/>
                  <a:gd name="connsiteY5" fmla="*/ 13039 h 15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04" h="15272">
                    <a:moveTo>
                      <a:pt x="12658" y="13039"/>
                    </a:moveTo>
                    <a:cubicBezTo>
                      <a:pt x="9705" y="8467"/>
                      <a:pt x="6371" y="4276"/>
                      <a:pt x="2561" y="466"/>
                    </a:cubicBezTo>
                    <a:cubicBezTo>
                      <a:pt x="1228" y="-963"/>
                      <a:pt x="-963" y="1228"/>
                      <a:pt x="466" y="2561"/>
                    </a:cubicBezTo>
                    <a:cubicBezTo>
                      <a:pt x="4085" y="6276"/>
                      <a:pt x="7229" y="10181"/>
                      <a:pt x="10086" y="14563"/>
                    </a:cubicBezTo>
                    <a:cubicBezTo>
                      <a:pt x="11134" y="16182"/>
                      <a:pt x="13706" y="14753"/>
                      <a:pt x="12658" y="13039"/>
                    </a:cubicBezTo>
                    <a:lnTo>
                      <a:pt x="12658" y="1303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="" xmlns:a16="http://schemas.microsoft.com/office/drawing/2014/main" id="{52964D0D-7956-4F95-9736-202B8CAB40FB}"/>
                  </a:ext>
                </a:extLst>
              </p:cNvPr>
              <p:cNvSpPr/>
              <p:nvPr/>
            </p:nvSpPr>
            <p:spPr>
              <a:xfrm>
                <a:off x="5864568" y="4195711"/>
                <a:ext cx="39440" cy="38137"/>
              </a:xfrm>
              <a:custGeom>
                <a:avLst/>
                <a:gdLst>
                  <a:gd name="connsiteX0" fmla="*/ 16167 w 39440"/>
                  <a:gd name="connsiteY0" fmla="*/ 37388 h 38137"/>
                  <a:gd name="connsiteX1" fmla="*/ 21977 w 39440"/>
                  <a:gd name="connsiteY1" fmla="*/ 29197 h 38137"/>
                  <a:gd name="connsiteX2" fmla="*/ 26739 w 39440"/>
                  <a:gd name="connsiteY2" fmla="*/ 25673 h 38137"/>
                  <a:gd name="connsiteX3" fmla="*/ 30168 w 39440"/>
                  <a:gd name="connsiteY3" fmla="*/ 24053 h 38137"/>
                  <a:gd name="connsiteX4" fmla="*/ 32645 w 39440"/>
                  <a:gd name="connsiteY4" fmla="*/ 29102 h 38137"/>
                  <a:gd name="connsiteX5" fmla="*/ 23310 w 39440"/>
                  <a:gd name="connsiteY5" fmla="*/ 31007 h 38137"/>
                  <a:gd name="connsiteX6" fmla="*/ 12928 w 39440"/>
                  <a:gd name="connsiteY6" fmla="*/ 30340 h 38137"/>
                  <a:gd name="connsiteX7" fmla="*/ 8261 w 39440"/>
                  <a:gd name="connsiteY7" fmla="*/ 21196 h 38137"/>
                  <a:gd name="connsiteX8" fmla="*/ 3784 w 39440"/>
                  <a:gd name="connsiteY8" fmla="*/ 9956 h 38137"/>
                  <a:gd name="connsiteX9" fmla="*/ 11214 w 39440"/>
                  <a:gd name="connsiteY9" fmla="*/ 8432 h 38137"/>
                  <a:gd name="connsiteX10" fmla="*/ 13500 w 39440"/>
                  <a:gd name="connsiteY10" fmla="*/ 15195 h 38137"/>
                  <a:gd name="connsiteX11" fmla="*/ 12166 w 39440"/>
                  <a:gd name="connsiteY11" fmla="*/ 27578 h 38137"/>
                  <a:gd name="connsiteX12" fmla="*/ 15119 w 39440"/>
                  <a:gd name="connsiteY12" fmla="*/ 28340 h 38137"/>
                  <a:gd name="connsiteX13" fmla="*/ 15214 w 39440"/>
                  <a:gd name="connsiteY13" fmla="*/ 9861 h 38137"/>
                  <a:gd name="connsiteX14" fmla="*/ 4451 w 39440"/>
                  <a:gd name="connsiteY14" fmla="*/ 146 h 38137"/>
                  <a:gd name="connsiteX15" fmla="*/ 12166 w 39440"/>
                  <a:gd name="connsiteY15" fmla="*/ 35007 h 38137"/>
                  <a:gd name="connsiteX16" fmla="*/ 13881 w 39440"/>
                  <a:gd name="connsiteY16" fmla="*/ 35674 h 38137"/>
                  <a:gd name="connsiteX17" fmla="*/ 37788 w 39440"/>
                  <a:gd name="connsiteY17" fmla="*/ 22529 h 38137"/>
                  <a:gd name="connsiteX18" fmla="*/ 13500 w 39440"/>
                  <a:gd name="connsiteY18" fmla="*/ 35769 h 38137"/>
                  <a:gd name="connsiteX19" fmla="*/ 16167 w 39440"/>
                  <a:gd name="connsiteY19" fmla="*/ 37388 h 38137"/>
                  <a:gd name="connsiteX20" fmla="*/ 16167 w 39440"/>
                  <a:gd name="connsiteY20" fmla="*/ 37388 h 3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440" h="38137">
                    <a:moveTo>
                      <a:pt x="16167" y="37388"/>
                    </a:moveTo>
                    <a:cubicBezTo>
                      <a:pt x="17691" y="34340"/>
                      <a:pt x="19500" y="31578"/>
                      <a:pt x="21977" y="29197"/>
                    </a:cubicBezTo>
                    <a:cubicBezTo>
                      <a:pt x="23406" y="27863"/>
                      <a:pt x="25025" y="26625"/>
                      <a:pt x="26739" y="25673"/>
                    </a:cubicBezTo>
                    <a:cubicBezTo>
                      <a:pt x="27882" y="25101"/>
                      <a:pt x="29025" y="24530"/>
                      <a:pt x="30168" y="24053"/>
                    </a:cubicBezTo>
                    <a:cubicBezTo>
                      <a:pt x="31026" y="25768"/>
                      <a:pt x="31788" y="27387"/>
                      <a:pt x="32645" y="29102"/>
                    </a:cubicBezTo>
                    <a:cubicBezTo>
                      <a:pt x="31597" y="30435"/>
                      <a:pt x="25025" y="30626"/>
                      <a:pt x="23310" y="31007"/>
                    </a:cubicBezTo>
                    <a:cubicBezTo>
                      <a:pt x="19500" y="31769"/>
                      <a:pt x="15690" y="33578"/>
                      <a:pt x="12928" y="30340"/>
                    </a:cubicBezTo>
                    <a:cubicBezTo>
                      <a:pt x="10928" y="27959"/>
                      <a:pt x="9594" y="24053"/>
                      <a:pt x="8261" y="21196"/>
                    </a:cubicBezTo>
                    <a:cubicBezTo>
                      <a:pt x="7213" y="18910"/>
                      <a:pt x="3308" y="12623"/>
                      <a:pt x="3784" y="9956"/>
                    </a:cubicBezTo>
                    <a:cubicBezTo>
                      <a:pt x="4070" y="8147"/>
                      <a:pt x="9690" y="7004"/>
                      <a:pt x="11214" y="8432"/>
                    </a:cubicBezTo>
                    <a:cubicBezTo>
                      <a:pt x="12642" y="9861"/>
                      <a:pt x="13119" y="13290"/>
                      <a:pt x="13500" y="15195"/>
                    </a:cubicBezTo>
                    <a:cubicBezTo>
                      <a:pt x="14262" y="19481"/>
                      <a:pt x="13690" y="23577"/>
                      <a:pt x="12166" y="27578"/>
                    </a:cubicBezTo>
                    <a:cubicBezTo>
                      <a:pt x="11499" y="29387"/>
                      <a:pt x="14452" y="30149"/>
                      <a:pt x="15119" y="28340"/>
                    </a:cubicBezTo>
                    <a:cubicBezTo>
                      <a:pt x="17405" y="22244"/>
                      <a:pt x="17595" y="15957"/>
                      <a:pt x="15214" y="9861"/>
                    </a:cubicBezTo>
                    <a:cubicBezTo>
                      <a:pt x="13690" y="5861"/>
                      <a:pt x="9880" y="-1093"/>
                      <a:pt x="4451" y="146"/>
                    </a:cubicBezTo>
                    <a:cubicBezTo>
                      <a:pt x="-8027" y="3098"/>
                      <a:pt x="9404" y="30245"/>
                      <a:pt x="12166" y="35007"/>
                    </a:cubicBezTo>
                    <a:cubicBezTo>
                      <a:pt x="12547" y="35579"/>
                      <a:pt x="13214" y="35864"/>
                      <a:pt x="13881" y="35674"/>
                    </a:cubicBezTo>
                    <a:cubicBezTo>
                      <a:pt x="17786" y="34912"/>
                      <a:pt x="46551" y="32626"/>
                      <a:pt x="37788" y="22529"/>
                    </a:cubicBezTo>
                    <a:cubicBezTo>
                      <a:pt x="30168" y="13671"/>
                      <a:pt x="16452" y="29673"/>
                      <a:pt x="13500" y="35769"/>
                    </a:cubicBezTo>
                    <a:cubicBezTo>
                      <a:pt x="12738" y="37579"/>
                      <a:pt x="15309" y="39103"/>
                      <a:pt x="16167" y="37388"/>
                    </a:cubicBezTo>
                    <a:lnTo>
                      <a:pt x="16167" y="3738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="" xmlns:a16="http://schemas.microsoft.com/office/drawing/2014/main" id="{A329CA88-EAD9-4DBB-A7A9-D400AF11A2F3}"/>
                  </a:ext>
                </a:extLst>
              </p:cNvPr>
              <p:cNvSpPr/>
              <p:nvPr/>
            </p:nvSpPr>
            <p:spPr>
              <a:xfrm>
                <a:off x="5899395" y="4259931"/>
                <a:ext cx="48480" cy="29651"/>
              </a:xfrm>
              <a:custGeom>
                <a:avLst/>
                <a:gdLst>
                  <a:gd name="connsiteX0" fmla="*/ 47729 w 48480"/>
                  <a:gd name="connsiteY0" fmla="*/ 3839 h 29651"/>
                  <a:gd name="connsiteX1" fmla="*/ 9 w 48480"/>
                  <a:gd name="connsiteY1" fmla="*/ 28223 h 29651"/>
                  <a:gd name="connsiteX2" fmla="*/ 3057 w 48480"/>
                  <a:gd name="connsiteY2" fmla="*/ 28223 h 29651"/>
                  <a:gd name="connsiteX3" fmla="*/ 46205 w 48480"/>
                  <a:gd name="connsiteY3" fmla="*/ 6506 h 29651"/>
                  <a:gd name="connsiteX4" fmla="*/ 47729 w 48480"/>
                  <a:gd name="connsiteY4" fmla="*/ 3839 h 29651"/>
                  <a:gd name="connsiteX5" fmla="*/ 47729 w 48480"/>
                  <a:gd name="connsiteY5" fmla="*/ 3839 h 2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480" h="29651">
                    <a:moveTo>
                      <a:pt x="47729" y="3839"/>
                    </a:moveTo>
                    <a:cubicBezTo>
                      <a:pt x="27060" y="-6448"/>
                      <a:pt x="2962" y="4696"/>
                      <a:pt x="9" y="28223"/>
                    </a:cubicBezTo>
                    <a:cubicBezTo>
                      <a:pt x="-182" y="30128"/>
                      <a:pt x="2771" y="30128"/>
                      <a:pt x="3057" y="28223"/>
                    </a:cubicBezTo>
                    <a:cubicBezTo>
                      <a:pt x="5629" y="7077"/>
                      <a:pt x="27727" y="-2733"/>
                      <a:pt x="46205" y="6506"/>
                    </a:cubicBezTo>
                    <a:cubicBezTo>
                      <a:pt x="47920" y="7268"/>
                      <a:pt x="49444" y="4696"/>
                      <a:pt x="47729" y="3839"/>
                    </a:cubicBezTo>
                    <a:lnTo>
                      <a:pt x="47729" y="383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="" xmlns:a16="http://schemas.microsoft.com/office/drawing/2014/main" id="{630C0280-127B-4D0F-A34D-D4C0678CC480}"/>
                  </a:ext>
                </a:extLst>
              </p:cNvPr>
              <p:cNvSpPr/>
              <p:nvPr/>
            </p:nvSpPr>
            <p:spPr>
              <a:xfrm>
                <a:off x="5810726" y="4285574"/>
                <a:ext cx="128087" cy="7473"/>
              </a:xfrm>
              <a:custGeom>
                <a:avLst/>
                <a:gdLst>
                  <a:gd name="connsiteX0" fmla="*/ 126587 w 128087"/>
                  <a:gd name="connsiteY0" fmla="*/ 4390 h 7473"/>
                  <a:gd name="connsiteX1" fmla="*/ 1429 w 128087"/>
                  <a:gd name="connsiteY1" fmla="*/ 9 h 7473"/>
                  <a:gd name="connsiteX2" fmla="*/ 1429 w 128087"/>
                  <a:gd name="connsiteY2" fmla="*/ 3057 h 7473"/>
                  <a:gd name="connsiteX3" fmla="*/ 126587 w 128087"/>
                  <a:gd name="connsiteY3" fmla="*/ 7438 h 7473"/>
                  <a:gd name="connsiteX4" fmla="*/ 126587 w 128087"/>
                  <a:gd name="connsiteY4" fmla="*/ 4390 h 7473"/>
                  <a:gd name="connsiteX5" fmla="*/ 126587 w 128087"/>
                  <a:gd name="connsiteY5" fmla="*/ 439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087" h="7473">
                    <a:moveTo>
                      <a:pt x="126587" y="4390"/>
                    </a:moveTo>
                    <a:cubicBezTo>
                      <a:pt x="84773" y="4676"/>
                      <a:pt x="43053" y="3152"/>
                      <a:pt x="1429" y="9"/>
                    </a:cubicBezTo>
                    <a:cubicBezTo>
                      <a:pt x="-476" y="-182"/>
                      <a:pt x="-476" y="2866"/>
                      <a:pt x="1429" y="3057"/>
                    </a:cubicBezTo>
                    <a:cubicBezTo>
                      <a:pt x="43148" y="6295"/>
                      <a:pt x="84773" y="7724"/>
                      <a:pt x="126587" y="7438"/>
                    </a:cubicBezTo>
                    <a:cubicBezTo>
                      <a:pt x="128587" y="7343"/>
                      <a:pt x="128587" y="4390"/>
                      <a:pt x="126587" y="4390"/>
                    </a:cubicBezTo>
                    <a:lnTo>
                      <a:pt x="126587" y="439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="" xmlns:a16="http://schemas.microsoft.com/office/drawing/2014/main" id="{4A500ABE-DD5B-4A1D-97F6-263C87EE2C0F}"/>
                  </a:ext>
                </a:extLst>
              </p:cNvPr>
              <p:cNvSpPr/>
              <p:nvPr/>
            </p:nvSpPr>
            <p:spPr>
              <a:xfrm>
                <a:off x="6124289" y="4220050"/>
                <a:ext cx="128054" cy="108069"/>
              </a:xfrm>
              <a:custGeom>
                <a:avLst/>
                <a:gdLst>
                  <a:gd name="connsiteX0" fmla="*/ 0 w 128054"/>
                  <a:gd name="connsiteY0" fmla="*/ 8858 h 108069"/>
                  <a:gd name="connsiteX1" fmla="*/ 5048 w 128054"/>
                  <a:gd name="connsiteY1" fmla="*/ 80772 h 108069"/>
                  <a:gd name="connsiteX2" fmla="*/ 127159 w 128054"/>
                  <a:gd name="connsiteY2" fmla="*/ 107728 h 108069"/>
                  <a:gd name="connsiteX3" fmla="*/ 91345 w 128054"/>
                  <a:gd name="connsiteY3" fmla="*/ 56388 h 108069"/>
                  <a:gd name="connsiteX4" fmla="*/ 76295 w 128054"/>
                  <a:gd name="connsiteY4" fmla="*/ 50578 h 108069"/>
                  <a:gd name="connsiteX5" fmla="*/ 79343 w 128054"/>
                  <a:gd name="connsiteY5" fmla="*/ 0 h 108069"/>
                  <a:gd name="connsiteX6" fmla="*/ 0 w 128054"/>
                  <a:gd name="connsiteY6" fmla="*/ 8858 h 10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054" h="108069">
                    <a:moveTo>
                      <a:pt x="0" y="8858"/>
                    </a:moveTo>
                    <a:lnTo>
                      <a:pt x="5048" y="80772"/>
                    </a:lnTo>
                    <a:cubicBezTo>
                      <a:pt x="5048" y="80772"/>
                      <a:pt x="123158" y="111633"/>
                      <a:pt x="127159" y="107728"/>
                    </a:cubicBezTo>
                    <a:cubicBezTo>
                      <a:pt x="131159" y="103822"/>
                      <a:pt x="122206" y="76867"/>
                      <a:pt x="91345" y="56388"/>
                    </a:cubicBezTo>
                    <a:lnTo>
                      <a:pt x="76295" y="50578"/>
                    </a:lnTo>
                    <a:lnTo>
                      <a:pt x="79343" y="0"/>
                    </a:lnTo>
                    <a:lnTo>
                      <a:pt x="0" y="88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="" xmlns:a16="http://schemas.microsoft.com/office/drawing/2014/main" id="{0A537F3D-41F4-4EE3-9707-3BBB30219BAF}"/>
                  </a:ext>
                </a:extLst>
              </p:cNvPr>
              <p:cNvSpPr/>
              <p:nvPr/>
            </p:nvSpPr>
            <p:spPr>
              <a:xfrm>
                <a:off x="6186487" y="4268107"/>
                <a:ext cx="17767" cy="11947"/>
              </a:xfrm>
              <a:custGeom>
                <a:avLst/>
                <a:gdLst>
                  <a:gd name="connsiteX0" fmla="*/ 2667 w 17767"/>
                  <a:gd name="connsiteY0" fmla="*/ 11570 h 11947"/>
                  <a:gd name="connsiteX1" fmla="*/ 16955 w 17767"/>
                  <a:gd name="connsiteY1" fmla="*/ 2711 h 11947"/>
                  <a:gd name="connsiteX2" fmla="*/ 15431 w 17767"/>
                  <a:gd name="connsiteY2" fmla="*/ 140 h 11947"/>
                  <a:gd name="connsiteX3" fmla="*/ 477 w 17767"/>
                  <a:gd name="connsiteY3" fmla="*/ 9474 h 11947"/>
                  <a:gd name="connsiteX4" fmla="*/ 2667 w 17767"/>
                  <a:gd name="connsiteY4" fmla="*/ 11570 h 11947"/>
                  <a:gd name="connsiteX5" fmla="*/ 2667 w 17767"/>
                  <a:gd name="connsiteY5" fmla="*/ 11570 h 11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67" h="11947">
                    <a:moveTo>
                      <a:pt x="2667" y="11570"/>
                    </a:moveTo>
                    <a:cubicBezTo>
                      <a:pt x="7049" y="7855"/>
                      <a:pt x="11716" y="4997"/>
                      <a:pt x="16955" y="2711"/>
                    </a:cubicBezTo>
                    <a:cubicBezTo>
                      <a:pt x="18765" y="1949"/>
                      <a:pt x="17240" y="-622"/>
                      <a:pt x="15431" y="140"/>
                    </a:cubicBezTo>
                    <a:cubicBezTo>
                      <a:pt x="9906" y="2521"/>
                      <a:pt x="5049" y="5569"/>
                      <a:pt x="477" y="9474"/>
                    </a:cubicBezTo>
                    <a:cubicBezTo>
                      <a:pt x="-952" y="10712"/>
                      <a:pt x="1143" y="12808"/>
                      <a:pt x="2667" y="11570"/>
                    </a:cubicBezTo>
                    <a:lnTo>
                      <a:pt x="2667" y="1157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="" xmlns:a16="http://schemas.microsoft.com/office/drawing/2014/main" id="{E9ADE471-A593-41E3-9DF1-449522A0171C}"/>
                  </a:ext>
                </a:extLst>
              </p:cNvPr>
              <p:cNvSpPr/>
              <p:nvPr/>
            </p:nvSpPr>
            <p:spPr>
              <a:xfrm>
                <a:off x="6180497" y="4255100"/>
                <a:ext cx="21801" cy="7285"/>
              </a:xfrm>
              <a:custGeom>
                <a:avLst/>
                <a:gdLst>
                  <a:gd name="connsiteX0" fmla="*/ 2276 w 21801"/>
                  <a:gd name="connsiteY0" fmla="*/ 7146 h 7285"/>
                  <a:gd name="connsiteX1" fmla="*/ 20373 w 21801"/>
                  <a:gd name="connsiteY1" fmla="*/ 3050 h 7285"/>
                  <a:gd name="connsiteX2" fmla="*/ 20373 w 21801"/>
                  <a:gd name="connsiteY2" fmla="*/ 2 h 7285"/>
                  <a:gd name="connsiteX3" fmla="*/ 752 w 21801"/>
                  <a:gd name="connsiteY3" fmla="*/ 4479 h 7285"/>
                  <a:gd name="connsiteX4" fmla="*/ 2276 w 21801"/>
                  <a:gd name="connsiteY4" fmla="*/ 7146 h 7285"/>
                  <a:gd name="connsiteX5" fmla="*/ 2276 w 21801"/>
                  <a:gd name="connsiteY5" fmla="*/ 7146 h 7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801" h="7285">
                    <a:moveTo>
                      <a:pt x="2276" y="7146"/>
                    </a:moveTo>
                    <a:cubicBezTo>
                      <a:pt x="8181" y="4669"/>
                      <a:pt x="13991" y="3336"/>
                      <a:pt x="20373" y="3050"/>
                    </a:cubicBezTo>
                    <a:cubicBezTo>
                      <a:pt x="22278" y="2955"/>
                      <a:pt x="22278" y="-93"/>
                      <a:pt x="20373" y="2"/>
                    </a:cubicBezTo>
                    <a:cubicBezTo>
                      <a:pt x="13515" y="383"/>
                      <a:pt x="7038" y="1812"/>
                      <a:pt x="752" y="4479"/>
                    </a:cubicBezTo>
                    <a:cubicBezTo>
                      <a:pt x="-963" y="5336"/>
                      <a:pt x="561" y="7908"/>
                      <a:pt x="2276" y="7146"/>
                    </a:cubicBezTo>
                    <a:lnTo>
                      <a:pt x="2276" y="714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="" xmlns:a16="http://schemas.microsoft.com/office/drawing/2014/main" id="{5C70CEC6-0808-4619-B246-F76D554242A6}"/>
                  </a:ext>
                </a:extLst>
              </p:cNvPr>
              <p:cNvSpPr/>
              <p:nvPr/>
            </p:nvSpPr>
            <p:spPr>
              <a:xfrm>
                <a:off x="6201100" y="4277151"/>
                <a:ext cx="15189" cy="14206"/>
              </a:xfrm>
              <a:custGeom>
                <a:avLst/>
                <a:gdLst>
                  <a:gd name="connsiteX0" fmla="*/ 2913 w 15189"/>
                  <a:gd name="connsiteY0" fmla="*/ 13575 h 14206"/>
                  <a:gd name="connsiteX1" fmla="*/ 14438 w 15189"/>
                  <a:gd name="connsiteY1" fmla="*/ 2812 h 14206"/>
                  <a:gd name="connsiteX2" fmla="*/ 12914 w 15189"/>
                  <a:gd name="connsiteY2" fmla="*/ 240 h 14206"/>
                  <a:gd name="connsiteX3" fmla="*/ 246 w 15189"/>
                  <a:gd name="connsiteY3" fmla="*/ 12051 h 14206"/>
                  <a:gd name="connsiteX4" fmla="*/ 2913 w 15189"/>
                  <a:gd name="connsiteY4" fmla="*/ 13575 h 14206"/>
                  <a:gd name="connsiteX5" fmla="*/ 2913 w 15189"/>
                  <a:gd name="connsiteY5" fmla="*/ 13575 h 14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89" h="14206">
                    <a:moveTo>
                      <a:pt x="2913" y="13575"/>
                    </a:moveTo>
                    <a:cubicBezTo>
                      <a:pt x="6056" y="9003"/>
                      <a:pt x="9771" y="5574"/>
                      <a:pt x="14438" y="2812"/>
                    </a:cubicBezTo>
                    <a:cubicBezTo>
                      <a:pt x="16153" y="1859"/>
                      <a:pt x="14628" y="-808"/>
                      <a:pt x="12914" y="240"/>
                    </a:cubicBezTo>
                    <a:cubicBezTo>
                      <a:pt x="7770" y="3288"/>
                      <a:pt x="3675" y="7193"/>
                      <a:pt x="246" y="12051"/>
                    </a:cubicBezTo>
                    <a:cubicBezTo>
                      <a:pt x="-802" y="13575"/>
                      <a:pt x="1770" y="15099"/>
                      <a:pt x="2913" y="13575"/>
                    </a:cubicBezTo>
                    <a:lnTo>
                      <a:pt x="2913" y="1357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="" xmlns:a16="http://schemas.microsoft.com/office/drawing/2014/main" id="{FBD330D5-CDFE-40DA-A083-117C4E12C0A6}"/>
                  </a:ext>
                </a:extLst>
              </p:cNvPr>
              <p:cNvSpPr/>
              <p:nvPr/>
            </p:nvSpPr>
            <p:spPr>
              <a:xfrm>
                <a:off x="6216312" y="4286041"/>
                <a:ext cx="15980" cy="11920"/>
              </a:xfrm>
              <a:custGeom>
                <a:avLst/>
                <a:gdLst>
                  <a:gd name="connsiteX0" fmla="*/ 2656 w 15980"/>
                  <a:gd name="connsiteY0" fmla="*/ 11543 h 11920"/>
                  <a:gd name="connsiteX1" fmla="*/ 15229 w 15980"/>
                  <a:gd name="connsiteY1" fmla="*/ 2780 h 11920"/>
                  <a:gd name="connsiteX2" fmla="*/ 13704 w 15980"/>
                  <a:gd name="connsiteY2" fmla="*/ 208 h 11920"/>
                  <a:gd name="connsiteX3" fmla="*/ 465 w 15980"/>
                  <a:gd name="connsiteY3" fmla="*/ 9447 h 11920"/>
                  <a:gd name="connsiteX4" fmla="*/ 2656 w 15980"/>
                  <a:gd name="connsiteY4" fmla="*/ 11543 h 11920"/>
                  <a:gd name="connsiteX5" fmla="*/ 2656 w 15980"/>
                  <a:gd name="connsiteY5" fmla="*/ 11543 h 1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0" h="11920">
                    <a:moveTo>
                      <a:pt x="2656" y="11543"/>
                    </a:moveTo>
                    <a:cubicBezTo>
                      <a:pt x="6561" y="8114"/>
                      <a:pt x="10752" y="5256"/>
                      <a:pt x="15229" y="2780"/>
                    </a:cubicBezTo>
                    <a:cubicBezTo>
                      <a:pt x="16943" y="1827"/>
                      <a:pt x="15419" y="-744"/>
                      <a:pt x="13704" y="208"/>
                    </a:cubicBezTo>
                    <a:cubicBezTo>
                      <a:pt x="8942" y="2875"/>
                      <a:pt x="4560" y="5923"/>
                      <a:pt x="465" y="9447"/>
                    </a:cubicBezTo>
                    <a:cubicBezTo>
                      <a:pt x="-964" y="10686"/>
                      <a:pt x="1227" y="12781"/>
                      <a:pt x="2656" y="11543"/>
                    </a:cubicBezTo>
                    <a:lnTo>
                      <a:pt x="2656" y="1154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="" xmlns:a16="http://schemas.microsoft.com/office/drawing/2014/main" id="{EAA86DDB-B60A-47DE-AC6F-521BEB84B4AB}"/>
                  </a:ext>
                </a:extLst>
              </p:cNvPr>
              <p:cNvSpPr/>
              <p:nvPr/>
            </p:nvSpPr>
            <p:spPr>
              <a:xfrm>
                <a:off x="6180546" y="4223331"/>
                <a:ext cx="43884" cy="34291"/>
              </a:xfrm>
              <a:custGeom>
                <a:avLst/>
                <a:gdLst>
                  <a:gd name="connsiteX0" fmla="*/ 22229 w 43884"/>
                  <a:gd name="connsiteY0" fmla="*/ 32342 h 34291"/>
                  <a:gd name="connsiteX1" fmla="*/ 2893 w 43884"/>
                  <a:gd name="connsiteY1" fmla="*/ 12816 h 34291"/>
                  <a:gd name="connsiteX2" fmla="*/ 21943 w 43884"/>
                  <a:gd name="connsiteY2" fmla="*/ 32152 h 34291"/>
                  <a:gd name="connsiteX3" fmla="*/ 23753 w 43884"/>
                  <a:gd name="connsiteY3" fmla="*/ 31961 h 34291"/>
                  <a:gd name="connsiteX4" fmla="*/ 40993 w 43884"/>
                  <a:gd name="connsiteY4" fmla="*/ 719 h 34291"/>
                  <a:gd name="connsiteX5" fmla="*/ 29087 w 43884"/>
                  <a:gd name="connsiteY5" fmla="*/ 5673 h 34291"/>
                  <a:gd name="connsiteX6" fmla="*/ 22896 w 43884"/>
                  <a:gd name="connsiteY6" fmla="*/ 24818 h 34291"/>
                  <a:gd name="connsiteX7" fmla="*/ 25944 w 43884"/>
                  <a:gd name="connsiteY7" fmla="*/ 24818 h 34291"/>
                  <a:gd name="connsiteX8" fmla="*/ 28706 w 43884"/>
                  <a:gd name="connsiteY8" fmla="*/ 11483 h 34291"/>
                  <a:gd name="connsiteX9" fmla="*/ 32135 w 43884"/>
                  <a:gd name="connsiteY9" fmla="*/ 6911 h 34291"/>
                  <a:gd name="connsiteX10" fmla="*/ 39564 w 43884"/>
                  <a:gd name="connsiteY10" fmla="*/ 9482 h 34291"/>
                  <a:gd name="connsiteX11" fmla="*/ 25848 w 43884"/>
                  <a:gd name="connsiteY11" fmla="*/ 25961 h 34291"/>
                  <a:gd name="connsiteX12" fmla="*/ 18228 w 43884"/>
                  <a:gd name="connsiteY12" fmla="*/ 26913 h 34291"/>
                  <a:gd name="connsiteX13" fmla="*/ 7560 w 43884"/>
                  <a:gd name="connsiteY13" fmla="*/ 21389 h 34291"/>
                  <a:gd name="connsiteX14" fmla="*/ 11180 w 43884"/>
                  <a:gd name="connsiteY14" fmla="*/ 17483 h 34291"/>
                  <a:gd name="connsiteX15" fmla="*/ 15561 w 43884"/>
                  <a:gd name="connsiteY15" fmla="*/ 22627 h 34291"/>
                  <a:gd name="connsiteX16" fmla="*/ 19467 w 43884"/>
                  <a:gd name="connsiteY16" fmla="*/ 33295 h 34291"/>
                  <a:gd name="connsiteX17" fmla="*/ 22229 w 43884"/>
                  <a:gd name="connsiteY17" fmla="*/ 32342 h 34291"/>
                  <a:gd name="connsiteX18" fmla="*/ 22229 w 43884"/>
                  <a:gd name="connsiteY18" fmla="*/ 32342 h 34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884" h="34291">
                    <a:moveTo>
                      <a:pt x="22229" y="32342"/>
                    </a:moveTo>
                    <a:cubicBezTo>
                      <a:pt x="20991" y="25580"/>
                      <a:pt x="12704" y="6911"/>
                      <a:pt x="2893" y="12816"/>
                    </a:cubicBezTo>
                    <a:cubicBezTo>
                      <a:pt x="-8823" y="19865"/>
                      <a:pt x="18609" y="30533"/>
                      <a:pt x="21943" y="32152"/>
                    </a:cubicBezTo>
                    <a:cubicBezTo>
                      <a:pt x="22515" y="32438"/>
                      <a:pt x="23277" y="32438"/>
                      <a:pt x="23753" y="31961"/>
                    </a:cubicBezTo>
                    <a:cubicBezTo>
                      <a:pt x="27753" y="28247"/>
                      <a:pt x="52137" y="7196"/>
                      <a:pt x="40993" y="719"/>
                    </a:cubicBezTo>
                    <a:cubicBezTo>
                      <a:pt x="36707" y="-1757"/>
                      <a:pt x="31659" y="2720"/>
                      <a:pt x="29087" y="5673"/>
                    </a:cubicBezTo>
                    <a:cubicBezTo>
                      <a:pt x="24324" y="11007"/>
                      <a:pt x="22419" y="17865"/>
                      <a:pt x="22896" y="24818"/>
                    </a:cubicBezTo>
                    <a:cubicBezTo>
                      <a:pt x="22991" y="26723"/>
                      <a:pt x="26039" y="26723"/>
                      <a:pt x="25944" y="24818"/>
                    </a:cubicBezTo>
                    <a:cubicBezTo>
                      <a:pt x="25658" y="20055"/>
                      <a:pt x="26325" y="15674"/>
                      <a:pt x="28706" y="11483"/>
                    </a:cubicBezTo>
                    <a:cubicBezTo>
                      <a:pt x="29658" y="9768"/>
                      <a:pt x="30801" y="8244"/>
                      <a:pt x="32135" y="6911"/>
                    </a:cubicBezTo>
                    <a:cubicBezTo>
                      <a:pt x="34040" y="4339"/>
                      <a:pt x="36516" y="5196"/>
                      <a:pt x="39564" y="9482"/>
                    </a:cubicBezTo>
                    <a:cubicBezTo>
                      <a:pt x="40041" y="11769"/>
                      <a:pt x="28039" y="24246"/>
                      <a:pt x="25848" y="25961"/>
                    </a:cubicBezTo>
                    <a:cubicBezTo>
                      <a:pt x="22324" y="28532"/>
                      <a:pt x="22038" y="28247"/>
                      <a:pt x="18228" y="26913"/>
                    </a:cubicBezTo>
                    <a:cubicBezTo>
                      <a:pt x="17085" y="26532"/>
                      <a:pt x="7656" y="22341"/>
                      <a:pt x="7560" y="21389"/>
                    </a:cubicBezTo>
                    <a:cubicBezTo>
                      <a:pt x="8799" y="20055"/>
                      <a:pt x="9942" y="18817"/>
                      <a:pt x="11180" y="17483"/>
                    </a:cubicBezTo>
                    <a:cubicBezTo>
                      <a:pt x="12894" y="19007"/>
                      <a:pt x="14323" y="20722"/>
                      <a:pt x="15561" y="22627"/>
                    </a:cubicBezTo>
                    <a:cubicBezTo>
                      <a:pt x="17657" y="25865"/>
                      <a:pt x="18800" y="29485"/>
                      <a:pt x="19467" y="33295"/>
                    </a:cubicBezTo>
                    <a:cubicBezTo>
                      <a:pt x="19657" y="35105"/>
                      <a:pt x="22515" y="34248"/>
                      <a:pt x="22229" y="32342"/>
                    </a:cubicBezTo>
                    <a:lnTo>
                      <a:pt x="22229" y="3234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="" xmlns:a16="http://schemas.microsoft.com/office/drawing/2014/main" id="{A433A7AC-57F4-4626-B57C-7B614F6E8AE9}"/>
                  </a:ext>
                </a:extLst>
              </p:cNvPr>
              <p:cNvSpPr/>
              <p:nvPr/>
            </p:nvSpPr>
            <p:spPr>
              <a:xfrm>
                <a:off x="6126383" y="4266467"/>
                <a:ext cx="40511" cy="38548"/>
              </a:xfrm>
              <a:custGeom>
                <a:avLst/>
                <a:gdLst>
                  <a:gd name="connsiteX0" fmla="*/ 1907 w 40511"/>
                  <a:gd name="connsiteY0" fmla="*/ 3590 h 38548"/>
                  <a:gd name="connsiteX1" fmla="*/ 37054 w 40511"/>
                  <a:gd name="connsiteY1" fmla="*/ 36642 h 38548"/>
                  <a:gd name="connsiteX2" fmla="*/ 40007 w 40511"/>
                  <a:gd name="connsiteY2" fmla="*/ 37404 h 38548"/>
                  <a:gd name="connsiteX3" fmla="*/ 1145 w 40511"/>
                  <a:gd name="connsiteY3" fmla="*/ 637 h 38548"/>
                  <a:gd name="connsiteX4" fmla="*/ 1907 w 40511"/>
                  <a:gd name="connsiteY4" fmla="*/ 3590 h 38548"/>
                  <a:gd name="connsiteX5" fmla="*/ 1907 w 40511"/>
                  <a:gd name="connsiteY5" fmla="*/ 3590 h 3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11" h="38548">
                    <a:moveTo>
                      <a:pt x="1907" y="3590"/>
                    </a:moveTo>
                    <a:cubicBezTo>
                      <a:pt x="22004" y="-220"/>
                      <a:pt x="40673" y="15782"/>
                      <a:pt x="37054" y="36642"/>
                    </a:cubicBezTo>
                    <a:cubicBezTo>
                      <a:pt x="36768" y="38547"/>
                      <a:pt x="39626" y="39404"/>
                      <a:pt x="40007" y="37404"/>
                    </a:cubicBezTo>
                    <a:cubicBezTo>
                      <a:pt x="44007" y="14258"/>
                      <a:pt x="23624" y="-3649"/>
                      <a:pt x="1145" y="637"/>
                    </a:cubicBezTo>
                    <a:cubicBezTo>
                      <a:pt x="-856" y="1018"/>
                      <a:pt x="2" y="3971"/>
                      <a:pt x="1907" y="3590"/>
                    </a:cubicBezTo>
                    <a:lnTo>
                      <a:pt x="1907" y="359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="" xmlns:a16="http://schemas.microsoft.com/office/drawing/2014/main" id="{B288B8FF-677D-48EA-A027-AA3A29B8F8A2}"/>
                  </a:ext>
                </a:extLst>
              </p:cNvPr>
              <p:cNvSpPr/>
              <p:nvPr/>
            </p:nvSpPr>
            <p:spPr>
              <a:xfrm>
                <a:off x="6127594" y="4294939"/>
                <a:ext cx="124289" cy="34207"/>
              </a:xfrm>
              <a:custGeom>
                <a:avLst/>
                <a:gdLst>
                  <a:gd name="connsiteX0" fmla="*/ 1076 w 124289"/>
                  <a:gd name="connsiteY0" fmla="*/ 3026 h 34207"/>
                  <a:gd name="connsiteX1" fmla="*/ 122425 w 124289"/>
                  <a:gd name="connsiteY1" fmla="*/ 34173 h 34207"/>
                  <a:gd name="connsiteX2" fmla="*/ 123187 w 124289"/>
                  <a:gd name="connsiteY2" fmla="*/ 31220 h 34207"/>
                  <a:gd name="connsiteX3" fmla="*/ 1838 w 124289"/>
                  <a:gd name="connsiteY3" fmla="*/ 73 h 34207"/>
                  <a:gd name="connsiteX4" fmla="*/ 1076 w 124289"/>
                  <a:gd name="connsiteY4" fmla="*/ 3026 h 34207"/>
                  <a:gd name="connsiteX5" fmla="*/ 1076 w 124289"/>
                  <a:gd name="connsiteY5" fmla="*/ 3026 h 34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289" h="34207">
                    <a:moveTo>
                      <a:pt x="1076" y="3026"/>
                    </a:moveTo>
                    <a:cubicBezTo>
                      <a:pt x="41081" y="15123"/>
                      <a:pt x="81562" y="25505"/>
                      <a:pt x="122425" y="34173"/>
                    </a:cubicBezTo>
                    <a:cubicBezTo>
                      <a:pt x="124330" y="34553"/>
                      <a:pt x="125092" y="31696"/>
                      <a:pt x="123187" y="31220"/>
                    </a:cubicBezTo>
                    <a:cubicBezTo>
                      <a:pt x="82324" y="22552"/>
                      <a:pt x="41843" y="12170"/>
                      <a:pt x="1838" y="73"/>
                    </a:cubicBezTo>
                    <a:cubicBezTo>
                      <a:pt x="28" y="-498"/>
                      <a:pt x="-829" y="2454"/>
                      <a:pt x="1076" y="3026"/>
                    </a:cubicBezTo>
                    <a:lnTo>
                      <a:pt x="1076" y="302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="" xmlns:a16="http://schemas.microsoft.com/office/drawing/2014/main" id="{C7049773-97EF-44B3-A9BF-707E5000E4CF}"/>
                  </a:ext>
                </a:extLst>
              </p:cNvPr>
              <p:cNvSpPr/>
              <p:nvPr/>
            </p:nvSpPr>
            <p:spPr>
              <a:xfrm>
                <a:off x="5629365" y="3008173"/>
                <a:ext cx="107351" cy="124884"/>
              </a:xfrm>
              <a:custGeom>
                <a:avLst/>
                <a:gdLst>
                  <a:gd name="connsiteX0" fmla="*/ 107351 w 107351"/>
                  <a:gd name="connsiteY0" fmla="*/ 109263 h 124884"/>
                  <a:gd name="connsiteX1" fmla="*/ 91730 w 107351"/>
                  <a:gd name="connsiteY1" fmla="*/ 38874 h 124884"/>
                  <a:gd name="connsiteX2" fmla="*/ 88873 w 107351"/>
                  <a:gd name="connsiteY2" fmla="*/ 76974 h 124884"/>
                  <a:gd name="connsiteX3" fmla="*/ 39533 w 107351"/>
                  <a:gd name="connsiteY3" fmla="*/ 1345 h 124884"/>
                  <a:gd name="connsiteX4" fmla="*/ 66203 w 107351"/>
                  <a:gd name="connsiteY4" fmla="*/ 61543 h 124884"/>
                  <a:gd name="connsiteX5" fmla="*/ 16769 w 107351"/>
                  <a:gd name="connsiteY5" fmla="*/ 19157 h 124884"/>
                  <a:gd name="connsiteX6" fmla="*/ 55059 w 107351"/>
                  <a:gd name="connsiteY6" fmla="*/ 75545 h 124884"/>
                  <a:gd name="connsiteX7" fmla="*/ 1529 w 107351"/>
                  <a:gd name="connsiteY7" fmla="*/ 38302 h 124884"/>
                  <a:gd name="connsiteX8" fmla="*/ 43058 w 107351"/>
                  <a:gd name="connsiteY8" fmla="*/ 87165 h 124884"/>
                  <a:gd name="connsiteX9" fmla="*/ 13435 w 107351"/>
                  <a:gd name="connsiteY9" fmla="*/ 76688 h 124884"/>
                  <a:gd name="connsiteX10" fmla="*/ 52392 w 107351"/>
                  <a:gd name="connsiteY10" fmla="*/ 124884 h 124884"/>
                  <a:gd name="connsiteX11" fmla="*/ 107351 w 107351"/>
                  <a:gd name="connsiteY11" fmla="*/ 109263 h 12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351" h="124884">
                    <a:moveTo>
                      <a:pt x="107351" y="109263"/>
                    </a:moveTo>
                    <a:cubicBezTo>
                      <a:pt x="107351" y="109263"/>
                      <a:pt x="94778" y="45827"/>
                      <a:pt x="91730" y="38874"/>
                    </a:cubicBezTo>
                    <a:cubicBezTo>
                      <a:pt x="89349" y="33539"/>
                      <a:pt x="88873" y="76974"/>
                      <a:pt x="88873" y="76974"/>
                    </a:cubicBezTo>
                    <a:cubicBezTo>
                      <a:pt x="88873" y="76974"/>
                      <a:pt x="39533" y="-11895"/>
                      <a:pt x="39533" y="1345"/>
                    </a:cubicBezTo>
                    <a:cubicBezTo>
                      <a:pt x="39533" y="14585"/>
                      <a:pt x="66203" y="61543"/>
                      <a:pt x="66203" y="61543"/>
                    </a:cubicBezTo>
                    <a:cubicBezTo>
                      <a:pt x="66203" y="61543"/>
                      <a:pt x="5720" y="2774"/>
                      <a:pt x="16769" y="19157"/>
                    </a:cubicBezTo>
                    <a:cubicBezTo>
                      <a:pt x="27818" y="35540"/>
                      <a:pt x="55059" y="75545"/>
                      <a:pt x="55059" y="75545"/>
                    </a:cubicBezTo>
                    <a:cubicBezTo>
                      <a:pt x="55059" y="75545"/>
                      <a:pt x="-10759" y="17919"/>
                      <a:pt x="1529" y="38302"/>
                    </a:cubicBezTo>
                    <a:cubicBezTo>
                      <a:pt x="13816" y="58685"/>
                      <a:pt x="43058" y="87165"/>
                      <a:pt x="43058" y="87165"/>
                    </a:cubicBezTo>
                    <a:cubicBezTo>
                      <a:pt x="43058" y="87165"/>
                      <a:pt x="-2567" y="59733"/>
                      <a:pt x="13435" y="76688"/>
                    </a:cubicBezTo>
                    <a:cubicBezTo>
                      <a:pt x="29437" y="93642"/>
                      <a:pt x="39343" y="93452"/>
                      <a:pt x="52392" y="124884"/>
                    </a:cubicBezTo>
                    <a:lnTo>
                      <a:pt x="107351" y="10926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="" xmlns:a16="http://schemas.microsoft.com/office/drawing/2014/main" id="{F11C79D3-AFBE-480A-BFB6-90AC4D9C13EE}"/>
                  </a:ext>
                </a:extLst>
              </p:cNvPr>
              <p:cNvSpPr/>
              <p:nvPr/>
            </p:nvSpPr>
            <p:spPr>
              <a:xfrm>
                <a:off x="5677922" y="3094134"/>
                <a:ext cx="49384" cy="22359"/>
              </a:xfrm>
              <a:custGeom>
                <a:avLst/>
                <a:gdLst>
                  <a:gd name="connsiteX0" fmla="*/ 49269 w 49384"/>
                  <a:gd name="connsiteY0" fmla="*/ 20159 h 22359"/>
                  <a:gd name="connsiteX1" fmla="*/ 1739 w 49384"/>
                  <a:gd name="connsiteY1" fmla="*/ 2252 h 22359"/>
                  <a:gd name="connsiteX2" fmla="*/ 3073 w 49384"/>
                  <a:gd name="connsiteY2" fmla="*/ 7110 h 22359"/>
                  <a:gd name="connsiteX3" fmla="*/ 30981 w 49384"/>
                  <a:gd name="connsiteY3" fmla="*/ 9491 h 22359"/>
                  <a:gd name="connsiteX4" fmla="*/ 46221 w 49384"/>
                  <a:gd name="connsiteY4" fmla="*/ 21969 h 22359"/>
                  <a:gd name="connsiteX5" fmla="*/ 49269 w 49384"/>
                  <a:gd name="connsiteY5" fmla="*/ 20159 h 22359"/>
                  <a:gd name="connsiteX6" fmla="*/ 49269 w 49384"/>
                  <a:gd name="connsiteY6" fmla="*/ 20159 h 2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84" h="22359">
                    <a:moveTo>
                      <a:pt x="49269" y="20159"/>
                    </a:moveTo>
                    <a:cubicBezTo>
                      <a:pt x="43745" y="2538"/>
                      <a:pt x="17075" y="-3844"/>
                      <a:pt x="1739" y="2252"/>
                    </a:cubicBezTo>
                    <a:cubicBezTo>
                      <a:pt x="-1213" y="3490"/>
                      <a:pt x="-166" y="7681"/>
                      <a:pt x="3073" y="7110"/>
                    </a:cubicBezTo>
                    <a:cubicBezTo>
                      <a:pt x="12788" y="5395"/>
                      <a:pt x="21932" y="4919"/>
                      <a:pt x="30981" y="9491"/>
                    </a:cubicBezTo>
                    <a:cubicBezTo>
                      <a:pt x="37172" y="12539"/>
                      <a:pt x="40982" y="17873"/>
                      <a:pt x="46221" y="21969"/>
                    </a:cubicBezTo>
                    <a:cubicBezTo>
                      <a:pt x="47555" y="22921"/>
                      <a:pt x="49936" y="22064"/>
                      <a:pt x="49269" y="20159"/>
                    </a:cubicBezTo>
                    <a:lnTo>
                      <a:pt x="49269" y="2015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="" xmlns:a16="http://schemas.microsoft.com/office/drawing/2014/main" id="{F4D7C817-C9B3-42F9-8277-2FA29CC3A586}"/>
                  </a:ext>
                </a:extLst>
              </p:cNvPr>
              <p:cNvSpPr/>
              <p:nvPr/>
            </p:nvSpPr>
            <p:spPr>
              <a:xfrm>
                <a:off x="5850635" y="3692556"/>
                <a:ext cx="277082" cy="544067"/>
              </a:xfrm>
              <a:custGeom>
                <a:avLst/>
                <a:gdLst>
                  <a:gd name="connsiteX0" fmla="*/ 277082 w 277082"/>
                  <a:gd name="connsiteY0" fmla="*/ 15145 h 544067"/>
                  <a:gd name="connsiteX1" fmla="*/ 129826 w 277082"/>
                  <a:gd name="connsiteY1" fmla="*/ 544068 h 544067"/>
                  <a:gd name="connsiteX2" fmla="*/ 0 w 277082"/>
                  <a:gd name="connsiteY2" fmla="*/ 521399 h 544067"/>
                  <a:gd name="connsiteX3" fmla="*/ 95821 w 277082"/>
                  <a:gd name="connsiteY3" fmla="*/ 0 h 54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7082" h="544067">
                    <a:moveTo>
                      <a:pt x="277082" y="15145"/>
                    </a:moveTo>
                    <a:lnTo>
                      <a:pt x="129826" y="544068"/>
                    </a:lnTo>
                    <a:lnTo>
                      <a:pt x="0" y="521399"/>
                    </a:lnTo>
                    <a:lnTo>
                      <a:pt x="95821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="" xmlns:a16="http://schemas.microsoft.com/office/drawing/2014/main" id="{B60F5360-21D1-4E77-900A-5B44656C2DF4}"/>
                  </a:ext>
                </a:extLst>
              </p:cNvPr>
              <p:cNvSpPr/>
              <p:nvPr/>
            </p:nvSpPr>
            <p:spPr>
              <a:xfrm>
                <a:off x="6093713" y="3707701"/>
                <a:ext cx="241839" cy="528923"/>
              </a:xfrm>
              <a:custGeom>
                <a:avLst/>
                <a:gdLst>
                  <a:gd name="connsiteX0" fmla="*/ 241840 w 241839"/>
                  <a:gd name="connsiteY0" fmla="*/ 0 h 528923"/>
                  <a:gd name="connsiteX1" fmla="*/ 143637 w 241839"/>
                  <a:gd name="connsiteY1" fmla="*/ 528923 h 528923"/>
                  <a:gd name="connsiteX2" fmla="*/ 0 w 241839"/>
                  <a:gd name="connsiteY2" fmla="*/ 528923 h 528923"/>
                  <a:gd name="connsiteX3" fmla="*/ 52959 w 241839"/>
                  <a:gd name="connsiteY3" fmla="*/ 7334 h 528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839" h="528923">
                    <a:moveTo>
                      <a:pt x="241840" y="0"/>
                    </a:moveTo>
                    <a:lnTo>
                      <a:pt x="143637" y="528923"/>
                    </a:lnTo>
                    <a:lnTo>
                      <a:pt x="0" y="528923"/>
                    </a:lnTo>
                    <a:lnTo>
                      <a:pt x="52959" y="733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="" xmlns:a16="http://schemas.microsoft.com/office/drawing/2014/main" id="{E43B5B28-2587-4AD4-AE5D-B6DC550D7C3D}"/>
                  </a:ext>
                </a:extLst>
              </p:cNvPr>
              <p:cNvSpPr/>
              <p:nvPr/>
            </p:nvSpPr>
            <p:spPr>
              <a:xfrm>
                <a:off x="5666325" y="3105340"/>
                <a:ext cx="962693" cy="694614"/>
              </a:xfrm>
              <a:custGeom>
                <a:avLst/>
                <a:gdLst>
                  <a:gd name="connsiteX0" fmla="*/ 166118 w 962693"/>
                  <a:gd name="connsiteY0" fmla="*/ 274987 h 694614"/>
                  <a:gd name="connsiteX1" fmla="*/ 292515 w 962693"/>
                  <a:gd name="connsiteY1" fmla="*/ 215074 h 694614"/>
                  <a:gd name="connsiteX2" fmla="*/ 256986 w 962693"/>
                  <a:gd name="connsiteY2" fmla="*/ 609314 h 694614"/>
                  <a:gd name="connsiteX3" fmla="*/ 690755 w 962693"/>
                  <a:gd name="connsiteY3" fmla="*/ 631317 h 694614"/>
                  <a:gd name="connsiteX4" fmla="*/ 606268 w 962693"/>
                  <a:gd name="connsiteY4" fmla="*/ 240411 h 694614"/>
                  <a:gd name="connsiteX5" fmla="*/ 906972 w 962693"/>
                  <a:gd name="connsiteY5" fmla="*/ 578739 h 694614"/>
                  <a:gd name="connsiteX6" fmla="*/ 962694 w 962693"/>
                  <a:gd name="connsiteY6" fmla="*/ 512350 h 694614"/>
                  <a:gd name="connsiteX7" fmla="*/ 599791 w 962693"/>
                  <a:gd name="connsiteY7" fmla="*/ 91916 h 694614"/>
                  <a:gd name="connsiteX8" fmla="*/ 528163 w 962693"/>
                  <a:gd name="connsiteY8" fmla="*/ 62960 h 694614"/>
                  <a:gd name="connsiteX9" fmla="*/ 359952 w 962693"/>
                  <a:gd name="connsiteY9" fmla="*/ 77153 h 694614"/>
                  <a:gd name="connsiteX10" fmla="*/ 344616 w 962693"/>
                  <a:gd name="connsiteY10" fmla="*/ 79439 h 694614"/>
                  <a:gd name="connsiteX11" fmla="*/ 292800 w 962693"/>
                  <a:gd name="connsiteY11" fmla="*/ 95631 h 694614"/>
                  <a:gd name="connsiteX12" fmla="*/ 138114 w 962693"/>
                  <a:gd name="connsiteY12" fmla="*/ 172879 h 694614"/>
                  <a:gd name="connsiteX13" fmla="*/ 81631 w 962693"/>
                  <a:gd name="connsiteY13" fmla="*/ 0 h 694614"/>
                  <a:gd name="connsiteX14" fmla="*/ 2 w 962693"/>
                  <a:gd name="connsiteY14" fmla="*/ 33909 h 694614"/>
                  <a:gd name="connsiteX15" fmla="*/ 166118 w 962693"/>
                  <a:gd name="connsiteY15" fmla="*/ 274987 h 69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62693" h="694614">
                    <a:moveTo>
                      <a:pt x="166118" y="274987"/>
                    </a:moveTo>
                    <a:lnTo>
                      <a:pt x="292515" y="215074"/>
                    </a:lnTo>
                    <a:lnTo>
                      <a:pt x="256986" y="609314"/>
                    </a:lnTo>
                    <a:cubicBezTo>
                      <a:pt x="419959" y="787432"/>
                      <a:pt x="690755" y="631317"/>
                      <a:pt x="690755" y="631317"/>
                    </a:cubicBezTo>
                    <a:lnTo>
                      <a:pt x="606268" y="240411"/>
                    </a:lnTo>
                    <a:lnTo>
                      <a:pt x="906972" y="578739"/>
                    </a:lnTo>
                    <a:lnTo>
                      <a:pt x="962694" y="512350"/>
                    </a:lnTo>
                    <a:cubicBezTo>
                      <a:pt x="959455" y="504254"/>
                      <a:pt x="690183" y="195453"/>
                      <a:pt x="599791" y="91916"/>
                    </a:cubicBezTo>
                    <a:cubicBezTo>
                      <a:pt x="581884" y="71437"/>
                      <a:pt x="555309" y="60674"/>
                      <a:pt x="528163" y="62960"/>
                    </a:cubicBezTo>
                    <a:lnTo>
                      <a:pt x="359952" y="77153"/>
                    </a:lnTo>
                    <a:lnTo>
                      <a:pt x="344616" y="79439"/>
                    </a:lnTo>
                    <a:cubicBezTo>
                      <a:pt x="326614" y="82105"/>
                      <a:pt x="309183" y="87535"/>
                      <a:pt x="292800" y="95631"/>
                    </a:cubicBezTo>
                    <a:cubicBezTo>
                      <a:pt x="292800" y="95631"/>
                      <a:pt x="146687" y="177355"/>
                      <a:pt x="138114" y="172879"/>
                    </a:cubicBezTo>
                    <a:cubicBezTo>
                      <a:pt x="129542" y="168402"/>
                      <a:pt x="81631" y="0"/>
                      <a:pt x="81631" y="0"/>
                    </a:cubicBezTo>
                    <a:lnTo>
                      <a:pt x="2" y="33909"/>
                    </a:lnTo>
                    <a:cubicBezTo>
                      <a:pt x="2" y="33814"/>
                      <a:pt x="-2379" y="352044"/>
                      <a:pt x="166118" y="274987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="" xmlns:a16="http://schemas.microsoft.com/office/drawing/2014/main" id="{F9155F21-F960-4B2E-A886-B382E9DCA015}"/>
                  </a:ext>
                </a:extLst>
              </p:cNvPr>
              <p:cNvSpPr/>
              <p:nvPr/>
            </p:nvSpPr>
            <p:spPr>
              <a:xfrm>
                <a:off x="6196093" y="3175193"/>
                <a:ext cx="79533" cy="173300"/>
              </a:xfrm>
              <a:custGeom>
                <a:avLst/>
                <a:gdLst>
                  <a:gd name="connsiteX0" fmla="*/ 109 w 79533"/>
                  <a:gd name="connsiteY0" fmla="*/ 1870 h 173300"/>
                  <a:gd name="connsiteX1" fmla="*/ 73547 w 79533"/>
                  <a:gd name="connsiteY1" fmla="*/ 171320 h 173300"/>
                  <a:gd name="connsiteX2" fmla="*/ 79357 w 79533"/>
                  <a:gd name="connsiteY2" fmla="*/ 169700 h 173300"/>
                  <a:gd name="connsiteX3" fmla="*/ 2871 w 79533"/>
                  <a:gd name="connsiteY3" fmla="*/ 632 h 173300"/>
                  <a:gd name="connsiteX4" fmla="*/ 109 w 79533"/>
                  <a:gd name="connsiteY4" fmla="*/ 1870 h 173300"/>
                  <a:gd name="connsiteX5" fmla="*/ 109 w 79533"/>
                  <a:gd name="connsiteY5" fmla="*/ 1870 h 17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533" h="173300">
                    <a:moveTo>
                      <a:pt x="109" y="1870"/>
                    </a:moveTo>
                    <a:cubicBezTo>
                      <a:pt x="23636" y="58829"/>
                      <a:pt x="50115" y="114265"/>
                      <a:pt x="73547" y="171320"/>
                    </a:cubicBezTo>
                    <a:cubicBezTo>
                      <a:pt x="74976" y="174749"/>
                      <a:pt x="80595" y="173415"/>
                      <a:pt x="79357" y="169700"/>
                    </a:cubicBezTo>
                    <a:cubicBezTo>
                      <a:pt x="58974" y="111026"/>
                      <a:pt x="32685" y="55115"/>
                      <a:pt x="2871" y="632"/>
                    </a:cubicBezTo>
                    <a:cubicBezTo>
                      <a:pt x="2014" y="-702"/>
                      <a:pt x="-558" y="251"/>
                      <a:pt x="109" y="1870"/>
                    </a:cubicBezTo>
                    <a:lnTo>
                      <a:pt x="109" y="187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="" xmlns:a16="http://schemas.microsoft.com/office/drawing/2014/main" id="{ABFB01B3-DF7B-42A3-9765-5B613747F705}"/>
                  </a:ext>
                </a:extLst>
              </p:cNvPr>
              <p:cNvSpPr/>
              <p:nvPr/>
            </p:nvSpPr>
            <p:spPr>
              <a:xfrm>
                <a:off x="5957167" y="3187820"/>
                <a:ext cx="59438" cy="134316"/>
              </a:xfrm>
              <a:custGeom>
                <a:avLst/>
                <a:gdLst>
                  <a:gd name="connsiteX0" fmla="*/ 1672 w 59438"/>
                  <a:gd name="connsiteY0" fmla="*/ 134309 h 134316"/>
                  <a:gd name="connsiteX1" fmla="*/ 54250 w 59438"/>
                  <a:gd name="connsiteY1" fmla="*/ 83350 h 134316"/>
                  <a:gd name="connsiteX2" fmla="*/ 39963 w 59438"/>
                  <a:gd name="connsiteY2" fmla="*/ 482 h 134316"/>
                  <a:gd name="connsiteX3" fmla="*/ 36915 w 59438"/>
                  <a:gd name="connsiteY3" fmla="*/ 4483 h 134316"/>
                  <a:gd name="connsiteX4" fmla="*/ 1291 w 59438"/>
                  <a:gd name="connsiteY4" fmla="*/ 130975 h 134316"/>
                  <a:gd name="connsiteX5" fmla="*/ 1672 w 59438"/>
                  <a:gd name="connsiteY5" fmla="*/ 134309 h 134316"/>
                  <a:gd name="connsiteX6" fmla="*/ 1672 w 59438"/>
                  <a:gd name="connsiteY6" fmla="*/ 134309 h 13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438" h="134316">
                    <a:moveTo>
                      <a:pt x="1672" y="134309"/>
                    </a:moveTo>
                    <a:cubicBezTo>
                      <a:pt x="30724" y="132023"/>
                      <a:pt x="47488" y="110306"/>
                      <a:pt x="54250" y="83350"/>
                    </a:cubicBezTo>
                    <a:cubicBezTo>
                      <a:pt x="60918" y="56394"/>
                      <a:pt x="65395" y="18580"/>
                      <a:pt x="39963" y="482"/>
                    </a:cubicBezTo>
                    <a:cubicBezTo>
                      <a:pt x="37486" y="-1327"/>
                      <a:pt x="35105" y="2387"/>
                      <a:pt x="36915" y="4483"/>
                    </a:cubicBezTo>
                    <a:cubicBezTo>
                      <a:pt x="67585" y="39630"/>
                      <a:pt x="50631" y="121355"/>
                      <a:pt x="1291" y="130975"/>
                    </a:cubicBezTo>
                    <a:cubicBezTo>
                      <a:pt x="-709" y="131356"/>
                      <a:pt x="-233" y="134499"/>
                      <a:pt x="1672" y="134309"/>
                    </a:cubicBezTo>
                    <a:lnTo>
                      <a:pt x="1672" y="13430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="" xmlns:a16="http://schemas.microsoft.com/office/drawing/2014/main" id="{E5477D4C-7D44-4F90-B735-7696E7FCA88D}"/>
                  </a:ext>
                </a:extLst>
              </p:cNvPr>
              <p:cNvSpPr/>
              <p:nvPr/>
            </p:nvSpPr>
            <p:spPr>
              <a:xfrm>
                <a:off x="5966141" y="3544325"/>
                <a:ext cx="57775" cy="113508"/>
              </a:xfrm>
              <a:custGeom>
                <a:avLst/>
                <a:gdLst>
                  <a:gd name="connsiteX0" fmla="*/ 48800 w 57775"/>
                  <a:gd name="connsiteY0" fmla="*/ 2688 h 113508"/>
                  <a:gd name="connsiteX1" fmla="*/ 1937 w 57775"/>
                  <a:gd name="connsiteY1" fmla="*/ 106416 h 113508"/>
                  <a:gd name="connsiteX2" fmla="*/ 5843 w 57775"/>
                  <a:gd name="connsiteY2" fmla="*/ 113083 h 113508"/>
                  <a:gd name="connsiteX3" fmla="*/ 52991 w 57775"/>
                  <a:gd name="connsiteY3" fmla="*/ 1545 h 113508"/>
                  <a:gd name="connsiteX4" fmla="*/ 48800 w 57775"/>
                  <a:gd name="connsiteY4" fmla="*/ 2688 h 113508"/>
                  <a:gd name="connsiteX5" fmla="*/ 48800 w 57775"/>
                  <a:gd name="connsiteY5" fmla="*/ 2688 h 113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775" h="113508">
                    <a:moveTo>
                      <a:pt x="48800" y="2688"/>
                    </a:moveTo>
                    <a:cubicBezTo>
                      <a:pt x="57373" y="46599"/>
                      <a:pt x="40418" y="84032"/>
                      <a:pt x="1937" y="106416"/>
                    </a:cubicBezTo>
                    <a:cubicBezTo>
                      <a:pt x="-2444" y="108987"/>
                      <a:pt x="1366" y="115179"/>
                      <a:pt x="5843" y="113083"/>
                    </a:cubicBezTo>
                    <a:cubicBezTo>
                      <a:pt x="47657" y="93271"/>
                      <a:pt x="67660" y="45075"/>
                      <a:pt x="52991" y="1545"/>
                    </a:cubicBezTo>
                    <a:cubicBezTo>
                      <a:pt x="52039" y="-1122"/>
                      <a:pt x="48229" y="-74"/>
                      <a:pt x="48800" y="2688"/>
                    </a:cubicBezTo>
                    <a:lnTo>
                      <a:pt x="48800" y="268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="" xmlns:a16="http://schemas.microsoft.com/office/drawing/2014/main" id="{13F6B219-68D4-4444-AA78-1743D360C928}"/>
                  </a:ext>
                </a:extLst>
              </p:cNvPr>
              <p:cNvSpPr/>
              <p:nvPr/>
            </p:nvSpPr>
            <p:spPr>
              <a:xfrm>
                <a:off x="6246767" y="3526822"/>
                <a:ext cx="55364" cy="115151"/>
              </a:xfrm>
              <a:custGeom>
                <a:avLst/>
                <a:gdLst>
                  <a:gd name="connsiteX0" fmla="*/ 4299 w 55364"/>
                  <a:gd name="connsiteY0" fmla="*/ 1903 h 115151"/>
                  <a:gd name="connsiteX1" fmla="*/ 50210 w 55364"/>
                  <a:gd name="connsiteY1" fmla="*/ 114775 h 115151"/>
                  <a:gd name="connsiteX2" fmla="*/ 53734 w 55364"/>
                  <a:gd name="connsiteY2" fmla="*/ 108679 h 115151"/>
                  <a:gd name="connsiteX3" fmla="*/ 9348 w 55364"/>
                  <a:gd name="connsiteY3" fmla="*/ 3237 h 115151"/>
                  <a:gd name="connsiteX4" fmla="*/ 4299 w 55364"/>
                  <a:gd name="connsiteY4" fmla="*/ 1903 h 115151"/>
                  <a:gd name="connsiteX5" fmla="*/ 4299 w 55364"/>
                  <a:gd name="connsiteY5" fmla="*/ 1903 h 115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364" h="115151">
                    <a:moveTo>
                      <a:pt x="4299" y="1903"/>
                    </a:moveTo>
                    <a:cubicBezTo>
                      <a:pt x="-8369" y="44195"/>
                      <a:pt x="6966" y="96487"/>
                      <a:pt x="50210" y="114775"/>
                    </a:cubicBezTo>
                    <a:cubicBezTo>
                      <a:pt x="54401" y="116584"/>
                      <a:pt x="57354" y="111441"/>
                      <a:pt x="53734" y="108679"/>
                    </a:cubicBezTo>
                    <a:cubicBezTo>
                      <a:pt x="18873" y="82104"/>
                      <a:pt x="-939" y="48576"/>
                      <a:pt x="9348" y="3237"/>
                    </a:cubicBezTo>
                    <a:cubicBezTo>
                      <a:pt x="10110" y="-2"/>
                      <a:pt x="5252" y="-1430"/>
                      <a:pt x="4299" y="1903"/>
                    </a:cubicBezTo>
                    <a:lnTo>
                      <a:pt x="4299" y="190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="" xmlns:a16="http://schemas.microsoft.com/office/drawing/2014/main" id="{4735E709-DC93-4445-89EC-4F36DE7F3BC9}"/>
                  </a:ext>
                </a:extLst>
              </p:cNvPr>
              <p:cNvSpPr/>
              <p:nvPr/>
            </p:nvSpPr>
            <p:spPr>
              <a:xfrm>
                <a:off x="5659261" y="3107114"/>
                <a:ext cx="93946" cy="35758"/>
              </a:xfrm>
              <a:custGeom>
                <a:avLst/>
                <a:gdLst>
                  <a:gd name="connsiteX0" fmla="*/ 2875 w 93946"/>
                  <a:gd name="connsiteY0" fmla="*/ 35754 h 35758"/>
                  <a:gd name="connsiteX1" fmla="*/ 92029 w 93946"/>
                  <a:gd name="connsiteY1" fmla="*/ 7179 h 35758"/>
                  <a:gd name="connsiteX2" fmla="*/ 88123 w 93946"/>
                  <a:gd name="connsiteY2" fmla="*/ 511 h 35758"/>
                  <a:gd name="connsiteX3" fmla="*/ 2113 w 93946"/>
                  <a:gd name="connsiteY3" fmla="*/ 29944 h 35758"/>
                  <a:gd name="connsiteX4" fmla="*/ 2875 w 93946"/>
                  <a:gd name="connsiteY4" fmla="*/ 35754 h 35758"/>
                  <a:gd name="connsiteX5" fmla="*/ 2875 w 93946"/>
                  <a:gd name="connsiteY5" fmla="*/ 35754 h 35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946" h="35758">
                    <a:moveTo>
                      <a:pt x="2875" y="35754"/>
                    </a:moveTo>
                    <a:cubicBezTo>
                      <a:pt x="33831" y="34039"/>
                      <a:pt x="65168" y="22419"/>
                      <a:pt x="92029" y="7179"/>
                    </a:cubicBezTo>
                    <a:cubicBezTo>
                      <a:pt x="96410" y="4702"/>
                      <a:pt x="92505" y="-1870"/>
                      <a:pt x="88123" y="511"/>
                    </a:cubicBezTo>
                    <a:cubicBezTo>
                      <a:pt x="60215" y="15180"/>
                      <a:pt x="32593" y="22895"/>
                      <a:pt x="2113" y="29944"/>
                    </a:cubicBezTo>
                    <a:cubicBezTo>
                      <a:pt x="-1126" y="30610"/>
                      <a:pt x="-459" y="35944"/>
                      <a:pt x="2875" y="35754"/>
                    </a:cubicBezTo>
                    <a:lnTo>
                      <a:pt x="2875" y="357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="" xmlns:a16="http://schemas.microsoft.com/office/drawing/2014/main" id="{3A8DD828-E345-491E-B8F2-3891E266AA18}"/>
                  </a:ext>
                </a:extLst>
              </p:cNvPr>
              <p:cNvSpPr/>
              <p:nvPr/>
            </p:nvSpPr>
            <p:spPr>
              <a:xfrm>
                <a:off x="5776397" y="3277370"/>
                <a:ext cx="27620" cy="50267"/>
              </a:xfrm>
              <a:custGeom>
                <a:avLst/>
                <a:gdLst>
                  <a:gd name="connsiteX0" fmla="*/ 23565 w 27620"/>
                  <a:gd name="connsiteY0" fmla="*/ 943 h 50267"/>
                  <a:gd name="connsiteX1" fmla="*/ 12802 w 27620"/>
                  <a:gd name="connsiteY1" fmla="*/ 25803 h 50267"/>
                  <a:gd name="connsiteX2" fmla="*/ 134 w 27620"/>
                  <a:gd name="connsiteY2" fmla="*/ 47235 h 50267"/>
                  <a:gd name="connsiteX3" fmla="*/ 3658 w 27620"/>
                  <a:gd name="connsiteY3" fmla="*/ 49997 h 50267"/>
                  <a:gd name="connsiteX4" fmla="*/ 20708 w 27620"/>
                  <a:gd name="connsiteY4" fmla="*/ 26946 h 50267"/>
                  <a:gd name="connsiteX5" fmla="*/ 27375 w 27620"/>
                  <a:gd name="connsiteY5" fmla="*/ 1419 h 50267"/>
                  <a:gd name="connsiteX6" fmla="*/ 23565 w 27620"/>
                  <a:gd name="connsiteY6" fmla="*/ 943 h 50267"/>
                  <a:gd name="connsiteX7" fmla="*/ 23565 w 27620"/>
                  <a:gd name="connsiteY7" fmla="*/ 943 h 50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20" h="50267">
                    <a:moveTo>
                      <a:pt x="23565" y="943"/>
                    </a:moveTo>
                    <a:cubicBezTo>
                      <a:pt x="18517" y="8087"/>
                      <a:pt x="16898" y="17898"/>
                      <a:pt x="12802" y="25803"/>
                    </a:cubicBezTo>
                    <a:cubicBezTo>
                      <a:pt x="8992" y="33138"/>
                      <a:pt x="3182" y="39615"/>
                      <a:pt x="134" y="47235"/>
                    </a:cubicBezTo>
                    <a:cubicBezTo>
                      <a:pt x="-628" y="49235"/>
                      <a:pt x="2039" y="50949"/>
                      <a:pt x="3658" y="49997"/>
                    </a:cubicBezTo>
                    <a:cubicBezTo>
                      <a:pt x="11564" y="45044"/>
                      <a:pt x="16803" y="35138"/>
                      <a:pt x="20708" y="26946"/>
                    </a:cubicBezTo>
                    <a:cubicBezTo>
                      <a:pt x="24327" y="19326"/>
                      <a:pt x="28709" y="9992"/>
                      <a:pt x="27375" y="1419"/>
                    </a:cubicBezTo>
                    <a:cubicBezTo>
                      <a:pt x="27090" y="-486"/>
                      <a:pt x="24518" y="-295"/>
                      <a:pt x="23565" y="943"/>
                    </a:cubicBezTo>
                    <a:lnTo>
                      <a:pt x="23565" y="94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="" xmlns:a16="http://schemas.microsoft.com/office/drawing/2014/main" id="{48B262E4-43A1-46C3-8F4E-ADD524ED10B6}"/>
                  </a:ext>
                </a:extLst>
              </p:cNvPr>
              <p:cNvSpPr/>
              <p:nvPr/>
            </p:nvSpPr>
            <p:spPr>
              <a:xfrm>
                <a:off x="5801104" y="3277722"/>
                <a:ext cx="12143" cy="60476"/>
              </a:xfrm>
              <a:custGeom>
                <a:avLst/>
                <a:gdLst>
                  <a:gd name="connsiteX0" fmla="*/ 859 w 12143"/>
                  <a:gd name="connsiteY0" fmla="*/ 2210 h 60476"/>
                  <a:gd name="connsiteX1" fmla="*/ 2 w 12143"/>
                  <a:gd name="connsiteY1" fmla="*/ 57551 h 60476"/>
                  <a:gd name="connsiteX2" fmla="*/ 5526 w 12143"/>
                  <a:gd name="connsiteY2" fmla="*/ 59075 h 60476"/>
                  <a:gd name="connsiteX3" fmla="*/ 12098 w 12143"/>
                  <a:gd name="connsiteY3" fmla="*/ 19546 h 60476"/>
                  <a:gd name="connsiteX4" fmla="*/ 2097 w 12143"/>
                  <a:gd name="connsiteY4" fmla="*/ 20 h 60476"/>
                  <a:gd name="connsiteX5" fmla="*/ 859 w 12143"/>
                  <a:gd name="connsiteY5" fmla="*/ 2210 h 60476"/>
                  <a:gd name="connsiteX6" fmla="*/ 859 w 12143"/>
                  <a:gd name="connsiteY6" fmla="*/ 2210 h 60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43" h="60476">
                    <a:moveTo>
                      <a:pt x="859" y="2210"/>
                    </a:moveTo>
                    <a:cubicBezTo>
                      <a:pt x="11813" y="15926"/>
                      <a:pt x="573" y="42025"/>
                      <a:pt x="2" y="57551"/>
                    </a:cubicBezTo>
                    <a:cubicBezTo>
                      <a:pt x="-94" y="60408"/>
                      <a:pt x="4193" y="61646"/>
                      <a:pt x="5526" y="59075"/>
                    </a:cubicBezTo>
                    <a:cubicBezTo>
                      <a:pt x="11432" y="47549"/>
                      <a:pt x="12384" y="32309"/>
                      <a:pt x="12098" y="19546"/>
                    </a:cubicBezTo>
                    <a:cubicBezTo>
                      <a:pt x="11908" y="11735"/>
                      <a:pt x="11527" y="1353"/>
                      <a:pt x="2097" y="20"/>
                    </a:cubicBezTo>
                    <a:cubicBezTo>
                      <a:pt x="859" y="-171"/>
                      <a:pt x="97" y="1067"/>
                      <a:pt x="859" y="2210"/>
                    </a:cubicBezTo>
                    <a:lnTo>
                      <a:pt x="859" y="221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="" xmlns:a16="http://schemas.microsoft.com/office/drawing/2014/main" id="{90455256-1C83-4435-B66E-54ADDDAE5F8D}"/>
                  </a:ext>
                </a:extLst>
              </p:cNvPr>
              <p:cNvSpPr/>
              <p:nvPr/>
            </p:nvSpPr>
            <p:spPr>
              <a:xfrm>
                <a:off x="5924198" y="3668275"/>
                <a:ext cx="426340" cy="82363"/>
              </a:xfrm>
              <a:custGeom>
                <a:avLst/>
                <a:gdLst>
                  <a:gd name="connsiteX0" fmla="*/ 732 w 426340"/>
                  <a:gd name="connsiteY0" fmla="*/ 4183 h 82363"/>
                  <a:gd name="connsiteX1" fmla="*/ 424404 w 426340"/>
                  <a:gd name="connsiteY1" fmla="*/ 26567 h 82363"/>
                  <a:gd name="connsiteX2" fmla="*/ 420309 w 426340"/>
                  <a:gd name="connsiteY2" fmla="*/ 19613 h 82363"/>
                  <a:gd name="connsiteX3" fmla="*/ 3590 w 426340"/>
                  <a:gd name="connsiteY3" fmla="*/ 373 h 82363"/>
                  <a:gd name="connsiteX4" fmla="*/ 732 w 426340"/>
                  <a:gd name="connsiteY4" fmla="*/ 4183 h 82363"/>
                  <a:gd name="connsiteX5" fmla="*/ 732 w 426340"/>
                  <a:gd name="connsiteY5" fmla="*/ 4183 h 82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6340" h="82363">
                    <a:moveTo>
                      <a:pt x="732" y="4183"/>
                    </a:moveTo>
                    <a:cubicBezTo>
                      <a:pt x="122843" y="103529"/>
                      <a:pt x="291721" y="105052"/>
                      <a:pt x="424404" y="26567"/>
                    </a:cubicBezTo>
                    <a:cubicBezTo>
                      <a:pt x="428881" y="23899"/>
                      <a:pt x="424785" y="16946"/>
                      <a:pt x="420309" y="19613"/>
                    </a:cubicBezTo>
                    <a:cubicBezTo>
                      <a:pt x="283815" y="101147"/>
                      <a:pt x="133416" y="86384"/>
                      <a:pt x="3590" y="373"/>
                    </a:cubicBezTo>
                    <a:cubicBezTo>
                      <a:pt x="1494" y="-1151"/>
                      <a:pt x="-1363" y="2373"/>
                      <a:pt x="732" y="4183"/>
                    </a:cubicBezTo>
                    <a:lnTo>
                      <a:pt x="732" y="418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="" xmlns:a16="http://schemas.microsoft.com/office/drawing/2014/main" id="{8CE22C5A-BBE2-4C24-91F6-AC99F6725872}"/>
                  </a:ext>
                </a:extLst>
              </p:cNvPr>
              <p:cNvSpPr/>
              <p:nvPr/>
            </p:nvSpPr>
            <p:spPr>
              <a:xfrm>
                <a:off x="5944757" y="3684411"/>
                <a:ext cx="8344" cy="54769"/>
              </a:xfrm>
              <a:custGeom>
                <a:avLst/>
                <a:gdLst>
                  <a:gd name="connsiteX0" fmla="*/ 1034 w 8344"/>
                  <a:gd name="connsiteY0" fmla="*/ 1001 h 54769"/>
                  <a:gd name="connsiteX1" fmla="*/ 748 w 8344"/>
                  <a:gd name="connsiteY1" fmla="*/ 26814 h 54769"/>
                  <a:gd name="connsiteX2" fmla="*/ 2939 w 8344"/>
                  <a:gd name="connsiteY2" fmla="*/ 52913 h 54769"/>
                  <a:gd name="connsiteX3" fmla="*/ 7987 w 8344"/>
                  <a:gd name="connsiteY3" fmla="*/ 52246 h 54769"/>
                  <a:gd name="connsiteX4" fmla="*/ 6844 w 8344"/>
                  <a:gd name="connsiteY4" fmla="*/ 24814 h 54769"/>
                  <a:gd name="connsiteX5" fmla="*/ 3701 w 8344"/>
                  <a:gd name="connsiteY5" fmla="*/ 1001 h 54769"/>
                  <a:gd name="connsiteX6" fmla="*/ 1034 w 8344"/>
                  <a:gd name="connsiteY6" fmla="*/ 1001 h 54769"/>
                  <a:gd name="connsiteX7" fmla="*/ 1034 w 8344"/>
                  <a:gd name="connsiteY7" fmla="*/ 1001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44" h="54769">
                    <a:moveTo>
                      <a:pt x="1034" y="1001"/>
                    </a:moveTo>
                    <a:cubicBezTo>
                      <a:pt x="-871" y="9383"/>
                      <a:pt x="367" y="18337"/>
                      <a:pt x="748" y="26814"/>
                    </a:cubicBezTo>
                    <a:cubicBezTo>
                      <a:pt x="1224" y="35482"/>
                      <a:pt x="938" y="44531"/>
                      <a:pt x="2939" y="52913"/>
                    </a:cubicBezTo>
                    <a:cubicBezTo>
                      <a:pt x="3701" y="55961"/>
                      <a:pt x="7606" y="54913"/>
                      <a:pt x="7987" y="52246"/>
                    </a:cubicBezTo>
                    <a:cubicBezTo>
                      <a:pt x="9035" y="43292"/>
                      <a:pt x="7511" y="33767"/>
                      <a:pt x="6844" y="24814"/>
                    </a:cubicBezTo>
                    <a:cubicBezTo>
                      <a:pt x="6272" y="16908"/>
                      <a:pt x="6368" y="8526"/>
                      <a:pt x="3701" y="1001"/>
                    </a:cubicBezTo>
                    <a:cubicBezTo>
                      <a:pt x="3224" y="-237"/>
                      <a:pt x="1319" y="-427"/>
                      <a:pt x="1034" y="1001"/>
                    </a:cubicBezTo>
                    <a:lnTo>
                      <a:pt x="1034" y="100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="" xmlns:a16="http://schemas.microsoft.com/office/drawing/2014/main" id="{102F6BFC-80A5-442A-B530-B7A3C2A5C0B1}"/>
                  </a:ext>
                </a:extLst>
              </p:cNvPr>
              <p:cNvSpPr/>
              <p:nvPr/>
            </p:nvSpPr>
            <p:spPr>
              <a:xfrm>
                <a:off x="5996880" y="3713034"/>
                <a:ext cx="7684" cy="59877"/>
              </a:xfrm>
              <a:custGeom>
                <a:avLst/>
                <a:gdLst>
                  <a:gd name="connsiteX0" fmla="*/ 60 w 7684"/>
                  <a:gd name="connsiteY0" fmla="*/ 1430 h 59877"/>
                  <a:gd name="connsiteX1" fmla="*/ 1869 w 7684"/>
                  <a:gd name="connsiteY1" fmla="*/ 57056 h 59877"/>
                  <a:gd name="connsiteX2" fmla="*/ 7680 w 7684"/>
                  <a:gd name="connsiteY2" fmla="*/ 57056 h 59877"/>
                  <a:gd name="connsiteX3" fmla="*/ 3012 w 7684"/>
                  <a:gd name="connsiteY3" fmla="*/ 1430 h 59877"/>
                  <a:gd name="connsiteX4" fmla="*/ 60 w 7684"/>
                  <a:gd name="connsiteY4" fmla="*/ 1430 h 59877"/>
                  <a:gd name="connsiteX5" fmla="*/ 60 w 7684"/>
                  <a:gd name="connsiteY5" fmla="*/ 1430 h 5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84" h="59877">
                    <a:moveTo>
                      <a:pt x="60" y="1430"/>
                    </a:moveTo>
                    <a:cubicBezTo>
                      <a:pt x="-226" y="20003"/>
                      <a:pt x="536" y="38577"/>
                      <a:pt x="1869" y="57056"/>
                    </a:cubicBezTo>
                    <a:cubicBezTo>
                      <a:pt x="2155" y="60770"/>
                      <a:pt x="7870" y="60866"/>
                      <a:pt x="7680" y="57056"/>
                    </a:cubicBezTo>
                    <a:cubicBezTo>
                      <a:pt x="6822" y="38482"/>
                      <a:pt x="5394" y="19813"/>
                      <a:pt x="3012" y="1430"/>
                    </a:cubicBezTo>
                    <a:cubicBezTo>
                      <a:pt x="2822" y="-380"/>
                      <a:pt x="60" y="-571"/>
                      <a:pt x="60" y="1430"/>
                    </a:cubicBezTo>
                    <a:lnTo>
                      <a:pt x="60" y="143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="" xmlns:a16="http://schemas.microsoft.com/office/drawing/2014/main" id="{4CE18767-3D6B-4DF6-9093-35882AA3582E}"/>
                  </a:ext>
                </a:extLst>
              </p:cNvPr>
              <p:cNvSpPr/>
              <p:nvPr/>
            </p:nvSpPr>
            <p:spPr>
              <a:xfrm>
                <a:off x="6044370" y="3738439"/>
                <a:ext cx="7337" cy="51575"/>
              </a:xfrm>
              <a:custGeom>
                <a:avLst/>
                <a:gdLst>
                  <a:gd name="connsiteX0" fmla="*/ 1528 w 7337"/>
                  <a:gd name="connsiteY0" fmla="*/ 1361 h 51575"/>
                  <a:gd name="connsiteX1" fmla="*/ 1718 w 7337"/>
                  <a:gd name="connsiteY1" fmla="*/ 49748 h 51575"/>
                  <a:gd name="connsiteX2" fmla="*/ 6576 w 7337"/>
                  <a:gd name="connsiteY2" fmla="*/ 49081 h 51575"/>
                  <a:gd name="connsiteX3" fmla="*/ 4195 w 7337"/>
                  <a:gd name="connsiteY3" fmla="*/ 980 h 51575"/>
                  <a:gd name="connsiteX4" fmla="*/ 1528 w 7337"/>
                  <a:gd name="connsiteY4" fmla="*/ 1361 h 51575"/>
                  <a:gd name="connsiteX5" fmla="*/ 1528 w 7337"/>
                  <a:gd name="connsiteY5" fmla="*/ 1361 h 5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37" h="51575">
                    <a:moveTo>
                      <a:pt x="1528" y="1361"/>
                    </a:moveTo>
                    <a:cubicBezTo>
                      <a:pt x="4" y="16791"/>
                      <a:pt x="-1044" y="34413"/>
                      <a:pt x="1718" y="49748"/>
                    </a:cubicBezTo>
                    <a:cubicBezTo>
                      <a:pt x="2290" y="52796"/>
                      <a:pt x="6290" y="51653"/>
                      <a:pt x="6576" y="49081"/>
                    </a:cubicBezTo>
                    <a:cubicBezTo>
                      <a:pt x="8481" y="33746"/>
                      <a:pt x="6481" y="16220"/>
                      <a:pt x="4195" y="980"/>
                    </a:cubicBezTo>
                    <a:cubicBezTo>
                      <a:pt x="4004" y="-639"/>
                      <a:pt x="1718" y="-68"/>
                      <a:pt x="1528" y="1361"/>
                    </a:cubicBezTo>
                    <a:lnTo>
                      <a:pt x="1528" y="136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="" xmlns:a16="http://schemas.microsoft.com/office/drawing/2014/main" id="{5400056C-3C8E-4E8D-A661-02B7BC35AD14}"/>
                  </a:ext>
                </a:extLst>
              </p:cNvPr>
              <p:cNvSpPr/>
              <p:nvPr/>
            </p:nvSpPr>
            <p:spPr>
              <a:xfrm>
                <a:off x="6118666" y="3748266"/>
                <a:ext cx="10099" cy="51411"/>
              </a:xfrm>
              <a:custGeom>
                <a:avLst/>
                <a:gdLst>
                  <a:gd name="connsiteX0" fmla="*/ 3 w 10099"/>
                  <a:gd name="connsiteY0" fmla="*/ 1154 h 51411"/>
                  <a:gd name="connsiteX1" fmla="*/ 4956 w 10099"/>
                  <a:gd name="connsiteY1" fmla="*/ 49541 h 51411"/>
                  <a:gd name="connsiteX2" fmla="*/ 10100 w 10099"/>
                  <a:gd name="connsiteY2" fmla="*/ 48875 h 51411"/>
                  <a:gd name="connsiteX3" fmla="*/ 2289 w 10099"/>
                  <a:gd name="connsiteY3" fmla="*/ 869 h 51411"/>
                  <a:gd name="connsiteX4" fmla="*/ 3 w 10099"/>
                  <a:gd name="connsiteY4" fmla="*/ 1154 h 51411"/>
                  <a:gd name="connsiteX5" fmla="*/ 3 w 10099"/>
                  <a:gd name="connsiteY5" fmla="*/ 1154 h 5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99" h="51411">
                    <a:moveTo>
                      <a:pt x="3" y="1154"/>
                    </a:moveTo>
                    <a:cubicBezTo>
                      <a:pt x="1051" y="16966"/>
                      <a:pt x="860" y="34111"/>
                      <a:pt x="4956" y="49541"/>
                    </a:cubicBezTo>
                    <a:cubicBezTo>
                      <a:pt x="5718" y="52399"/>
                      <a:pt x="10100" y="51827"/>
                      <a:pt x="10100" y="48875"/>
                    </a:cubicBezTo>
                    <a:cubicBezTo>
                      <a:pt x="10004" y="32873"/>
                      <a:pt x="5337" y="16394"/>
                      <a:pt x="2289" y="869"/>
                    </a:cubicBezTo>
                    <a:cubicBezTo>
                      <a:pt x="2003" y="-465"/>
                      <a:pt x="-92" y="-179"/>
                      <a:pt x="3" y="1154"/>
                    </a:cubicBezTo>
                    <a:lnTo>
                      <a:pt x="3" y="11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="" xmlns:a16="http://schemas.microsoft.com/office/drawing/2014/main" id="{51C70346-5567-46AF-BC05-FC1D585D1B41}"/>
                  </a:ext>
                </a:extLst>
              </p:cNvPr>
              <p:cNvSpPr/>
              <p:nvPr/>
            </p:nvSpPr>
            <p:spPr>
              <a:xfrm>
                <a:off x="6175327" y="3745900"/>
                <a:ext cx="11542" cy="53909"/>
              </a:xfrm>
              <a:custGeom>
                <a:avLst/>
                <a:gdLst>
                  <a:gd name="connsiteX0" fmla="*/ 16 w 11542"/>
                  <a:gd name="connsiteY0" fmla="*/ 1900 h 53909"/>
                  <a:gd name="connsiteX1" fmla="*/ 6016 w 11542"/>
                  <a:gd name="connsiteY1" fmla="*/ 51907 h 53909"/>
                  <a:gd name="connsiteX2" fmla="*/ 11541 w 11542"/>
                  <a:gd name="connsiteY2" fmla="*/ 51145 h 53909"/>
                  <a:gd name="connsiteX3" fmla="*/ 3730 w 11542"/>
                  <a:gd name="connsiteY3" fmla="*/ 1424 h 53909"/>
                  <a:gd name="connsiteX4" fmla="*/ 16 w 11542"/>
                  <a:gd name="connsiteY4" fmla="*/ 1900 h 53909"/>
                  <a:gd name="connsiteX5" fmla="*/ 16 w 11542"/>
                  <a:gd name="connsiteY5" fmla="*/ 1900 h 53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42" h="53909">
                    <a:moveTo>
                      <a:pt x="16" y="1900"/>
                    </a:moveTo>
                    <a:cubicBezTo>
                      <a:pt x="2111" y="18379"/>
                      <a:pt x="1635" y="35809"/>
                      <a:pt x="6016" y="51907"/>
                    </a:cubicBezTo>
                    <a:cubicBezTo>
                      <a:pt x="6874" y="54955"/>
                      <a:pt x="11636" y="54383"/>
                      <a:pt x="11541" y="51145"/>
                    </a:cubicBezTo>
                    <a:cubicBezTo>
                      <a:pt x="11446" y="34476"/>
                      <a:pt x="6207" y="17807"/>
                      <a:pt x="3730" y="1424"/>
                    </a:cubicBezTo>
                    <a:cubicBezTo>
                      <a:pt x="3445" y="-767"/>
                      <a:pt x="-270" y="-290"/>
                      <a:pt x="16" y="1900"/>
                    </a:cubicBezTo>
                    <a:lnTo>
                      <a:pt x="16" y="190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="" xmlns:a16="http://schemas.microsoft.com/office/drawing/2014/main" id="{CB29405A-ECB3-412C-906D-D3919FFACA4A}"/>
                  </a:ext>
                </a:extLst>
              </p:cNvPr>
              <p:cNvSpPr/>
              <p:nvPr/>
            </p:nvSpPr>
            <p:spPr>
              <a:xfrm>
                <a:off x="6249239" y="3732037"/>
                <a:ext cx="13258" cy="46451"/>
              </a:xfrm>
              <a:custGeom>
                <a:avLst/>
                <a:gdLst>
                  <a:gd name="connsiteX0" fmla="*/ 18 w 13258"/>
                  <a:gd name="connsiteY0" fmla="*/ 3001 h 46451"/>
                  <a:gd name="connsiteX1" fmla="*/ 5733 w 13258"/>
                  <a:gd name="connsiteY1" fmla="*/ 43768 h 46451"/>
                  <a:gd name="connsiteX2" fmla="*/ 13258 w 13258"/>
                  <a:gd name="connsiteY2" fmla="*/ 42720 h 46451"/>
                  <a:gd name="connsiteX3" fmla="*/ 6019 w 13258"/>
                  <a:gd name="connsiteY3" fmla="*/ 2143 h 46451"/>
                  <a:gd name="connsiteX4" fmla="*/ 18 w 13258"/>
                  <a:gd name="connsiteY4" fmla="*/ 3001 h 46451"/>
                  <a:gd name="connsiteX5" fmla="*/ 18 w 13258"/>
                  <a:gd name="connsiteY5" fmla="*/ 3001 h 46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58" h="46451">
                    <a:moveTo>
                      <a:pt x="18" y="3001"/>
                    </a:moveTo>
                    <a:cubicBezTo>
                      <a:pt x="1542" y="16240"/>
                      <a:pt x="1733" y="31004"/>
                      <a:pt x="5733" y="43768"/>
                    </a:cubicBezTo>
                    <a:cubicBezTo>
                      <a:pt x="6971" y="47768"/>
                      <a:pt x="13258" y="47197"/>
                      <a:pt x="13258" y="42720"/>
                    </a:cubicBezTo>
                    <a:cubicBezTo>
                      <a:pt x="13067" y="29290"/>
                      <a:pt x="8781" y="15193"/>
                      <a:pt x="6019" y="2143"/>
                    </a:cubicBezTo>
                    <a:cubicBezTo>
                      <a:pt x="5352" y="-1190"/>
                      <a:pt x="-363" y="-428"/>
                      <a:pt x="18" y="3001"/>
                    </a:cubicBezTo>
                    <a:lnTo>
                      <a:pt x="18" y="300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="" xmlns:a16="http://schemas.microsoft.com/office/drawing/2014/main" id="{ABCA49FB-9A78-413A-864E-BD544DF77D1A}"/>
                  </a:ext>
                </a:extLst>
              </p:cNvPr>
              <p:cNvSpPr/>
              <p:nvPr/>
            </p:nvSpPr>
            <p:spPr>
              <a:xfrm>
                <a:off x="6311471" y="3711756"/>
                <a:ext cx="15224" cy="42217"/>
              </a:xfrm>
              <a:custGeom>
                <a:avLst/>
                <a:gdLst>
                  <a:gd name="connsiteX0" fmla="*/ 79 w 15224"/>
                  <a:gd name="connsiteY0" fmla="*/ 3279 h 42217"/>
                  <a:gd name="connsiteX1" fmla="*/ 9414 w 15224"/>
                  <a:gd name="connsiteY1" fmla="*/ 40713 h 42217"/>
                  <a:gd name="connsiteX2" fmla="*/ 15224 w 15224"/>
                  <a:gd name="connsiteY2" fmla="*/ 39093 h 42217"/>
                  <a:gd name="connsiteX3" fmla="*/ 5128 w 15224"/>
                  <a:gd name="connsiteY3" fmla="*/ 1755 h 42217"/>
                  <a:gd name="connsiteX4" fmla="*/ 79 w 15224"/>
                  <a:gd name="connsiteY4" fmla="*/ 3279 h 42217"/>
                  <a:gd name="connsiteX5" fmla="*/ 79 w 15224"/>
                  <a:gd name="connsiteY5" fmla="*/ 3279 h 42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4" h="42217">
                    <a:moveTo>
                      <a:pt x="79" y="3279"/>
                    </a:moveTo>
                    <a:cubicBezTo>
                      <a:pt x="3032" y="15185"/>
                      <a:pt x="3508" y="29854"/>
                      <a:pt x="9414" y="40713"/>
                    </a:cubicBezTo>
                    <a:cubicBezTo>
                      <a:pt x="10843" y="43475"/>
                      <a:pt x="15224" y="42141"/>
                      <a:pt x="15224" y="39093"/>
                    </a:cubicBezTo>
                    <a:cubicBezTo>
                      <a:pt x="15034" y="26711"/>
                      <a:pt x="8366" y="13662"/>
                      <a:pt x="5128" y="1755"/>
                    </a:cubicBezTo>
                    <a:cubicBezTo>
                      <a:pt x="4270" y="-1388"/>
                      <a:pt x="-683" y="41"/>
                      <a:pt x="79" y="3279"/>
                    </a:cubicBezTo>
                    <a:lnTo>
                      <a:pt x="79" y="327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="" xmlns:a16="http://schemas.microsoft.com/office/drawing/2014/main" id="{44F40449-2652-491F-98BC-834550301E8A}"/>
                  </a:ext>
                </a:extLst>
              </p:cNvPr>
              <p:cNvSpPr/>
              <p:nvPr/>
            </p:nvSpPr>
            <p:spPr>
              <a:xfrm>
                <a:off x="6040176" y="3169533"/>
                <a:ext cx="151316" cy="108883"/>
              </a:xfrm>
              <a:custGeom>
                <a:avLst/>
                <a:gdLst>
                  <a:gd name="connsiteX0" fmla="*/ 5722 w 151316"/>
                  <a:gd name="connsiteY0" fmla="*/ 11912 h 108883"/>
                  <a:gd name="connsiteX1" fmla="*/ 70397 w 151316"/>
                  <a:gd name="connsiteY1" fmla="*/ 108876 h 108883"/>
                  <a:gd name="connsiteX2" fmla="*/ 146026 w 151316"/>
                  <a:gd name="connsiteY2" fmla="*/ 1815 h 108883"/>
                  <a:gd name="connsiteX3" fmla="*/ 140882 w 151316"/>
                  <a:gd name="connsiteY3" fmla="*/ 2482 h 108883"/>
                  <a:gd name="connsiteX4" fmla="*/ 78208 w 151316"/>
                  <a:gd name="connsiteY4" fmla="*/ 101447 h 108883"/>
                  <a:gd name="connsiteX5" fmla="*/ 9723 w 151316"/>
                  <a:gd name="connsiteY5" fmla="*/ 13531 h 108883"/>
                  <a:gd name="connsiteX6" fmla="*/ 5722 w 151316"/>
                  <a:gd name="connsiteY6" fmla="*/ 11912 h 108883"/>
                  <a:gd name="connsiteX7" fmla="*/ 5722 w 151316"/>
                  <a:gd name="connsiteY7" fmla="*/ 11912 h 10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316" h="108883">
                    <a:moveTo>
                      <a:pt x="5722" y="11912"/>
                    </a:moveTo>
                    <a:cubicBezTo>
                      <a:pt x="-14375" y="57822"/>
                      <a:pt x="21153" y="108209"/>
                      <a:pt x="70397" y="108876"/>
                    </a:cubicBezTo>
                    <a:cubicBezTo>
                      <a:pt x="123737" y="109638"/>
                      <a:pt x="166695" y="52488"/>
                      <a:pt x="146026" y="1815"/>
                    </a:cubicBezTo>
                    <a:cubicBezTo>
                      <a:pt x="144978" y="-661"/>
                      <a:pt x="140406" y="-757"/>
                      <a:pt x="140882" y="2482"/>
                    </a:cubicBezTo>
                    <a:cubicBezTo>
                      <a:pt x="146502" y="47154"/>
                      <a:pt x="131071" y="97160"/>
                      <a:pt x="78208" y="101447"/>
                    </a:cubicBezTo>
                    <a:cubicBezTo>
                      <a:pt x="28201" y="105542"/>
                      <a:pt x="-2660" y="59156"/>
                      <a:pt x="9723" y="13531"/>
                    </a:cubicBezTo>
                    <a:cubicBezTo>
                      <a:pt x="10294" y="11340"/>
                      <a:pt x="6675" y="9626"/>
                      <a:pt x="5722" y="11912"/>
                    </a:cubicBezTo>
                    <a:lnTo>
                      <a:pt x="5722" y="1191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="" xmlns:a16="http://schemas.microsoft.com/office/drawing/2014/main" id="{BC8D7915-626B-4C3C-9361-0BE71E8B231C}"/>
                  </a:ext>
                </a:extLst>
              </p:cNvPr>
              <p:cNvSpPr/>
              <p:nvPr/>
            </p:nvSpPr>
            <p:spPr>
              <a:xfrm>
                <a:off x="6122170" y="3237863"/>
                <a:ext cx="12799" cy="32021"/>
              </a:xfrm>
              <a:custGeom>
                <a:avLst/>
                <a:gdLst>
                  <a:gd name="connsiteX0" fmla="*/ 23 w 12799"/>
                  <a:gd name="connsiteY0" fmla="*/ 2636 h 32021"/>
                  <a:gd name="connsiteX1" fmla="*/ 3452 w 12799"/>
                  <a:gd name="connsiteY1" fmla="*/ 18448 h 32021"/>
                  <a:gd name="connsiteX2" fmla="*/ 8882 w 12799"/>
                  <a:gd name="connsiteY2" fmla="*/ 31497 h 32021"/>
                  <a:gd name="connsiteX3" fmla="*/ 12215 w 12799"/>
                  <a:gd name="connsiteY3" fmla="*/ 30640 h 32021"/>
                  <a:gd name="connsiteX4" fmla="*/ 10120 w 12799"/>
                  <a:gd name="connsiteY4" fmla="*/ 16638 h 32021"/>
                  <a:gd name="connsiteX5" fmla="*/ 4976 w 12799"/>
                  <a:gd name="connsiteY5" fmla="*/ 1303 h 32021"/>
                  <a:gd name="connsiteX6" fmla="*/ 23 w 12799"/>
                  <a:gd name="connsiteY6" fmla="*/ 2636 h 32021"/>
                  <a:gd name="connsiteX7" fmla="*/ 23 w 12799"/>
                  <a:gd name="connsiteY7" fmla="*/ 2636 h 3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99" h="32021">
                    <a:moveTo>
                      <a:pt x="23" y="2636"/>
                    </a:moveTo>
                    <a:cubicBezTo>
                      <a:pt x="690" y="7970"/>
                      <a:pt x="2119" y="13209"/>
                      <a:pt x="3452" y="18448"/>
                    </a:cubicBezTo>
                    <a:cubicBezTo>
                      <a:pt x="4691" y="23020"/>
                      <a:pt x="5072" y="28449"/>
                      <a:pt x="8882" y="31497"/>
                    </a:cubicBezTo>
                    <a:cubicBezTo>
                      <a:pt x="10120" y="32450"/>
                      <a:pt x="11644" y="32069"/>
                      <a:pt x="12215" y="30640"/>
                    </a:cubicBezTo>
                    <a:cubicBezTo>
                      <a:pt x="13930" y="26068"/>
                      <a:pt x="11453" y="21115"/>
                      <a:pt x="10120" y="16638"/>
                    </a:cubicBezTo>
                    <a:cubicBezTo>
                      <a:pt x="8596" y="11495"/>
                      <a:pt x="7167" y="6256"/>
                      <a:pt x="4976" y="1303"/>
                    </a:cubicBezTo>
                    <a:cubicBezTo>
                      <a:pt x="4024" y="-1078"/>
                      <a:pt x="-358" y="65"/>
                      <a:pt x="23" y="2636"/>
                    </a:cubicBezTo>
                    <a:lnTo>
                      <a:pt x="23" y="263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="" xmlns:a16="http://schemas.microsoft.com/office/drawing/2014/main" id="{2C107150-CDD4-4747-A22F-E26763591CE1}"/>
                  </a:ext>
                </a:extLst>
              </p:cNvPr>
              <p:cNvSpPr/>
              <p:nvPr/>
            </p:nvSpPr>
            <p:spPr>
              <a:xfrm>
                <a:off x="6149378" y="3218276"/>
                <a:ext cx="30755" cy="24151"/>
              </a:xfrm>
              <a:custGeom>
                <a:avLst/>
                <a:gdLst>
                  <a:gd name="connsiteX0" fmla="*/ 56 w 30755"/>
                  <a:gd name="connsiteY0" fmla="*/ 1458 h 24151"/>
                  <a:gd name="connsiteX1" fmla="*/ 10820 w 30755"/>
                  <a:gd name="connsiteY1" fmla="*/ 13555 h 24151"/>
                  <a:gd name="connsiteX2" fmla="*/ 26250 w 30755"/>
                  <a:gd name="connsiteY2" fmla="*/ 23842 h 24151"/>
                  <a:gd name="connsiteX3" fmla="*/ 29298 w 30755"/>
                  <a:gd name="connsiteY3" fmla="*/ 18603 h 24151"/>
                  <a:gd name="connsiteX4" fmla="*/ 14439 w 30755"/>
                  <a:gd name="connsiteY4" fmla="*/ 8888 h 24151"/>
                  <a:gd name="connsiteX5" fmla="*/ 1390 w 30755"/>
                  <a:gd name="connsiteY5" fmla="*/ 29 h 24151"/>
                  <a:gd name="connsiteX6" fmla="*/ 56 w 30755"/>
                  <a:gd name="connsiteY6" fmla="*/ 1458 h 24151"/>
                  <a:gd name="connsiteX7" fmla="*/ 56 w 30755"/>
                  <a:gd name="connsiteY7" fmla="*/ 1458 h 2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755" h="24151">
                    <a:moveTo>
                      <a:pt x="56" y="1458"/>
                    </a:moveTo>
                    <a:cubicBezTo>
                      <a:pt x="1771" y="6697"/>
                      <a:pt x="6724" y="10221"/>
                      <a:pt x="10820" y="13555"/>
                    </a:cubicBezTo>
                    <a:cubicBezTo>
                      <a:pt x="15582" y="17365"/>
                      <a:pt x="20630" y="21366"/>
                      <a:pt x="26250" y="23842"/>
                    </a:cubicBezTo>
                    <a:cubicBezTo>
                      <a:pt x="29870" y="25366"/>
                      <a:pt x="32536" y="20889"/>
                      <a:pt x="29298" y="18603"/>
                    </a:cubicBezTo>
                    <a:cubicBezTo>
                      <a:pt x="24536" y="15174"/>
                      <a:pt x="19202" y="12412"/>
                      <a:pt x="14439" y="8888"/>
                    </a:cubicBezTo>
                    <a:cubicBezTo>
                      <a:pt x="10343" y="5840"/>
                      <a:pt x="6438" y="1554"/>
                      <a:pt x="1390" y="29"/>
                    </a:cubicBezTo>
                    <a:cubicBezTo>
                      <a:pt x="628" y="-161"/>
                      <a:pt x="-229" y="601"/>
                      <a:pt x="56" y="1458"/>
                    </a:cubicBezTo>
                    <a:lnTo>
                      <a:pt x="56" y="14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="" xmlns:a16="http://schemas.microsoft.com/office/drawing/2014/main" id="{667432F3-A2F0-4C46-96F1-FED3342EBA99}"/>
                  </a:ext>
                </a:extLst>
              </p:cNvPr>
              <p:cNvSpPr/>
              <p:nvPr/>
            </p:nvSpPr>
            <p:spPr>
              <a:xfrm>
                <a:off x="6153180" y="3187978"/>
                <a:ext cx="36755" cy="8256"/>
              </a:xfrm>
              <a:custGeom>
                <a:avLst/>
                <a:gdLst>
                  <a:gd name="connsiteX0" fmla="*/ 1399 w 36755"/>
                  <a:gd name="connsiteY0" fmla="*/ 7754 h 8256"/>
                  <a:gd name="connsiteX1" fmla="*/ 17972 w 36755"/>
                  <a:gd name="connsiteY1" fmla="*/ 7564 h 8256"/>
                  <a:gd name="connsiteX2" fmla="*/ 34736 w 36755"/>
                  <a:gd name="connsiteY2" fmla="*/ 5754 h 8256"/>
                  <a:gd name="connsiteX3" fmla="*/ 33974 w 36755"/>
                  <a:gd name="connsiteY3" fmla="*/ 229 h 8256"/>
                  <a:gd name="connsiteX4" fmla="*/ 16734 w 36755"/>
                  <a:gd name="connsiteY4" fmla="*/ 1372 h 8256"/>
                  <a:gd name="connsiteX5" fmla="*/ 1399 w 36755"/>
                  <a:gd name="connsiteY5" fmla="*/ 3849 h 8256"/>
                  <a:gd name="connsiteX6" fmla="*/ 1399 w 36755"/>
                  <a:gd name="connsiteY6" fmla="*/ 7754 h 8256"/>
                  <a:gd name="connsiteX7" fmla="*/ 1399 w 36755"/>
                  <a:gd name="connsiteY7" fmla="*/ 7754 h 8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755" h="8256">
                    <a:moveTo>
                      <a:pt x="1399" y="7754"/>
                    </a:moveTo>
                    <a:cubicBezTo>
                      <a:pt x="6828" y="8802"/>
                      <a:pt x="12448" y="7945"/>
                      <a:pt x="17972" y="7564"/>
                    </a:cubicBezTo>
                    <a:cubicBezTo>
                      <a:pt x="23497" y="7183"/>
                      <a:pt x="29402" y="7468"/>
                      <a:pt x="34736" y="5754"/>
                    </a:cubicBezTo>
                    <a:cubicBezTo>
                      <a:pt x="37975" y="4706"/>
                      <a:pt x="37022" y="610"/>
                      <a:pt x="33974" y="229"/>
                    </a:cubicBezTo>
                    <a:cubicBezTo>
                      <a:pt x="28450" y="-533"/>
                      <a:pt x="22258" y="801"/>
                      <a:pt x="16734" y="1372"/>
                    </a:cubicBezTo>
                    <a:cubicBezTo>
                      <a:pt x="11590" y="1849"/>
                      <a:pt x="6256" y="2039"/>
                      <a:pt x="1399" y="3849"/>
                    </a:cubicBezTo>
                    <a:cubicBezTo>
                      <a:pt x="-221" y="4516"/>
                      <a:pt x="-697" y="7373"/>
                      <a:pt x="1399" y="7754"/>
                    </a:cubicBezTo>
                    <a:lnTo>
                      <a:pt x="1399" y="77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="" xmlns:a16="http://schemas.microsoft.com/office/drawing/2014/main" id="{424282FB-F28C-44BF-93F5-201F581E6ABB}"/>
                  </a:ext>
                </a:extLst>
              </p:cNvPr>
              <p:cNvSpPr/>
              <p:nvPr/>
            </p:nvSpPr>
            <p:spPr>
              <a:xfrm>
                <a:off x="6077291" y="3233381"/>
                <a:ext cx="17675" cy="31551"/>
              </a:xfrm>
              <a:custGeom>
                <a:avLst/>
                <a:gdLst>
                  <a:gd name="connsiteX0" fmla="*/ 15089 w 17675"/>
                  <a:gd name="connsiteY0" fmla="*/ 450 h 31551"/>
                  <a:gd name="connsiteX1" fmla="*/ 325 w 17675"/>
                  <a:gd name="connsiteY1" fmla="*/ 26358 h 31551"/>
                  <a:gd name="connsiteX2" fmla="*/ 6231 w 17675"/>
                  <a:gd name="connsiteY2" fmla="*/ 29787 h 31551"/>
                  <a:gd name="connsiteX3" fmla="*/ 17661 w 17675"/>
                  <a:gd name="connsiteY3" fmla="*/ 1879 h 31551"/>
                  <a:gd name="connsiteX4" fmla="*/ 15089 w 17675"/>
                  <a:gd name="connsiteY4" fmla="*/ 450 h 31551"/>
                  <a:gd name="connsiteX5" fmla="*/ 15089 w 17675"/>
                  <a:gd name="connsiteY5" fmla="*/ 450 h 3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75" h="31551">
                    <a:moveTo>
                      <a:pt x="15089" y="450"/>
                    </a:moveTo>
                    <a:cubicBezTo>
                      <a:pt x="8612" y="7213"/>
                      <a:pt x="3945" y="17786"/>
                      <a:pt x="325" y="26358"/>
                    </a:cubicBezTo>
                    <a:cubicBezTo>
                      <a:pt x="-1389" y="30264"/>
                      <a:pt x="4135" y="33788"/>
                      <a:pt x="6231" y="29787"/>
                    </a:cubicBezTo>
                    <a:cubicBezTo>
                      <a:pt x="10707" y="21596"/>
                      <a:pt x="16327" y="11214"/>
                      <a:pt x="17661" y="1879"/>
                    </a:cubicBezTo>
                    <a:cubicBezTo>
                      <a:pt x="17851" y="546"/>
                      <a:pt x="16232" y="-693"/>
                      <a:pt x="15089" y="450"/>
                    </a:cubicBezTo>
                    <a:lnTo>
                      <a:pt x="15089" y="45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="" xmlns:a16="http://schemas.microsoft.com/office/drawing/2014/main" id="{835E9A38-3440-48E0-8E3B-7955B4EEF82D}"/>
                  </a:ext>
                </a:extLst>
              </p:cNvPr>
              <p:cNvSpPr/>
              <p:nvPr/>
            </p:nvSpPr>
            <p:spPr>
              <a:xfrm>
                <a:off x="6044344" y="3209415"/>
                <a:ext cx="25676" cy="22119"/>
              </a:xfrm>
              <a:custGeom>
                <a:avLst/>
                <a:gdLst>
                  <a:gd name="connsiteX0" fmla="*/ 22890 w 25676"/>
                  <a:gd name="connsiteY0" fmla="*/ 319 h 22119"/>
                  <a:gd name="connsiteX1" fmla="*/ 697 w 25676"/>
                  <a:gd name="connsiteY1" fmla="*/ 17273 h 22119"/>
                  <a:gd name="connsiteX2" fmla="*/ 4126 w 25676"/>
                  <a:gd name="connsiteY2" fmla="*/ 21750 h 22119"/>
                  <a:gd name="connsiteX3" fmla="*/ 25176 w 25676"/>
                  <a:gd name="connsiteY3" fmla="*/ 3271 h 22119"/>
                  <a:gd name="connsiteX4" fmla="*/ 22890 w 25676"/>
                  <a:gd name="connsiteY4" fmla="*/ 319 h 22119"/>
                  <a:gd name="connsiteX5" fmla="*/ 22890 w 25676"/>
                  <a:gd name="connsiteY5" fmla="*/ 319 h 22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76" h="22119">
                    <a:moveTo>
                      <a:pt x="22890" y="319"/>
                    </a:moveTo>
                    <a:cubicBezTo>
                      <a:pt x="15651" y="5176"/>
                      <a:pt x="6126" y="10415"/>
                      <a:pt x="697" y="17273"/>
                    </a:cubicBezTo>
                    <a:cubicBezTo>
                      <a:pt x="-1208" y="19749"/>
                      <a:pt x="1078" y="23274"/>
                      <a:pt x="4126" y="21750"/>
                    </a:cubicBezTo>
                    <a:cubicBezTo>
                      <a:pt x="12031" y="17749"/>
                      <a:pt x="18889" y="9463"/>
                      <a:pt x="25176" y="3271"/>
                    </a:cubicBezTo>
                    <a:cubicBezTo>
                      <a:pt x="26605" y="1747"/>
                      <a:pt x="24700" y="-920"/>
                      <a:pt x="22890" y="319"/>
                    </a:cubicBezTo>
                    <a:lnTo>
                      <a:pt x="22890" y="31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="" xmlns:a16="http://schemas.microsoft.com/office/drawing/2014/main" id="{F0E29BB5-1F74-4867-BF29-0EDC17339BD0}"/>
                  </a:ext>
                </a:extLst>
              </p:cNvPr>
              <p:cNvSpPr/>
              <p:nvPr/>
            </p:nvSpPr>
            <p:spPr>
              <a:xfrm>
                <a:off x="5841680" y="2547990"/>
                <a:ext cx="561769" cy="393900"/>
              </a:xfrm>
              <a:custGeom>
                <a:avLst/>
                <a:gdLst>
                  <a:gd name="connsiteX0" fmla="*/ 15242 w 561769"/>
                  <a:gd name="connsiteY0" fmla="*/ 370184 h 393900"/>
                  <a:gd name="connsiteX1" fmla="*/ 21624 w 561769"/>
                  <a:gd name="connsiteY1" fmla="*/ 129582 h 393900"/>
                  <a:gd name="connsiteX2" fmla="*/ 155450 w 561769"/>
                  <a:gd name="connsiteY2" fmla="*/ 22997 h 393900"/>
                  <a:gd name="connsiteX3" fmla="*/ 326901 w 561769"/>
                  <a:gd name="connsiteY3" fmla="*/ 1376 h 393900"/>
                  <a:gd name="connsiteX4" fmla="*/ 453393 w 561769"/>
                  <a:gd name="connsiteY4" fmla="*/ 55382 h 393900"/>
                  <a:gd name="connsiteX5" fmla="*/ 553691 w 561769"/>
                  <a:gd name="connsiteY5" fmla="*/ 206449 h 393900"/>
                  <a:gd name="connsiteX6" fmla="*/ 502351 w 561769"/>
                  <a:gd name="connsiteY6" fmla="*/ 393901 h 39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1769" h="393900">
                    <a:moveTo>
                      <a:pt x="15242" y="370184"/>
                    </a:moveTo>
                    <a:cubicBezTo>
                      <a:pt x="-3522" y="315224"/>
                      <a:pt x="-8761" y="179112"/>
                      <a:pt x="21624" y="129582"/>
                    </a:cubicBezTo>
                    <a:cubicBezTo>
                      <a:pt x="52009" y="80052"/>
                      <a:pt x="101158" y="43571"/>
                      <a:pt x="155450" y="22997"/>
                    </a:cubicBezTo>
                    <a:cubicBezTo>
                      <a:pt x="209743" y="2423"/>
                      <a:pt x="268989" y="-2911"/>
                      <a:pt x="326901" y="1376"/>
                    </a:cubicBezTo>
                    <a:cubicBezTo>
                      <a:pt x="372620" y="4805"/>
                      <a:pt x="417007" y="27569"/>
                      <a:pt x="453393" y="55382"/>
                    </a:cubicBezTo>
                    <a:cubicBezTo>
                      <a:pt x="496636" y="88434"/>
                      <a:pt x="536355" y="154919"/>
                      <a:pt x="553691" y="206449"/>
                    </a:cubicBezTo>
                    <a:cubicBezTo>
                      <a:pt x="575503" y="271314"/>
                      <a:pt x="551405" y="366183"/>
                      <a:pt x="502351" y="39390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="" xmlns:a16="http://schemas.microsoft.com/office/drawing/2014/main" id="{60B8466E-4D7C-49A0-B8BB-6B9418496BE4}"/>
                  </a:ext>
                </a:extLst>
              </p:cNvPr>
              <p:cNvSpPr/>
              <p:nvPr/>
            </p:nvSpPr>
            <p:spPr>
              <a:xfrm>
                <a:off x="5853351" y="2605461"/>
                <a:ext cx="489758" cy="635228"/>
              </a:xfrm>
              <a:custGeom>
                <a:avLst/>
                <a:gdLst>
                  <a:gd name="connsiteX0" fmla="*/ 317801 w 489758"/>
                  <a:gd name="connsiteY0" fmla="*/ 2959 h 635228"/>
                  <a:gd name="connsiteX1" fmla="*/ 3000 w 489758"/>
                  <a:gd name="connsiteY1" fmla="*/ 189364 h 635228"/>
                  <a:gd name="connsiteX2" fmla="*/ 17002 w 489758"/>
                  <a:gd name="connsiteY2" fmla="*/ 337954 h 635228"/>
                  <a:gd name="connsiteX3" fmla="*/ 215312 w 489758"/>
                  <a:gd name="connsiteY3" fmla="*/ 523501 h 635228"/>
                  <a:gd name="connsiteX4" fmla="*/ 213693 w 489758"/>
                  <a:gd name="connsiteY4" fmla="*/ 590176 h 635228"/>
                  <a:gd name="connsiteX5" fmla="*/ 258746 w 489758"/>
                  <a:gd name="connsiteY5" fmla="*/ 635229 h 635228"/>
                  <a:gd name="connsiteX6" fmla="*/ 258746 w 489758"/>
                  <a:gd name="connsiteY6" fmla="*/ 635229 h 635228"/>
                  <a:gd name="connsiteX7" fmla="*/ 303228 w 489758"/>
                  <a:gd name="connsiteY7" fmla="*/ 583318 h 635228"/>
                  <a:gd name="connsiteX8" fmla="*/ 301132 w 489758"/>
                  <a:gd name="connsiteY8" fmla="*/ 526453 h 635228"/>
                  <a:gd name="connsiteX9" fmla="*/ 489537 w 489758"/>
                  <a:gd name="connsiteY9" fmla="*/ 236893 h 635228"/>
                  <a:gd name="connsiteX10" fmla="*/ 317801 w 489758"/>
                  <a:gd name="connsiteY10" fmla="*/ 2959 h 635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9758" h="635228">
                    <a:moveTo>
                      <a:pt x="317801" y="2959"/>
                    </a:moveTo>
                    <a:cubicBezTo>
                      <a:pt x="185308" y="-11233"/>
                      <a:pt x="28146" y="21628"/>
                      <a:pt x="3000" y="189364"/>
                    </a:cubicBezTo>
                    <a:cubicBezTo>
                      <a:pt x="-5001" y="242799"/>
                      <a:pt x="4143" y="278137"/>
                      <a:pt x="17002" y="337954"/>
                    </a:cubicBezTo>
                    <a:cubicBezTo>
                      <a:pt x="53387" y="505784"/>
                      <a:pt x="215312" y="523501"/>
                      <a:pt x="215312" y="523501"/>
                    </a:cubicBezTo>
                    <a:lnTo>
                      <a:pt x="213693" y="590176"/>
                    </a:lnTo>
                    <a:cubicBezTo>
                      <a:pt x="213693" y="615036"/>
                      <a:pt x="233886" y="635229"/>
                      <a:pt x="258746" y="635229"/>
                    </a:cubicBezTo>
                    <a:lnTo>
                      <a:pt x="258746" y="635229"/>
                    </a:lnTo>
                    <a:cubicBezTo>
                      <a:pt x="286369" y="635229"/>
                      <a:pt x="307419" y="610559"/>
                      <a:pt x="303228" y="583318"/>
                    </a:cubicBezTo>
                    <a:lnTo>
                      <a:pt x="301132" y="526453"/>
                    </a:lnTo>
                    <a:cubicBezTo>
                      <a:pt x="301132" y="526453"/>
                      <a:pt x="497252" y="491497"/>
                      <a:pt x="489537" y="236893"/>
                    </a:cubicBezTo>
                    <a:cubicBezTo>
                      <a:pt x="483631" y="45060"/>
                      <a:pt x="451627" y="17342"/>
                      <a:pt x="317801" y="2959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="" xmlns:a16="http://schemas.microsoft.com/office/drawing/2014/main" id="{71EBE3E9-AB41-4693-A8A7-F12F362A2EC5}"/>
                  </a:ext>
                </a:extLst>
              </p:cNvPr>
              <p:cNvSpPr/>
              <p:nvPr/>
            </p:nvSpPr>
            <p:spPr>
              <a:xfrm>
                <a:off x="6140055" y="2780008"/>
                <a:ext cx="101194" cy="35858"/>
              </a:xfrm>
              <a:custGeom>
                <a:avLst/>
                <a:gdLst>
                  <a:gd name="connsiteX0" fmla="*/ 100629 w 101194"/>
                  <a:gd name="connsiteY0" fmla="*/ 31675 h 35858"/>
                  <a:gd name="connsiteX1" fmla="*/ 49575 w 101194"/>
                  <a:gd name="connsiteY1" fmla="*/ 31866 h 35858"/>
                  <a:gd name="connsiteX2" fmla="*/ 140 w 101194"/>
                  <a:gd name="connsiteY2" fmla="*/ 19007 h 35858"/>
                  <a:gd name="connsiteX3" fmla="*/ 13666 w 101194"/>
                  <a:gd name="connsiteY3" fmla="*/ 5291 h 35858"/>
                  <a:gd name="connsiteX4" fmla="*/ 53575 w 101194"/>
                  <a:gd name="connsiteY4" fmla="*/ 719 h 35858"/>
                  <a:gd name="connsiteX5" fmla="*/ 91009 w 101194"/>
                  <a:gd name="connsiteY5" fmla="*/ 15102 h 35858"/>
                  <a:gd name="connsiteX6" fmla="*/ 100629 w 101194"/>
                  <a:gd name="connsiteY6" fmla="*/ 31675 h 35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194" h="35858">
                    <a:moveTo>
                      <a:pt x="100629" y="31675"/>
                    </a:moveTo>
                    <a:cubicBezTo>
                      <a:pt x="96057" y="39295"/>
                      <a:pt x="74626" y="34723"/>
                      <a:pt x="49575" y="31866"/>
                    </a:cubicBezTo>
                    <a:cubicBezTo>
                      <a:pt x="24619" y="28437"/>
                      <a:pt x="2617" y="27484"/>
                      <a:pt x="140" y="19007"/>
                    </a:cubicBezTo>
                    <a:cubicBezTo>
                      <a:pt x="-908" y="14911"/>
                      <a:pt x="3950" y="9387"/>
                      <a:pt x="13666" y="5291"/>
                    </a:cubicBezTo>
                    <a:cubicBezTo>
                      <a:pt x="23286" y="1100"/>
                      <a:pt x="37764" y="-1281"/>
                      <a:pt x="53575" y="719"/>
                    </a:cubicBezTo>
                    <a:cubicBezTo>
                      <a:pt x="69292" y="2719"/>
                      <a:pt x="82817" y="8720"/>
                      <a:pt x="91009" y="15102"/>
                    </a:cubicBezTo>
                    <a:cubicBezTo>
                      <a:pt x="99295" y="21484"/>
                      <a:pt x="102629" y="27961"/>
                      <a:pt x="100629" y="31675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="" xmlns:a16="http://schemas.microsoft.com/office/drawing/2014/main" id="{B074B323-062F-421B-90DC-08B2A3E20699}"/>
                  </a:ext>
                </a:extLst>
              </p:cNvPr>
              <p:cNvSpPr/>
              <p:nvPr/>
            </p:nvSpPr>
            <p:spPr>
              <a:xfrm>
                <a:off x="5892949" y="2781123"/>
                <a:ext cx="101713" cy="33903"/>
              </a:xfrm>
              <a:custGeom>
                <a:avLst/>
                <a:gdLst>
                  <a:gd name="connsiteX0" fmla="*/ 101514 w 101713"/>
                  <a:gd name="connsiteY0" fmla="*/ 21131 h 33903"/>
                  <a:gd name="connsiteX1" fmla="*/ 51508 w 101713"/>
                  <a:gd name="connsiteY1" fmla="*/ 31609 h 33903"/>
                  <a:gd name="connsiteX2" fmla="*/ 454 w 101713"/>
                  <a:gd name="connsiteY2" fmla="*/ 29037 h 33903"/>
                  <a:gd name="connsiteX3" fmla="*/ 10932 w 101713"/>
                  <a:gd name="connsiteY3" fmla="*/ 12844 h 33903"/>
                  <a:gd name="connsiteX4" fmla="*/ 49032 w 101713"/>
                  <a:gd name="connsiteY4" fmla="*/ 271 h 33903"/>
                  <a:gd name="connsiteX5" fmla="*/ 88656 w 101713"/>
                  <a:gd name="connsiteY5" fmla="*/ 6748 h 33903"/>
                  <a:gd name="connsiteX6" fmla="*/ 101514 w 101713"/>
                  <a:gd name="connsiteY6" fmla="*/ 21131 h 33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713" h="33903">
                    <a:moveTo>
                      <a:pt x="101514" y="21131"/>
                    </a:moveTo>
                    <a:cubicBezTo>
                      <a:pt x="98657" y="29513"/>
                      <a:pt x="76654" y="29418"/>
                      <a:pt x="51508" y="31609"/>
                    </a:cubicBezTo>
                    <a:cubicBezTo>
                      <a:pt x="26362" y="33323"/>
                      <a:pt x="4645" y="36847"/>
                      <a:pt x="454" y="29037"/>
                    </a:cubicBezTo>
                    <a:cubicBezTo>
                      <a:pt x="-1356" y="25227"/>
                      <a:pt x="2264" y="18845"/>
                      <a:pt x="10932" y="12844"/>
                    </a:cubicBezTo>
                    <a:cubicBezTo>
                      <a:pt x="19504" y="6844"/>
                      <a:pt x="33220" y="1510"/>
                      <a:pt x="49032" y="271"/>
                    </a:cubicBezTo>
                    <a:cubicBezTo>
                      <a:pt x="64843" y="-967"/>
                      <a:pt x="79226" y="2176"/>
                      <a:pt x="88656" y="6748"/>
                    </a:cubicBezTo>
                    <a:cubicBezTo>
                      <a:pt x="98181" y="11416"/>
                      <a:pt x="102753" y="17035"/>
                      <a:pt x="101514" y="2113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="" xmlns:a16="http://schemas.microsoft.com/office/drawing/2014/main" id="{5DD28A96-5FA4-4009-8464-25B3FC77B3FE}"/>
                  </a:ext>
                </a:extLst>
              </p:cNvPr>
              <p:cNvSpPr/>
              <p:nvPr/>
            </p:nvSpPr>
            <p:spPr>
              <a:xfrm>
                <a:off x="6009114" y="2797896"/>
                <a:ext cx="60327" cy="175510"/>
              </a:xfrm>
              <a:custGeom>
                <a:avLst/>
                <a:gdLst>
                  <a:gd name="connsiteX0" fmla="*/ 46023 w 60327"/>
                  <a:gd name="connsiteY0" fmla="*/ 171331 h 175510"/>
                  <a:gd name="connsiteX1" fmla="*/ 16114 w 60327"/>
                  <a:gd name="connsiteY1" fmla="*/ 128659 h 175510"/>
                  <a:gd name="connsiteX2" fmla="*/ 52690 w 60327"/>
                  <a:gd name="connsiteY2" fmla="*/ 130564 h 175510"/>
                  <a:gd name="connsiteX3" fmla="*/ 60215 w 60327"/>
                  <a:gd name="connsiteY3" fmla="*/ 124754 h 175510"/>
                  <a:gd name="connsiteX4" fmla="*/ 44499 w 60327"/>
                  <a:gd name="connsiteY4" fmla="*/ 5501 h 175510"/>
                  <a:gd name="connsiteX5" fmla="*/ 33069 w 60327"/>
                  <a:gd name="connsiteY5" fmla="*/ 5501 h 175510"/>
                  <a:gd name="connsiteX6" fmla="*/ 50309 w 60327"/>
                  <a:gd name="connsiteY6" fmla="*/ 127516 h 175510"/>
                  <a:gd name="connsiteX7" fmla="*/ 57834 w 60327"/>
                  <a:gd name="connsiteY7" fmla="*/ 121706 h 175510"/>
                  <a:gd name="connsiteX8" fmla="*/ 2589 w 60327"/>
                  <a:gd name="connsiteY8" fmla="*/ 107228 h 175510"/>
                  <a:gd name="connsiteX9" fmla="*/ 112 w 60327"/>
                  <a:gd name="connsiteY9" fmla="*/ 111609 h 175510"/>
                  <a:gd name="connsiteX10" fmla="*/ 41737 w 60327"/>
                  <a:gd name="connsiteY10" fmla="*/ 174665 h 175510"/>
                  <a:gd name="connsiteX11" fmla="*/ 46023 w 60327"/>
                  <a:gd name="connsiteY11" fmla="*/ 171331 h 175510"/>
                  <a:gd name="connsiteX12" fmla="*/ 46023 w 60327"/>
                  <a:gd name="connsiteY12" fmla="*/ 171331 h 175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327" h="175510">
                    <a:moveTo>
                      <a:pt x="46023" y="171331"/>
                    </a:moveTo>
                    <a:cubicBezTo>
                      <a:pt x="38117" y="160091"/>
                      <a:pt x="19353" y="141327"/>
                      <a:pt x="16114" y="128659"/>
                    </a:cubicBezTo>
                    <a:cubicBezTo>
                      <a:pt x="10114" y="104751"/>
                      <a:pt x="40498" y="124277"/>
                      <a:pt x="52690" y="130564"/>
                    </a:cubicBezTo>
                    <a:cubicBezTo>
                      <a:pt x="56881" y="132755"/>
                      <a:pt x="61072" y="129230"/>
                      <a:pt x="60215" y="124754"/>
                    </a:cubicBezTo>
                    <a:cubicBezTo>
                      <a:pt x="52881" y="85225"/>
                      <a:pt x="47642" y="45506"/>
                      <a:pt x="44499" y="5501"/>
                    </a:cubicBezTo>
                    <a:cubicBezTo>
                      <a:pt x="43927" y="-1834"/>
                      <a:pt x="32402" y="-1834"/>
                      <a:pt x="33069" y="5501"/>
                    </a:cubicBezTo>
                    <a:cubicBezTo>
                      <a:pt x="36784" y="46458"/>
                      <a:pt x="42499" y="87130"/>
                      <a:pt x="50309" y="127516"/>
                    </a:cubicBezTo>
                    <a:cubicBezTo>
                      <a:pt x="52786" y="125611"/>
                      <a:pt x="55357" y="123611"/>
                      <a:pt x="57834" y="121706"/>
                    </a:cubicBezTo>
                    <a:cubicBezTo>
                      <a:pt x="41165" y="113228"/>
                      <a:pt x="21067" y="99227"/>
                      <a:pt x="2589" y="107228"/>
                    </a:cubicBezTo>
                    <a:cubicBezTo>
                      <a:pt x="874" y="107990"/>
                      <a:pt x="208" y="109895"/>
                      <a:pt x="112" y="111609"/>
                    </a:cubicBezTo>
                    <a:cubicBezTo>
                      <a:pt x="-2078" y="134945"/>
                      <a:pt x="28306" y="158186"/>
                      <a:pt x="41737" y="174665"/>
                    </a:cubicBezTo>
                    <a:cubicBezTo>
                      <a:pt x="43642" y="177046"/>
                      <a:pt x="47833" y="173903"/>
                      <a:pt x="46023" y="171331"/>
                    </a:cubicBezTo>
                    <a:lnTo>
                      <a:pt x="46023" y="17133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="" xmlns:a16="http://schemas.microsoft.com/office/drawing/2014/main" id="{18D70043-C466-4E41-BBB0-D121A43E216A}"/>
                  </a:ext>
                </a:extLst>
              </p:cNvPr>
              <p:cNvSpPr/>
              <p:nvPr/>
            </p:nvSpPr>
            <p:spPr>
              <a:xfrm>
                <a:off x="6143716" y="2918961"/>
                <a:ext cx="122039" cy="63003"/>
              </a:xfrm>
              <a:custGeom>
                <a:avLst/>
                <a:gdLst>
                  <a:gd name="connsiteX0" fmla="*/ 122019 w 122039"/>
                  <a:gd name="connsiteY0" fmla="*/ 33597 h 63003"/>
                  <a:gd name="connsiteX1" fmla="*/ 59916 w 122039"/>
                  <a:gd name="connsiteY1" fmla="*/ 62934 h 63003"/>
                  <a:gd name="connsiteX2" fmla="*/ 4 w 122039"/>
                  <a:gd name="connsiteY2" fmla="*/ 29406 h 63003"/>
                  <a:gd name="connsiteX3" fmla="*/ 62107 w 122039"/>
                  <a:gd name="connsiteY3" fmla="*/ 69 h 63003"/>
                  <a:gd name="connsiteX4" fmla="*/ 122019 w 122039"/>
                  <a:gd name="connsiteY4" fmla="*/ 33597 h 63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039" h="63003">
                    <a:moveTo>
                      <a:pt x="122019" y="33597"/>
                    </a:moveTo>
                    <a:cubicBezTo>
                      <a:pt x="121162" y="50933"/>
                      <a:pt x="93349" y="64077"/>
                      <a:pt x="59916" y="62934"/>
                    </a:cubicBezTo>
                    <a:cubicBezTo>
                      <a:pt x="26484" y="61791"/>
                      <a:pt x="-377" y="46742"/>
                      <a:pt x="4" y="29406"/>
                    </a:cubicBezTo>
                    <a:cubicBezTo>
                      <a:pt x="385" y="12071"/>
                      <a:pt x="28198" y="-1074"/>
                      <a:pt x="62107" y="69"/>
                    </a:cubicBezTo>
                    <a:cubicBezTo>
                      <a:pt x="96016" y="1212"/>
                      <a:pt x="122877" y="16262"/>
                      <a:pt x="122019" y="33597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="" xmlns:a16="http://schemas.microsoft.com/office/drawing/2014/main" id="{3E948519-BA21-4F80-BC84-ED8E8F1AE380}"/>
                  </a:ext>
                </a:extLst>
              </p:cNvPr>
              <p:cNvSpPr/>
              <p:nvPr/>
            </p:nvSpPr>
            <p:spPr>
              <a:xfrm>
                <a:off x="6321837" y="2827323"/>
                <a:ext cx="102979" cy="134860"/>
              </a:xfrm>
              <a:custGeom>
                <a:avLst/>
                <a:gdLst>
                  <a:gd name="connsiteX0" fmla="*/ 0 w 102979"/>
                  <a:gd name="connsiteY0" fmla="*/ 22842 h 134860"/>
                  <a:gd name="connsiteX1" fmla="*/ 73438 w 102979"/>
                  <a:gd name="connsiteY1" fmla="*/ 7507 h 134860"/>
                  <a:gd name="connsiteX2" fmla="*/ 100679 w 102979"/>
                  <a:gd name="connsiteY2" fmla="*/ 79706 h 134860"/>
                  <a:gd name="connsiteX3" fmla="*/ 42672 w 102979"/>
                  <a:gd name="connsiteY3" fmla="*/ 133237 h 134860"/>
                  <a:gd name="connsiteX4" fmla="*/ 4096 w 102979"/>
                  <a:gd name="connsiteY4" fmla="*/ 125617 h 134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979" h="134860">
                    <a:moveTo>
                      <a:pt x="0" y="22842"/>
                    </a:moveTo>
                    <a:cubicBezTo>
                      <a:pt x="15145" y="-304"/>
                      <a:pt x="49816" y="-6685"/>
                      <a:pt x="73438" y="7507"/>
                    </a:cubicBezTo>
                    <a:cubicBezTo>
                      <a:pt x="97155" y="21699"/>
                      <a:pt x="108109" y="53036"/>
                      <a:pt x="100679" y="79706"/>
                    </a:cubicBezTo>
                    <a:cubicBezTo>
                      <a:pt x="93345" y="106376"/>
                      <a:pt x="69533" y="127046"/>
                      <a:pt x="42672" y="133237"/>
                    </a:cubicBezTo>
                    <a:cubicBezTo>
                      <a:pt x="29337" y="136380"/>
                      <a:pt x="13621" y="135523"/>
                      <a:pt x="4096" y="125617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="" xmlns:a16="http://schemas.microsoft.com/office/drawing/2014/main" id="{30600BD9-E5E2-4FB0-A666-90161B3A5933}"/>
                  </a:ext>
                </a:extLst>
              </p:cNvPr>
              <p:cNvSpPr/>
              <p:nvPr/>
            </p:nvSpPr>
            <p:spPr>
              <a:xfrm>
                <a:off x="6332193" y="2850376"/>
                <a:ext cx="57114" cy="90086"/>
              </a:xfrm>
              <a:custGeom>
                <a:avLst/>
                <a:gdLst>
                  <a:gd name="connsiteX0" fmla="*/ 53080 w 57114"/>
                  <a:gd name="connsiteY0" fmla="*/ 265 h 90086"/>
                  <a:gd name="connsiteX1" fmla="*/ 312 w 57114"/>
                  <a:gd name="connsiteY1" fmla="*/ 31888 h 90086"/>
                  <a:gd name="connsiteX2" fmla="*/ 5932 w 57114"/>
                  <a:gd name="connsiteY2" fmla="*/ 37508 h 90086"/>
                  <a:gd name="connsiteX3" fmla="*/ 46413 w 57114"/>
                  <a:gd name="connsiteY3" fmla="*/ 47223 h 90086"/>
                  <a:gd name="connsiteX4" fmla="*/ 23839 w 57114"/>
                  <a:gd name="connsiteY4" fmla="*/ 82275 h 90086"/>
                  <a:gd name="connsiteX5" fmla="*/ 24886 w 57114"/>
                  <a:gd name="connsiteY5" fmla="*/ 90086 h 90086"/>
                  <a:gd name="connsiteX6" fmla="*/ 54795 w 57114"/>
                  <a:gd name="connsiteY6" fmla="*/ 44366 h 90086"/>
                  <a:gd name="connsiteX7" fmla="*/ 1836 w 57114"/>
                  <a:gd name="connsiteY7" fmla="*/ 30555 h 90086"/>
                  <a:gd name="connsiteX8" fmla="*/ 7456 w 57114"/>
                  <a:gd name="connsiteY8" fmla="*/ 36174 h 90086"/>
                  <a:gd name="connsiteX9" fmla="*/ 53176 w 57114"/>
                  <a:gd name="connsiteY9" fmla="*/ 6552 h 90086"/>
                  <a:gd name="connsiteX10" fmla="*/ 53080 w 57114"/>
                  <a:gd name="connsiteY10" fmla="*/ 265 h 90086"/>
                  <a:gd name="connsiteX11" fmla="*/ 53080 w 57114"/>
                  <a:gd name="connsiteY11" fmla="*/ 265 h 90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14" h="90086">
                    <a:moveTo>
                      <a:pt x="53080" y="265"/>
                    </a:moveTo>
                    <a:cubicBezTo>
                      <a:pt x="30125" y="-2021"/>
                      <a:pt x="9265" y="10647"/>
                      <a:pt x="312" y="31888"/>
                    </a:cubicBezTo>
                    <a:cubicBezTo>
                      <a:pt x="-1022" y="35127"/>
                      <a:pt x="2122" y="40270"/>
                      <a:pt x="5932" y="37508"/>
                    </a:cubicBezTo>
                    <a:cubicBezTo>
                      <a:pt x="19552" y="27697"/>
                      <a:pt x="40126" y="29221"/>
                      <a:pt x="46413" y="47223"/>
                    </a:cubicBezTo>
                    <a:cubicBezTo>
                      <a:pt x="52699" y="65226"/>
                      <a:pt x="40507" y="78180"/>
                      <a:pt x="23839" y="82275"/>
                    </a:cubicBezTo>
                    <a:cubicBezTo>
                      <a:pt x="19552" y="83323"/>
                      <a:pt x="20410" y="90181"/>
                      <a:pt x="24886" y="90086"/>
                    </a:cubicBezTo>
                    <a:cubicBezTo>
                      <a:pt x="47842" y="89229"/>
                      <a:pt x="63177" y="65892"/>
                      <a:pt x="54795" y="44366"/>
                    </a:cubicBezTo>
                    <a:cubicBezTo>
                      <a:pt x="46318" y="22363"/>
                      <a:pt x="19933" y="17410"/>
                      <a:pt x="1836" y="30555"/>
                    </a:cubicBezTo>
                    <a:cubicBezTo>
                      <a:pt x="3741" y="32460"/>
                      <a:pt x="5551" y="34269"/>
                      <a:pt x="7456" y="36174"/>
                    </a:cubicBezTo>
                    <a:cubicBezTo>
                      <a:pt x="15457" y="17315"/>
                      <a:pt x="32602" y="6171"/>
                      <a:pt x="53176" y="6552"/>
                    </a:cubicBezTo>
                    <a:cubicBezTo>
                      <a:pt x="57176" y="6456"/>
                      <a:pt x="56986" y="646"/>
                      <a:pt x="53080" y="265"/>
                    </a:cubicBezTo>
                    <a:lnTo>
                      <a:pt x="53080" y="26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="" xmlns:a16="http://schemas.microsoft.com/office/drawing/2014/main" id="{6574B19F-1A10-4A52-9AC1-A7D42BCE2D69}"/>
                  </a:ext>
                </a:extLst>
              </p:cNvPr>
              <p:cNvSpPr/>
              <p:nvPr/>
            </p:nvSpPr>
            <p:spPr>
              <a:xfrm>
                <a:off x="6326241" y="2859042"/>
                <a:ext cx="80468" cy="88149"/>
              </a:xfrm>
              <a:custGeom>
                <a:avLst/>
                <a:gdLst>
                  <a:gd name="connsiteX0" fmla="*/ 42460 w 80468"/>
                  <a:gd name="connsiteY0" fmla="*/ 9601 h 88149"/>
                  <a:gd name="connsiteX1" fmla="*/ 65796 w 80468"/>
                  <a:gd name="connsiteY1" fmla="*/ 1505 h 88149"/>
                  <a:gd name="connsiteX2" fmla="*/ 80274 w 80468"/>
                  <a:gd name="connsiteY2" fmla="*/ 23413 h 88149"/>
                  <a:gd name="connsiteX3" fmla="*/ 74940 w 80468"/>
                  <a:gd name="connsiteY3" fmla="*/ 50178 h 88149"/>
                  <a:gd name="connsiteX4" fmla="*/ 50842 w 80468"/>
                  <a:gd name="connsiteY4" fmla="*/ 81229 h 88149"/>
                  <a:gd name="connsiteX5" fmla="*/ 12932 w 80468"/>
                  <a:gd name="connsiteY5" fmla="*/ 84563 h 88149"/>
                  <a:gd name="connsiteX6" fmla="*/ 73 w 80468"/>
                  <a:gd name="connsiteY6" fmla="*/ 66942 h 88149"/>
                  <a:gd name="connsiteX7" fmla="*/ 5503 w 80468"/>
                  <a:gd name="connsiteY7" fmla="*/ 48749 h 88149"/>
                  <a:gd name="connsiteX8" fmla="*/ 43412 w 80468"/>
                  <a:gd name="connsiteY8" fmla="*/ 7506 h 88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468" h="88149">
                    <a:moveTo>
                      <a:pt x="42460" y="9601"/>
                    </a:moveTo>
                    <a:cubicBezTo>
                      <a:pt x="45984" y="1124"/>
                      <a:pt x="57414" y="-2210"/>
                      <a:pt x="65796" y="1505"/>
                    </a:cubicBezTo>
                    <a:cubicBezTo>
                      <a:pt x="74178" y="5220"/>
                      <a:pt x="79321" y="14269"/>
                      <a:pt x="80274" y="23413"/>
                    </a:cubicBezTo>
                    <a:cubicBezTo>
                      <a:pt x="81226" y="32557"/>
                      <a:pt x="78559" y="41701"/>
                      <a:pt x="74940" y="50178"/>
                    </a:cubicBezTo>
                    <a:cubicBezTo>
                      <a:pt x="69701" y="62370"/>
                      <a:pt x="61986" y="73990"/>
                      <a:pt x="50842" y="81229"/>
                    </a:cubicBezTo>
                    <a:cubicBezTo>
                      <a:pt x="39697" y="88468"/>
                      <a:pt x="24743" y="90754"/>
                      <a:pt x="12932" y="84563"/>
                    </a:cubicBezTo>
                    <a:cubicBezTo>
                      <a:pt x="6169" y="81039"/>
                      <a:pt x="740" y="74467"/>
                      <a:pt x="73" y="66942"/>
                    </a:cubicBezTo>
                    <a:cubicBezTo>
                      <a:pt x="-498" y="60560"/>
                      <a:pt x="2359" y="54274"/>
                      <a:pt x="5503" y="48749"/>
                    </a:cubicBezTo>
                    <a:cubicBezTo>
                      <a:pt x="14837" y="32366"/>
                      <a:pt x="27886" y="18174"/>
                      <a:pt x="43412" y="7506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="" xmlns:a16="http://schemas.microsoft.com/office/drawing/2014/main" id="{D916680D-7FE2-49A5-902B-63948042CEE5}"/>
                  </a:ext>
                </a:extLst>
              </p:cNvPr>
              <p:cNvSpPr/>
              <p:nvPr/>
            </p:nvSpPr>
            <p:spPr>
              <a:xfrm>
                <a:off x="5868740" y="2583652"/>
                <a:ext cx="504519" cy="305184"/>
              </a:xfrm>
              <a:custGeom>
                <a:avLst/>
                <a:gdLst>
                  <a:gd name="connsiteX0" fmla="*/ 2946 w 504519"/>
                  <a:gd name="connsiteY0" fmla="*/ 144402 h 305184"/>
                  <a:gd name="connsiteX1" fmla="*/ 27711 w 504519"/>
                  <a:gd name="connsiteY1" fmla="*/ 195647 h 305184"/>
                  <a:gd name="connsiteX2" fmla="*/ 65525 w 504519"/>
                  <a:gd name="connsiteY2" fmla="*/ 195742 h 305184"/>
                  <a:gd name="connsiteX3" fmla="*/ 95052 w 504519"/>
                  <a:gd name="connsiteY3" fmla="*/ 183169 h 305184"/>
                  <a:gd name="connsiteX4" fmla="*/ 102196 w 504519"/>
                  <a:gd name="connsiteY4" fmla="*/ 164976 h 305184"/>
                  <a:gd name="connsiteX5" fmla="*/ 117531 w 504519"/>
                  <a:gd name="connsiteY5" fmla="*/ 72203 h 305184"/>
                  <a:gd name="connsiteX6" fmla="*/ 138963 w 504519"/>
                  <a:gd name="connsiteY6" fmla="*/ 144974 h 305184"/>
                  <a:gd name="connsiteX7" fmla="*/ 148393 w 504519"/>
                  <a:gd name="connsiteY7" fmla="*/ 164214 h 305184"/>
                  <a:gd name="connsiteX8" fmla="*/ 178206 w 504519"/>
                  <a:gd name="connsiteY8" fmla="*/ 172882 h 305184"/>
                  <a:gd name="connsiteX9" fmla="*/ 256120 w 504519"/>
                  <a:gd name="connsiteY9" fmla="*/ 175644 h 305184"/>
                  <a:gd name="connsiteX10" fmla="*/ 268408 w 504519"/>
                  <a:gd name="connsiteY10" fmla="*/ 172977 h 305184"/>
                  <a:gd name="connsiteX11" fmla="*/ 272598 w 504519"/>
                  <a:gd name="connsiteY11" fmla="*/ 161452 h 305184"/>
                  <a:gd name="connsiteX12" fmla="*/ 281552 w 504519"/>
                  <a:gd name="connsiteY12" fmla="*/ 72488 h 305184"/>
                  <a:gd name="connsiteX13" fmla="*/ 320795 w 504519"/>
                  <a:gd name="connsiteY13" fmla="*/ 169929 h 305184"/>
                  <a:gd name="connsiteX14" fmla="*/ 336226 w 504519"/>
                  <a:gd name="connsiteY14" fmla="*/ 190884 h 305184"/>
                  <a:gd name="connsiteX15" fmla="*/ 352132 w 504519"/>
                  <a:gd name="connsiteY15" fmla="*/ 192694 h 305184"/>
                  <a:gd name="connsiteX16" fmla="*/ 423189 w 504519"/>
                  <a:gd name="connsiteY16" fmla="*/ 190027 h 305184"/>
                  <a:gd name="connsiteX17" fmla="*/ 424999 w 504519"/>
                  <a:gd name="connsiteY17" fmla="*/ 139449 h 305184"/>
                  <a:gd name="connsiteX18" fmla="*/ 455764 w 504519"/>
                  <a:gd name="connsiteY18" fmla="*/ 305184 h 305184"/>
                  <a:gd name="connsiteX19" fmla="*/ 492150 w 504519"/>
                  <a:gd name="connsiteY19" fmla="*/ 302612 h 305184"/>
                  <a:gd name="connsiteX20" fmla="*/ 501960 w 504519"/>
                  <a:gd name="connsiteY20" fmla="*/ 270323 h 305184"/>
                  <a:gd name="connsiteX21" fmla="*/ 504437 w 504519"/>
                  <a:gd name="connsiteY21" fmla="*/ 255940 h 305184"/>
                  <a:gd name="connsiteX22" fmla="*/ 500627 w 504519"/>
                  <a:gd name="connsiteY22" fmla="*/ 146212 h 305184"/>
                  <a:gd name="connsiteX23" fmla="*/ 300221 w 504519"/>
                  <a:gd name="connsiteY23" fmla="*/ 3 h 305184"/>
                  <a:gd name="connsiteX24" fmla="*/ 2946 w 504519"/>
                  <a:gd name="connsiteY24" fmla="*/ 144402 h 305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04519" h="305184">
                    <a:moveTo>
                      <a:pt x="2946" y="144402"/>
                    </a:moveTo>
                    <a:cubicBezTo>
                      <a:pt x="-6389" y="163357"/>
                      <a:pt x="7708" y="188884"/>
                      <a:pt x="27711" y="195647"/>
                    </a:cubicBezTo>
                    <a:cubicBezTo>
                      <a:pt x="39807" y="199742"/>
                      <a:pt x="52952" y="197742"/>
                      <a:pt x="65525" y="195742"/>
                    </a:cubicBezTo>
                    <a:cubicBezTo>
                      <a:pt x="76384" y="194027"/>
                      <a:pt x="88195" y="191741"/>
                      <a:pt x="95052" y="183169"/>
                    </a:cubicBezTo>
                    <a:cubicBezTo>
                      <a:pt x="99148" y="178025"/>
                      <a:pt x="100768" y="171453"/>
                      <a:pt x="102196" y="164976"/>
                    </a:cubicBezTo>
                    <a:cubicBezTo>
                      <a:pt x="109054" y="134401"/>
                      <a:pt x="114198" y="103445"/>
                      <a:pt x="117531" y="72203"/>
                    </a:cubicBezTo>
                    <a:cubicBezTo>
                      <a:pt x="124675" y="96491"/>
                      <a:pt x="131819" y="120780"/>
                      <a:pt x="138963" y="144974"/>
                    </a:cubicBezTo>
                    <a:cubicBezTo>
                      <a:pt x="140963" y="151927"/>
                      <a:pt x="143249" y="159166"/>
                      <a:pt x="148393" y="164214"/>
                    </a:cubicBezTo>
                    <a:cubicBezTo>
                      <a:pt x="155917" y="171644"/>
                      <a:pt x="167633" y="172501"/>
                      <a:pt x="178206" y="172882"/>
                    </a:cubicBezTo>
                    <a:cubicBezTo>
                      <a:pt x="204209" y="173834"/>
                      <a:pt x="230117" y="174692"/>
                      <a:pt x="256120" y="175644"/>
                    </a:cubicBezTo>
                    <a:cubicBezTo>
                      <a:pt x="260407" y="175835"/>
                      <a:pt x="265169" y="175835"/>
                      <a:pt x="268408" y="172977"/>
                    </a:cubicBezTo>
                    <a:cubicBezTo>
                      <a:pt x="271551" y="170215"/>
                      <a:pt x="272122" y="165643"/>
                      <a:pt x="272598" y="161452"/>
                    </a:cubicBezTo>
                    <a:cubicBezTo>
                      <a:pt x="275551" y="131829"/>
                      <a:pt x="278504" y="102206"/>
                      <a:pt x="281552" y="72488"/>
                    </a:cubicBezTo>
                    <a:cubicBezTo>
                      <a:pt x="294601" y="104969"/>
                      <a:pt x="307746" y="137449"/>
                      <a:pt x="320795" y="169929"/>
                    </a:cubicBezTo>
                    <a:cubicBezTo>
                      <a:pt x="324129" y="178216"/>
                      <a:pt x="328129" y="187169"/>
                      <a:pt x="336226" y="190884"/>
                    </a:cubicBezTo>
                    <a:cubicBezTo>
                      <a:pt x="341179" y="193075"/>
                      <a:pt x="346703" y="192980"/>
                      <a:pt x="352132" y="192694"/>
                    </a:cubicBezTo>
                    <a:cubicBezTo>
                      <a:pt x="375850" y="191837"/>
                      <a:pt x="399567" y="190884"/>
                      <a:pt x="423189" y="190027"/>
                    </a:cubicBezTo>
                    <a:cubicBezTo>
                      <a:pt x="423760" y="173168"/>
                      <a:pt x="424427" y="156308"/>
                      <a:pt x="424999" y="139449"/>
                    </a:cubicBezTo>
                    <a:cubicBezTo>
                      <a:pt x="429570" y="186122"/>
                      <a:pt x="440143" y="260893"/>
                      <a:pt x="455764" y="305184"/>
                    </a:cubicBezTo>
                    <a:cubicBezTo>
                      <a:pt x="466813" y="305184"/>
                      <a:pt x="483863" y="305184"/>
                      <a:pt x="492150" y="302612"/>
                    </a:cubicBezTo>
                    <a:cubicBezTo>
                      <a:pt x="499960" y="300136"/>
                      <a:pt x="497389" y="277181"/>
                      <a:pt x="501960" y="270323"/>
                    </a:cubicBezTo>
                    <a:cubicBezTo>
                      <a:pt x="504723" y="266227"/>
                      <a:pt x="504628" y="260893"/>
                      <a:pt x="504437" y="255940"/>
                    </a:cubicBezTo>
                    <a:cubicBezTo>
                      <a:pt x="503199" y="219364"/>
                      <a:pt x="501865" y="182788"/>
                      <a:pt x="500627" y="146212"/>
                    </a:cubicBezTo>
                    <a:cubicBezTo>
                      <a:pt x="500627" y="146212"/>
                      <a:pt x="499770" y="765"/>
                      <a:pt x="300221" y="3"/>
                    </a:cubicBezTo>
                    <a:cubicBezTo>
                      <a:pt x="100577" y="-664"/>
                      <a:pt x="21996" y="105635"/>
                      <a:pt x="2946" y="144402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="" xmlns:a16="http://schemas.microsoft.com/office/drawing/2014/main" id="{73F6F361-B798-408D-83E8-7418D774A4E2}"/>
                  </a:ext>
                </a:extLst>
              </p:cNvPr>
              <p:cNvSpPr/>
              <p:nvPr/>
            </p:nvSpPr>
            <p:spPr>
              <a:xfrm>
                <a:off x="6014117" y="2967375"/>
                <a:ext cx="111406" cy="54437"/>
              </a:xfrm>
              <a:custGeom>
                <a:avLst/>
                <a:gdLst>
                  <a:gd name="connsiteX0" fmla="*/ 158 w 111406"/>
                  <a:gd name="connsiteY0" fmla="*/ 24617 h 54437"/>
                  <a:gd name="connsiteX1" fmla="*/ 111315 w 111406"/>
                  <a:gd name="connsiteY1" fmla="*/ 3281 h 54437"/>
                  <a:gd name="connsiteX2" fmla="*/ 106553 w 111406"/>
                  <a:gd name="connsiteY2" fmla="*/ 1281 h 54437"/>
                  <a:gd name="connsiteX3" fmla="*/ 65119 w 111406"/>
                  <a:gd name="connsiteY3" fmla="*/ 45763 h 54437"/>
                  <a:gd name="connsiteX4" fmla="*/ 2444 w 111406"/>
                  <a:gd name="connsiteY4" fmla="*/ 23188 h 54437"/>
                  <a:gd name="connsiteX5" fmla="*/ 158 w 111406"/>
                  <a:gd name="connsiteY5" fmla="*/ 24617 h 54437"/>
                  <a:gd name="connsiteX6" fmla="*/ 158 w 111406"/>
                  <a:gd name="connsiteY6" fmla="*/ 24617 h 54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406" h="54437">
                    <a:moveTo>
                      <a:pt x="158" y="24617"/>
                    </a:moveTo>
                    <a:cubicBezTo>
                      <a:pt x="25876" y="78052"/>
                      <a:pt x="98361" y="52716"/>
                      <a:pt x="111315" y="3281"/>
                    </a:cubicBezTo>
                    <a:cubicBezTo>
                      <a:pt x="112077" y="519"/>
                      <a:pt x="107886" y="-1386"/>
                      <a:pt x="106553" y="1281"/>
                    </a:cubicBezTo>
                    <a:cubicBezTo>
                      <a:pt x="97504" y="20521"/>
                      <a:pt x="86455" y="38333"/>
                      <a:pt x="65119" y="45763"/>
                    </a:cubicBezTo>
                    <a:cubicBezTo>
                      <a:pt x="41592" y="53954"/>
                      <a:pt x="15113" y="45191"/>
                      <a:pt x="2444" y="23188"/>
                    </a:cubicBezTo>
                    <a:cubicBezTo>
                      <a:pt x="1587" y="21664"/>
                      <a:pt x="-604" y="22998"/>
                      <a:pt x="158" y="24617"/>
                    </a:cubicBezTo>
                    <a:lnTo>
                      <a:pt x="158" y="2461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="" xmlns:a16="http://schemas.microsoft.com/office/drawing/2014/main" id="{3ED1B7BD-D4E8-4D7D-9BED-B5CD86E5BAA9}"/>
                  </a:ext>
                </a:extLst>
              </p:cNvPr>
              <p:cNvSpPr/>
              <p:nvPr/>
            </p:nvSpPr>
            <p:spPr>
              <a:xfrm>
                <a:off x="6101831" y="2967817"/>
                <a:ext cx="45690" cy="23786"/>
              </a:xfrm>
              <a:custGeom>
                <a:avLst/>
                <a:gdLst>
                  <a:gd name="connsiteX0" fmla="*/ 3217 w 45690"/>
                  <a:gd name="connsiteY0" fmla="*/ 7887 h 23786"/>
                  <a:gd name="connsiteX1" fmla="*/ 39603 w 45690"/>
                  <a:gd name="connsiteY1" fmla="*/ 22270 h 23786"/>
                  <a:gd name="connsiteX2" fmla="*/ 45508 w 45690"/>
                  <a:gd name="connsiteY2" fmla="*/ 19793 h 23786"/>
                  <a:gd name="connsiteX3" fmla="*/ 1217 w 45690"/>
                  <a:gd name="connsiteY3" fmla="*/ 3124 h 23786"/>
                  <a:gd name="connsiteX4" fmla="*/ 3217 w 45690"/>
                  <a:gd name="connsiteY4" fmla="*/ 7887 h 23786"/>
                  <a:gd name="connsiteX5" fmla="*/ 3217 w 45690"/>
                  <a:gd name="connsiteY5" fmla="*/ 7887 h 23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690" h="23786">
                    <a:moveTo>
                      <a:pt x="3217" y="7887"/>
                    </a:moveTo>
                    <a:cubicBezTo>
                      <a:pt x="17791" y="1886"/>
                      <a:pt x="32554" y="8935"/>
                      <a:pt x="39603" y="22270"/>
                    </a:cubicBezTo>
                    <a:cubicBezTo>
                      <a:pt x="41317" y="25413"/>
                      <a:pt x="46747" y="23222"/>
                      <a:pt x="45508" y="19793"/>
                    </a:cubicBezTo>
                    <a:cubicBezTo>
                      <a:pt x="39031" y="2362"/>
                      <a:pt x="17410" y="-4591"/>
                      <a:pt x="1217" y="3124"/>
                    </a:cubicBezTo>
                    <a:cubicBezTo>
                      <a:pt x="-1355" y="4363"/>
                      <a:pt x="550" y="8935"/>
                      <a:pt x="3217" y="7887"/>
                    </a:cubicBezTo>
                    <a:lnTo>
                      <a:pt x="3217" y="788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="" xmlns:a16="http://schemas.microsoft.com/office/drawing/2014/main" id="{9787AF10-6BDD-4897-9C33-33706F9B508B}"/>
                  </a:ext>
                </a:extLst>
              </p:cNvPr>
              <p:cNvSpPr/>
              <p:nvPr/>
            </p:nvSpPr>
            <p:spPr>
              <a:xfrm>
                <a:off x="6066941" y="3073628"/>
                <a:ext cx="57324" cy="23363"/>
              </a:xfrm>
              <a:custGeom>
                <a:avLst/>
                <a:gdLst>
                  <a:gd name="connsiteX0" fmla="*/ 103 w 57324"/>
                  <a:gd name="connsiteY0" fmla="*/ 2089 h 23363"/>
                  <a:gd name="connsiteX1" fmla="*/ 26963 w 57324"/>
                  <a:gd name="connsiteY1" fmla="*/ 23235 h 23363"/>
                  <a:gd name="connsiteX2" fmla="*/ 57253 w 57324"/>
                  <a:gd name="connsiteY2" fmla="*/ 7233 h 23363"/>
                  <a:gd name="connsiteX3" fmla="*/ 54109 w 57324"/>
                  <a:gd name="connsiteY3" fmla="*/ 4851 h 23363"/>
                  <a:gd name="connsiteX4" fmla="*/ 29916 w 57324"/>
                  <a:gd name="connsiteY4" fmla="*/ 17139 h 23363"/>
                  <a:gd name="connsiteX5" fmla="*/ 3151 w 57324"/>
                  <a:gd name="connsiteY5" fmla="*/ 756 h 23363"/>
                  <a:gd name="connsiteX6" fmla="*/ 103 w 57324"/>
                  <a:gd name="connsiteY6" fmla="*/ 2089 h 23363"/>
                  <a:gd name="connsiteX7" fmla="*/ 103 w 57324"/>
                  <a:gd name="connsiteY7" fmla="*/ 2089 h 2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324" h="23363">
                    <a:moveTo>
                      <a:pt x="103" y="2089"/>
                    </a:moveTo>
                    <a:cubicBezTo>
                      <a:pt x="4008" y="13710"/>
                      <a:pt x="14676" y="22092"/>
                      <a:pt x="26963" y="23235"/>
                    </a:cubicBezTo>
                    <a:cubicBezTo>
                      <a:pt x="38012" y="24282"/>
                      <a:pt x="54014" y="18948"/>
                      <a:pt x="57253" y="7233"/>
                    </a:cubicBezTo>
                    <a:cubicBezTo>
                      <a:pt x="57729" y="5518"/>
                      <a:pt x="55729" y="3804"/>
                      <a:pt x="54109" y="4851"/>
                    </a:cubicBezTo>
                    <a:cubicBezTo>
                      <a:pt x="45918" y="10090"/>
                      <a:pt x="40679" y="16948"/>
                      <a:pt x="29916" y="17139"/>
                    </a:cubicBezTo>
                    <a:cubicBezTo>
                      <a:pt x="18200" y="17424"/>
                      <a:pt x="9247" y="10090"/>
                      <a:pt x="3151" y="756"/>
                    </a:cubicBezTo>
                    <a:cubicBezTo>
                      <a:pt x="2198" y="-768"/>
                      <a:pt x="-564" y="184"/>
                      <a:pt x="103" y="2089"/>
                    </a:cubicBezTo>
                    <a:lnTo>
                      <a:pt x="103" y="208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="" xmlns:a16="http://schemas.microsoft.com/office/drawing/2014/main" id="{18826CAC-2AB4-4B5A-887B-A32F5F095144}"/>
                  </a:ext>
                </a:extLst>
              </p:cNvPr>
              <p:cNvSpPr/>
              <p:nvPr/>
            </p:nvSpPr>
            <p:spPr>
              <a:xfrm>
                <a:off x="5935027" y="2851879"/>
                <a:ext cx="28645" cy="28592"/>
              </a:xfrm>
              <a:custGeom>
                <a:avLst/>
                <a:gdLst>
                  <a:gd name="connsiteX0" fmla="*/ 13430 w 28645"/>
                  <a:gd name="connsiteY0" fmla="*/ 0 h 28592"/>
                  <a:gd name="connsiteX1" fmla="*/ 0 w 28645"/>
                  <a:gd name="connsiteY1" fmla="*/ 14383 h 28592"/>
                  <a:gd name="connsiteX2" fmla="*/ 13621 w 28645"/>
                  <a:gd name="connsiteY2" fmla="*/ 28575 h 28592"/>
                  <a:gd name="connsiteX3" fmla="*/ 28575 w 28645"/>
                  <a:gd name="connsiteY3" fmla="*/ 15811 h 28592"/>
                  <a:gd name="connsiteX4" fmla="*/ 16669 w 28645"/>
                  <a:gd name="connsiteY4" fmla="*/ 191 h 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5" h="28592">
                    <a:moveTo>
                      <a:pt x="13430" y="0"/>
                    </a:moveTo>
                    <a:cubicBezTo>
                      <a:pt x="6191" y="476"/>
                      <a:pt x="0" y="7144"/>
                      <a:pt x="0" y="14383"/>
                    </a:cubicBezTo>
                    <a:cubicBezTo>
                      <a:pt x="95" y="21622"/>
                      <a:pt x="6382" y="28194"/>
                      <a:pt x="13621" y="28575"/>
                    </a:cubicBezTo>
                    <a:cubicBezTo>
                      <a:pt x="20860" y="28956"/>
                      <a:pt x="27813" y="22955"/>
                      <a:pt x="28575" y="15811"/>
                    </a:cubicBezTo>
                    <a:cubicBezTo>
                      <a:pt x="29337" y="8668"/>
                      <a:pt x="23813" y="1333"/>
                      <a:pt x="16669" y="19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="" xmlns:a16="http://schemas.microsoft.com/office/drawing/2014/main" id="{23D26063-9C49-4EFA-8590-3751C20D1FBD}"/>
                  </a:ext>
                </a:extLst>
              </p:cNvPr>
              <p:cNvSpPr/>
              <p:nvPr/>
            </p:nvSpPr>
            <p:spPr>
              <a:xfrm>
                <a:off x="6163938" y="2851879"/>
                <a:ext cx="28645" cy="28592"/>
              </a:xfrm>
              <a:custGeom>
                <a:avLst/>
                <a:gdLst>
                  <a:gd name="connsiteX0" fmla="*/ 15215 w 28645"/>
                  <a:gd name="connsiteY0" fmla="*/ 0 h 28592"/>
                  <a:gd name="connsiteX1" fmla="*/ 28645 w 28645"/>
                  <a:gd name="connsiteY1" fmla="*/ 14383 h 28592"/>
                  <a:gd name="connsiteX2" fmla="*/ 15025 w 28645"/>
                  <a:gd name="connsiteY2" fmla="*/ 28575 h 28592"/>
                  <a:gd name="connsiteX3" fmla="*/ 70 w 28645"/>
                  <a:gd name="connsiteY3" fmla="*/ 15811 h 28592"/>
                  <a:gd name="connsiteX4" fmla="*/ 11977 w 28645"/>
                  <a:gd name="connsiteY4" fmla="*/ 191 h 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5" h="28592">
                    <a:moveTo>
                      <a:pt x="15215" y="0"/>
                    </a:moveTo>
                    <a:cubicBezTo>
                      <a:pt x="22454" y="476"/>
                      <a:pt x="28645" y="7144"/>
                      <a:pt x="28645" y="14383"/>
                    </a:cubicBezTo>
                    <a:cubicBezTo>
                      <a:pt x="28550" y="21622"/>
                      <a:pt x="22264" y="28194"/>
                      <a:pt x="15025" y="28575"/>
                    </a:cubicBezTo>
                    <a:cubicBezTo>
                      <a:pt x="7786" y="28956"/>
                      <a:pt x="832" y="22955"/>
                      <a:pt x="70" y="15811"/>
                    </a:cubicBezTo>
                    <a:cubicBezTo>
                      <a:pt x="-692" y="8668"/>
                      <a:pt x="4833" y="1333"/>
                      <a:pt x="11977" y="19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222" name="Graphic 495">
              <a:extLst>
                <a:ext uri="{FF2B5EF4-FFF2-40B4-BE49-F238E27FC236}">
                  <a16:creationId xmlns="" xmlns:a16="http://schemas.microsoft.com/office/drawing/2014/main" id="{63CF1B26-2AC2-45EB-9A0C-1B1FA840E715}"/>
                </a:ext>
              </a:extLst>
            </p:cNvPr>
            <p:cNvGrpSpPr/>
            <p:nvPr/>
          </p:nvGrpSpPr>
          <p:grpSpPr>
            <a:xfrm rot="20781023">
              <a:off x="10178661" y="3241367"/>
              <a:ext cx="2190626" cy="3601611"/>
              <a:chOff x="5562690" y="2528940"/>
              <a:chExt cx="999653" cy="1781156"/>
            </a:xfrm>
          </p:grpSpPr>
          <p:grpSp>
            <p:nvGrpSpPr>
              <p:cNvPr id="223" name="Graphic 495">
                <a:extLst>
                  <a:ext uri="{FF2B5EF4-FFF2-40B4-BE49-F238E27FC236}">
                    <a16:creationId xmlns="" xmlns:a16="http://schemas.microsoft.com/office/drawing/2014/main" id="{84395DD6-B52B-41B8-B1E9-B35C3F8A857B}"/>
                  </a:ext>
                </a:extLst>
              </p:cNvPr>
              <p:cNvGrpSpPr/>
              <p:nvPr/>
            </p:nvGrpSpPr>
            <p:grpSpPr>
              <a:xfrm>
                <a:off x="5744035" y="4176661"/>
                <a:ext cx="150225" cy="99872"/>
                <a:chOff x="5744035" y="4176661"/>
                <a:chExt cx="150225" cy="99872"/>
              </a:xfrm>
            </p:grpSpPr>
            <p:sp>
              <p:nvSpPr>
                <p:cNvPr id="278" name="Freeform: Shape 277">
                  <a:extLst>
                    <a:ext uri="{FF2B5EF4-FFF2-40B4-BE49-F238E27FC236}">
                      <a16:creationId xmlns="" xmlns:a16="http://schemas.microsoft.com/office/drawing/2014/main" id="{2DD3EBCE-58FF-4855-9CD0-04E78643CAF0}"/>
                    </a:ext>
                  </a:extLst>
                </p:cNvPr>
                <p:cNvSpPr/>
                <p:nvPr/>
              </p:nvSpPr>
              <p:spPr>
                <a:xfrm>
                  <a:off x="5744035" y="4178140"/>
                  <a:ext cx="150225" cy="98393"/>
                </a:xfrm>
                <a:custGeom>
                  <a:avLst/>
                  <a:gdLst>
                    <a:gd name="connsiteX0" fmla="*/ 150225 w 150225"/>
                    <a:gd name="connsiteY0" fmla="*/ 30766 h 98393"/>
                    <a:gd name="connsiteX1" fmla="*/ 125079 w 150225"/>
                    <a:gd name="connsiteY1" fmla="*/ 98393 h 98393"/>
                    <a:gd name="connsiteX2" fmla="*/ 302 w 150225"/>
                    <a:gd name="connsiteY2" fmla="*/ 89821 h 98393"/>
                    <a:gd name="connsiteX3" fmla="*/ 49165 w 150225"/>
                    <a:gd name="connsiteY3" fmla="*/ 50673 h 98393"/>
                    <a:gd name="connsiteX4" fmla="*/ 65262 w 150225"/>
                    <a:gd name="connsiteY4" fmla="*/ 49340 h 98393"/>
                    <a:gd name="connsiteX5" fmla="*/ 76692 w 150225"/>
                    <a:gd name="connsiteY5" fmla="*/ 0 h 98393"/>
                    <a:gd name="connsiteX6" fmla="*/ 150225 w 150225"/>
                    <a:gd name="connsiteY6" fmla="*/ 30766 h 98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0225" h="98393">
                      <a:moveTo>
                        <a:pt x="150225" y="30766"/>
                      </a:moveTo>
                      <a:lnTo>
                        <a:pt x="125079" y="98393"/>
                      </a:lnTo>
                      <a:cubicBezTo>
                        <a:pt x="125079" y="98393"/>
                        <a:pt x="3064" y="94679"/>
                        <a:pt x="302" y="89821"/>
                      </a:cubicBezTo>
                      <a:cubicBezTo>
                        <a:pt x="-2460" y="84963"/>
                        <a:pt x="13732" y="61627"/>
                        <a:pt x="49165" y="50673"/>
                      </a:cubicBezTo>
                      <a:lnTo>
                        <a:pt x="65262" y="49340"/>
                      </a:lnTo>
                      <a:lnTo>
                        <a:pt x="76692" y="0"/>
                      </a:lnTo>
                      <a:lnTo>
                        <a:pt x="150225" y="30766"/>
                      </a:lnTo>
                      <a:close/>
                    </a:path>
                  </a:pathLst>
                </a:custGeom>
                <a:solidFill>
                  <a:srgbClr val="8C235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9" name="Freeform: Shape 278">
                  <a:extLst>
                    <a:ext uri="{FF2B5EF4-FFF2-40B4-BE49-F238E27FC236}">
                      <a16:creationId xmlns="" xmlns:a16="http://schemas.microsoft.com/office/drawing/2014/main" id="{EF1E6218-8D26-42E8-A894-31629FDFF906}"/>
                    </a:ext>
                  </a:extLst>
                </p:cNvPr>
                <p:cNvSpPr/>
                <p:nvPr/>
              </p:nvSpPr>
              <p:spPr>
                <a:xfrm>
                  <a:off x="5806100" y="4224339"/>
                  <a:ext cx="14581" cy="15737"/>
                </a:xfrm>
                <a:custGeom>
                  <a:avLst/>
                  <a:gdLst>
                    <a:gd name="connsiteX0" fmla="*/ 14341 w 14581"/>
                    <a:gd name="connsiteY0" fmla="*/ 13523 h 15737"/>
                    <a:gd name="connsiteX1" fmla="*/ 2625 w 14581"/>
                    <a:gd name="connsiteY1" fmla="*/ 378 h 15737"/>
                    <a:gd name="connsiteX2" fmla="*/ 530 w 14581"/>
                    <a:gd name="connsiteY2" fmla="*/ 2473 h 15737"/>
                    <a:gd name="connsiteX3" fmla="*/ 11769 w 14581"/>
                    <a:gd name="connsiteY3" fmla="*/ 15047 h 15737"/>
                    <a:gd name="connsiteX4" fmla="*/ 14341 w 14581"/>
                    <a:gd name="connsiteY4" fmla="*/ 13523 h 15737"/>
                    <a:gd name="connsiteX5" fmla="*/ 14341 w 14581"/>
                    <a:gd name="connsiteY5" fmla="*/ 13523 h 15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581" h="15737">
                      <a:moveTo>
                        <a:pt x="14341" y="13523"/>
                      </a:moveTo>
                      <a:cubicBezTo>
                        <a:pt x="11103" y="8474"/>
                        <a:pt x="7293" y="4188"/>
                        <a:pt x="2625" y="378"/>
                      </a:cubicBezTo>
                      <a:cubicBezTo>
                        <a:pt x="1101" y="-860"/>
                        <a:pt x="-994" y="1235"/>
                        <a:pt x="530" y="2473"/>
                      </a:cubicBezTo>
                      <a:cubicBezTo>
                        <a:pt x="4911" y="6093"/>
                        <a:pt x="8626" y="10189"/>
                        <a:pt x="11769" y="15047"/>
                      </a:cubicBezTo>
                      <a:cubicBezTo>
                        <a:pt x="12722" y="16666"/>
                        <a:pt x="15389" y="15142"/>
                        <a:pt x="14341" y="13523"/>
                      </a:cubicBezTo>
                      <a:lnTo>
                        <a:pt x="14341" y="135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0" name="Freeform: Shape 279">
                  <a:extLst>
                    <a:ext uri="{FF2B5EF4-FFF2-40B4-BE49-F238E27FC236}">
                      <a16:creationId xmlns="" xmlns:a16="http://schemas.microsoft.com/office/drawing/2014/main" id="{48786559-43B8-4440-ACBE-8FBDAC34204C}"/>
                    </a:ext>
                  </a:extLst>
                </p:cNvPr>
                <p:cNvSpPr/>
                <p:nvPr/>
              </p:nvSpPr>
              <p:spPr>
                <a:xfrm>
                  <a:off x="5811555" y="4212428"/>
                  <a:ext cx="19881" cy="12428"/>
                </a:xfrm>
                <a:custGeom>
                  <a:avLst/>
                  <a:gdLst>
                    <a:gd name="connsiteX0" fmla="*/ 19364 w 19881"/>
                    <a:gd name="connsiteY0" fmla="*/ 9908 h 12428"/>
                    <a:gd name="connsiteX1" fmla="*/ 1838 w 19881"/>
                    <a:gd name="connsiteY1" fmla="*/ 97 h 12428"/>
                    <a:gd name="connsiteX2" fmla="*/ 1076 w 19881"/>
                    <a:gd name="connsiteY2" fmla="*/ 3050 h 12428"/>
                    <a:gd name="connsiteX3" fmla="*/ 17269 w 19881"/>
                    <a:gd name="connsiteY3" fmla="*/ 12099 h 12428"/>
                    <a:gd name="connsiteX4" fmla="*/ 19364 w 19881"/>
                    <a:gd name="connsiteY4" fmla="*/ 9908 h 12428"/>
                    <a:gd name="connsiteX5" fmla="*/ 19364 w 19881"/>
                    <a:gd name="connsiteY5" fmla="*/ 9908 h 12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881" h="12428">
                      <a:moveTo>
                        <a:pt x="19364" y="9908"/>
                      </a:moveTo>
                      <a:cubicBezTo>
                        <a:pt x="14030" y="5527"/>
                        <a:pt x="8315" y="2288"/>
                        <a:pt x="1838" y="97"/>
                      </a:cubicBezTo>
                      <a:cubicBezTo>
                        <a:pt x="28" y="-569"/>
                        <a:pt x="-829" y="2383"/>
                        <a:pt x="1076" y="3050"/>
                      </a:cubicBezTo>
                      <a:cubicBezTo>
                        <a:pt x="7077" y="5146"/>
                        <a:pt x="12411" y="8098"/>
                        <a:pt x="17269" y="12099"/>
                      </a:cubicBezTo>
                      <a:cubicBezTo>
                        <a:pt x="18697" y="13242"/>
                        <a:pt x="20888" y="11146"/>
                        <a:pt x="19364" y="9908"/>
                      </a:cubicBezTo>
                      <a:lnTo>
                        <a:pt x="19364" y="990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1" name="Freeform: Shape 280">
                  <a:extLst>
                    <a:ext uri="{FF2B5EF4-FFF2-40B4-BE49-F238E27FC236}">
                      <a16:creationId xmlns="" xmlns:a16="http://schemas.microsoft.com/office/drawing/2014/main" id="{8C46B013-1F29-404B-9DF4-571F08EFC64B}"/>
                    </a:ext>
                  </a:extLst>
                </p:cNvPr>
                <p:cNvSpPr/>
                <p:nvPr/>
              </p:nvSpPr>
              <p:spPr>
                <a:xfrm>
                  <a:off x="5792106" y="4229478"/>
                  <a:ext cx="11358" cy="17270"/>
                </a:xfrm>
                <a:custGeom>
                  <a:avLst/>
                  <a:gdLst>
                    <a:gd name="connsiteX0" fmla="*/ 11286 w 11358"/>
                    <a:gd name="connsiteY0" fmla="*/ 15432 h 17270"/>
                    <a:gd name="connsiteX1" fmla="*/ 2523 w 11358"/>
                    <a:gd name="connsiteY1" fmla="*/ 478 h 17270"/>
                    <a:gd name="connsiteX2" fmla="*/ 427 w 11358"/>
                    <a:gd name="connsiteY2" fmla="*/ 2573 h 17270"/>
                    <a:gd name="connsiteX3" fmla="*/ 8428 w 11358"/>
                    <a:gd name="connsiteY3" fmla="*/ 16194 h 17270"/>
                    <a:gd name="connsiteX4" fmla="*/ 11286 w 11358"/>
                    <a:gd name="connsiteY4" fmla="*/ 15432 h 17270"/>
                    <a:gd name="connsiteX5" fmla="*/ 11286 w 11358"/>
                    <a:gd name="connsiteY5" fmla="*/ 15432 h 17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358" h="17270">
                      <a:moveTo>
                        <a:pt x="11286" y="15432"/>
                      </a:moveTo>
                      <a:cubicBezTo>
                        <a:pt x="9476" y="9717"/>
                        <a:pt x="6523" y="4859"/>
                        <a:pt x="2523" y="478"/>
                      </a:cubicBezTo>
                      <a:cubicBezTo>
                        <a:pt x="1189" y="-951"/>
                        <a:pt x="-906" y="1145"/>
                        <a:pt x="427" y="2573"/>
                      </a:cubicBezTo>
                      <a:cubicBezTo>
                        <a:pt x="4237" y="6669"/>
                        <a:pt x="6714" y="10955"/>
                        <a:pt x="8428" y="16194"/>
                      </a:cubicBezTo>
                      <a:cubicBezTo>
                        <a:pt x="8904" y="18099"/>
                        <a:pt x="11857" y="17242"/>
                        <a:pt x="11286" y="15432"/>
                      </a:cubicBezTo>
                      <a:lnTo>
                        <a:pt x="11286" y="154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2" name="Freeform: Shape 281">
                  <a:extLst>
                    <a:ext uri="{FF2B5EF4-FFF2-40B4-BE49-F238E27FC236}">
                      <a16:creationId xmlns="" xmlns:a16="http://schemas.microsoft.com/office/drawing/2014/main" id="{3279CA16-79EF-4865-84F9-35D8EEB29168}"/>
                    </a:ext>
                  </a:extLst>
                </p:cNvPr>
                <p:cNvSpPr/>
                <p:nvPr/>
              </p:nvSpPr>
              <p:spPr>
                <a:xfrm>
                  <a:off x="5774065" y="4233491"/>
                  <a:ext cx="12904" cy="15272"/>
                </a:xfrm>
                <a:custGeom>
                  <a:avLst/>
                  <a:gdLst>
                    <a:gd name="connsiteX0" fmla="*/ 12658 w 12904"/>
                    <a:gd name="connsiteY0" fmla="*/ 13039 h 15272"/>
                    <a:gd name="connsiteX1" fmla="*/ 2561 w 12904"/>
                    <a:gd name="connsiteY1" fmla="*/ 466 h 15272"/>
                    <a:gd name="connsiteX2" fmla="*/ 466 w 12904"/>
                    <a:gd name="connsiteY2" fmla="*/ 2561 h 15272"/>
                    <a:gd name="connsiteX3" fmla="*/ 10086 w 12904"/>
                    <a:gd name="connsiteY3" fmla="*/ 14563 h 15272"/>
                    <a:gd name="connsiteX4" fmla="*/ 12658 w 12904"/>
                    <a:gd name="connsiteY4" fmla="*/ 13039 h 15272"/>
                    <a:gd name="connsiteX5" fmla="*/ 12658 w 12904"/>
                    <a:gd name="connsiteY5" fmla="*/ 13039 h 15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904" h="15272">
                      <a:moveTo>
                        <a:pt x="12658" y="13039"/>
                      </a:moveTo>
                      <a:cubicBezTo>
                        <a:pt x="9705" y="8467"/>
                        <a:pt x="6371" y="4276"/>
                        <a:pt x="2561" y="466"/>
                      </a:cubicBezTo>
                      <a:cubicBezTo>
                        <a:pt x="1228" y="-963"/>
                        <a:pt x="-963" y="1228"/>
                        <a:pt x="466" y="2561"/>
                      </a:cubicBezTo>
                      <a:cubicBezTo>
                        <a:pt x="4085" y="6276"/>
                        <a:pt x="7229" y="10181"/>
                        <a:pt x="10086" y="14563"/>
                      </a:cubicBezTo>
                      <a:cubicBezTo>
                        <a:pt x="11134" y="16182"/>
                        <a:pt x="13706" y="14753"/>
                        <a:pt x="12658" y="13039"/>
                      </a:cubicBezTo>
                      <a:lnTo>
                        <a:pt x="12658" y="130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3" name="Freeform: Shape 282">
                  <a:extLst>
                    <a:ext uri="{FF2B5EF4-FFF2-40B4-BE49-F238E27FC236}">
                      <a16:creationId xmlns="" xmlns:a16="http://schemas.microsoft.com/office/drawing/2014/main" id="{AAAD21D8-033D-4D83-A944-AA87E902CD04}"/>
                    </a:ext>
                  </a:extLst>
                </p:cNvPr>
                <p:cNvSpPr/>
                <p:nvPr/>
              </p:nvSpPr>
              <p:spPr>
                <a:xfrm>
                  <a:off x="5797893" y="4176661"/>
                  <a:ext cx="39440" cy="38137"/>
                </a:xfrm>
                <a:custGeom>
                  <a:avLst/>
                  <a:gdLst>
                    <a:gd name="connsiteX0" fmla="*/ 16167 w 39440"/>
                    <a:gd name="connsiteY0" fmla="*/ 37388 h 38137"/>
                    <a:gd name="connsiteX1" fmla="*/ 21977 w 39440"/>
                    <a:gd name="connsiteY1" fmla="*/ 29197 h 38137"/>
                    <a:gd name="connsiteX2" fmla="*/ 26739 w 39440"/>
                    <a:gd name="connsiteY2" fmla="*/ 25673 h 38137"/>
                    <a:gd name="connsiteX3" fmla="*/ 30168 w 39440"/>
                    <a:gd name="connsiteY3" fmla="*/ 24053 h 38137"/>
                    <a:gd name="connsiteX4" fmla="*/ 32645 w 39440"/>
                    <a:gd name="connsiteY4" fmla="*/ 29102 h 38137"/>
                    <a:gd name="connsiteX5" fmla="*/ 23310 w 39440"/>
                    <a:gd name="connsiteY5" fmla="*/ 31007 h 38137"/>
                    <a:gd name="connsiteX6" fmla="*/ 12928 w 39440"/>
                    <a:gd name="connsiteY6" fmla="*/ 30340 h 38137"/>
                    <a:gd name="connsiteX7" fmla="*/ 8261 w 39440"/>
                    <a:gd name="connsiteY7" fmla="*/ 21196 h 38137"/>
                    <a:gd name="connsiteX8" fmla="*/ 3784 w 39440"/>
                    <a:gd name="connsiteY8" fmla="*/ 9956 h 38137"/>
                    <a:gd name="connsiteX9" fmla="*/ 11214 w 39440"/>
                    <a:gd name="connsiteY9" fmla="*/ 8432 h 38137"/>
                    <a:gd name="connsiteX10" fmla="*/ 13500 w 39440"/>
                    <a:gd name="connsiteY10" fmla="*/ 15195 h 38137"/>
                    <a:gd name="connsiteX11" fmla="*/ 12166 w 39440"/>
                    <a:gd name="connsiteY11" fmla="*/ 27578 h 38137"/>
                    <a:gd name="connsiteX12" fmla="*/ 15119 w 39440"/>
                    <a:gd name="connsiteY12" fmla="*/ 28340 h 38137"/>
                    <a:gd name="connsiteX13" fmla="*/ 15214 w 39440"/>
                    <a:gd name="connsiteY13" fmla="*/ 9861 h 38137"/>
                    <a:gd name="connsiteX14" fmla="*/ 4451 w 39440"/>
                    <a:gd name="connsiteY14" fmla="*/ 146 h 38137"/>
                    <a:gd name="connsiteX15" fmla="*/ 12166 w 39440"/>
                    <a:gd name="connsiteY15" fmla="*/ 35007 h 38137"/>
                    <a:gd name="connsiteX16" fmla="*/ 13881 w 39440"/>
                    <a:gd name="connsiteY16" fmla="*/ 35674 h 38137"/>
                    <a:gd name="connsiteX17" fmla="*/ 37788 w 39440"/>
                    <a:gd name="connsiteY17" fmla="*/ 22529 h 38137"/>
                    <a:gd name="connsiteX18" fmla="*/ 13500 w 39440"/>
                    <a:gd name="connsiteY18" fmla="*/ 35769 h 38137"/>
                    <a:gd name="connsiteX19" fmla="*/ 16167 w 39440"/>
                    <a:gd name="connsiteY19" fmla="*/ 37388 h 38137"/>
                    <a:gd name="connsiteX20" fmla="*/ 16167 w 39440"/>
                    <a:gd name="connsiteY20" fmla="*/ 37388 h 38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440" h="38137">
                      <a:moveTo>
                        <a:pt x="16167" y="37388"/>
                      </a:moveTo>
                      <a:cubicBezTo>
                        <a:pt x="17691" y="34340"/>
                        <a:pt x="19500" y="31578"/>
                        <a:pt x="21977" y="29197"/>
                      </a:cubicBezTo>
                      <a:cubicBezTo>
                        <a:pt x="23406" y="27863"/>
                        <a:pt x="25025" y="26625"/>
                        <a:pt x="26739" y="25673"/>
                      </a:cubicBezTo>
                      <a:cubicBezTo>
                        <a:pt x="27882" y="25101"/>
                        <a:pt x="29025" y="24530"/>
                        <a:pt x="30168" y="24053"/>
                      </a:cubicBezTo>
                      <a:cubicBezTo>
                        <a:pt x="31026" y="25768"/>
                        <a:pt x="31788" y="27387"/>
                        <a:pt x="32645" y="29102"/>
                      </a:cubicBezTo>
                      <a:cubicBezTo>
                        <a:pt x="31597" y="30435"/>
                        <a:pt x="25025" y="30626"/>
                        <a:pt x="23310" y="31007"/>
                      </a:cubicBezTo>
                      <a:cubicBezTo>
                        <a:pt x="19500" y="31769"/>
                        <a:pt x="15690" y="33578"/>
                        <a:pt x="12928" y="30340"/>
                      </a:cubicBezTo>
                      <a:cubicBezTo>
                        <a:pt x="10928" y="27959"/>
                        <a:pt x="9594" y="24053"/>
                        <a:pt x="8261" y="21196"/>
                      </a:cubicBezTo>
                      <a:cubicBezTo>
                        <a:pt x="7213" y="18910"/>
                        <a:pt x="3308" y="12623"/>
                        <a:pt x="3784" y="9956"/>
                      </a:cubicBezTo>
                      <a:cubicBezTo>
                        <a:pt x="4070" y="8147"/>
                        <a:pt x="9690" y="7004"/>
                        <a:pt x="11214" y="8432"/>
                      </a:cubicBezTo>
                      <a:cubicBezTo>
                        <a:pt x="12642" y="9861"/>
                        <a:pt x="13119" y="13290"/>
                        <a:pt x="13500" y="15195"/>
                      </a:cubicBezTo>
                      <a:cubicBezTo>
                        <a:pt x="14262" y="19481"/>
                        <a:pt x="13690" y="23577"/>
                        <a:pt x="12166" y="27578"/>
                      </a:cubicBezTo>
                      <a:cubicBezTo>
                        <a:pt x="11499" y="29387"/>
                        <a:pt x="14452" y="30149"/>
                        <a:pt x="15119" y="28340"/>
                      </a:cubicBezTo>
                      <a:cubicBezTo>
                        <a:pt x="17405" y="22244"/>
                        <a:pt x="17595" y="15957"/>
                        <a:pt x="15214" y="9861"/>
                      </a:cubicBezTo>
                      <a:cubicBezTo>
                        <a:pt x="13690" y="5861"/>
                        <a:pt x="9880" y="-1093"/>
                        <a:pt x="4451" y="146"/>
                      </a:cubicBezTo>
                      <a:cubicBezTo>
                        <a:pt x="-8027" y="3098"/>
                        <a:pt x="9404" y="30245"/>
                        <a:pt x="12166" y="35007"/>
                      </a:cubicBezTo>
                      <a:cubicBezTo>
                        <a:pt x="12547" y="35579"/>
                        <a:pt x="13214" y="35864"/>
                        <a:pt x="13881" y="35674"/>
                      </a:cubicBezTo>
                      <a:cubicBezTo>
                        <a:pt x="17786" y="34912"/>
                        <a:pt x="46551" y="32626"/>
                        <a:pt x="37788" y="22529"/>
                      </a:cubicBezTo>
                      <a:cubicBezTo>
                        <a:pt x="30168" y="13671"/>
                        <a:pt x="16452" y="29673"/>
                        <a:pt x="13500" y="35769"/>
                      </a:cubicBezTo>
                      <a:cubicBezTo>
                        <a:pt x="12738" y="37579"/>
                        <a:pt x="15309" y="39103"/>
                        <a:pt x="16167" y="37388"/>
                      </a:cubicBezTo>
                      <a:lnTo>
                        <a:pt x="16167" y="373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4" name="Freeform: Shape 283">
                  <a:extLst>
                    <a:ext uri="{FF2B5EF4-FFF2-40B4-BE49-F238E27FC236}">
                      <a16:creationId xmlns="" xmlns:a16="http://schemas.microsoft.com/office/drawing/2014/main" id="{5CCD9C20-3B77-4AC7-B107-2F7DE77C4D6A}"/>
                    </a:ext>
                  </a:extLst>
                </p:cNvPr>
                <p:cNvSpPr/>
                <p:nvPr/>
              </p:nvSpPr>
              <p:spPr>
                <a:xfrm>
                  <a:off x="5832720" y="4240881"/>
                  <a:ext cx="48480" cy="29651"/>
                </a:xfrm>
                <a:custGeom>
                  <a:avLst/>
                  <a:gdLst>
                    <a:gd name="connsiteX0" fmla="*/ 47729 w 48480"/>
                    <a:gd name="connsiteY0" fmla="*/ 3839 h 29651"/>
                    <a:gd name="connsiteX1" fmla="*/ 9 w 48480"/>
                    <a:gd name="connsiteY1" fmla="*/ 28223 h 29651"/>
                    <a:gd name="connsiteX2" fmla="*/ 3057 w 48480"/>
                    <a:gd name="connsiteY2" fmla="*/ 28223 h 29651"/>
                    <a:gd name="connsiteX3" fmla="*/ 46205 w 48480"/>
                    <a:gd name="connsiteY3" fmla="*/ 6506 h 29651"/>
                    <a:gd name="connsiteX4" fmla="*/ 47729 w 48480"/>
                    <a:gd name="connsiteY4" fmla="*/ 3839 h 29651"/>
                    <a:gd name="connsiteX5" fmla="*/ 47729 w 48480"/>
                    <a:gd name="connsiteY5" fmla="*/ 3839 h 29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8480" h="29651">
                      <a:moveTo>
                        <a:pt x="47729" y="3839"/>
                      </a:moveTo>
                      <a:cubicBezTo>
                        <a:pt x="27060" y="-6448"/>
                        <a:pt x="2962" y="4696"/>
                        <a:pt x="9" y="28223"/>
                      </a:cubicBezTo>
                      <a:cubicBezTo>
                        <a:pt x="-182" y="30128"/>
                        <a:pt x="2771" y="30128"/>
                        <a:pt x="3057" y="28223"/>
                      </a:cubicBezTo>
                      <a:cubicBezTo>
                        <a:pt x="5629" y="7077"/>
                        <a:pt x="27727" y="-2733"/>
                        <a:pt x="46205" y="6506"/>
                      </a:cubicBezTo>
                      <a:cubicBezTo>
                        <a:pt x="47920" y="7268"/>
                        <a:pt x="49444" y="4696"/>
                        <a:pt x="47729" y="3839"/>
                      </a:cubicBezTo>
                      <a:lnTo>
                        <a:pt x="47729" y="38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5" name="Freeform: Shape 284">
                  <a:extLst>
                    <a:ext uri="{FF2B5EF4-FFF2-40B4-BE49-F238E27FC236}">
                      <a16:creationId xmlns="" xmlns:a16="http://schemas.microsoft.com/office/drawing/2014/main" id="{B4C25109-C654-4016-9C09-0A24A3600561}"/>
                    </a:ext>
                  </a:extLst>
                </p:cNvPr>
                <p:cNvSpPr/>
                <p:nvPr/>
              </p:nvSpPr>
              <p:spPr>
                <a:xfrm>
                  <a:off x="5744051" y="4266524"/>
                  <a:ext cx="128087" cy="7473"/>
                </a:xfrm>
                <a:custGeom>
                  <a:avLst/>
                  <a:gdLst>
                    <a:gd name="connsiteX0" fmla="*/ 126587 w 128087"/>
                    <a:gd name="connsiteY0" fmla="*/ 4390 h 7473"/>
                    <a:gd name="connsiteX1" fmla="*/ 1429 w 128087"/>
                    <a:gd name="connsiteY1" fmla="*/ 9 h 7473"/>
                    <a:gd name="connsiteX2" fmla="*/ 1429 w 128087"/>
                    <a:gd name="connsiteY2" fmla="*/ 3057 h 7473"/>
                    <a:gd name="connsiteX3" fmla="*/ 126587 w 128087"/>
                    <a:gd name="connsiteY3" fmla="*/ 7438 h 7473"/>
                    <a:gd name="connsiteX4" fmla="*/ 126587 w 128087"/>
                    <a:gd name="connsiteY4" fmla="*/ 4390 h 7473"/>
                    <a:gd name="connsiteX5" fmla="*/ 126587 w 128087"/>
                    <a:gd name="connsiteY5" fmla="*/ 4390 h 7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8087" h="7473">
                      <a:moveTo>
                        <a:pt x="126587" y="4390"/>
                      </a:moveTo>
                      <a:cubicBezTo>
                        <a:pt x="84773" y="4676"/>
                        <a:pt x="43053" y="3152"/>
                        <a:pt x="1429" y="9"/>
                      </a:cubicBezTo>
                      <a:cubicBezTo>
                        <a:pt x="-476" y="-182"/>
                        <a:pt x="-476" y="2866"/>
                        <a:pt x="1429" y="3057"/>
                      </a:cubicBezTo>
                      <a:cubicBezTo>
                        <a:pt x="43148" y="6295"/>
                        <a:pt x="84773" y="7724"/>
                        <a:pt x="126587" y="7438"/>
                      </a:cubicBezTo>
                      <a:cubicBezTo>
                        <a:pt x="128587" y="7343"/>
                        <a:pt x="128587" y="4390"/>
                        <a:pt x="126587" y="4390"/>
                      </a:cubicBezTo>
                      <a:lnTo>
                        <a:pt x="126587" y="43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224" name="Graphic 495">
                <a:extLst>
                  <a:ext uri="{FF2B5EF4-FFF2-40B4-BE49-F238E27FC236}">
                    <a16:creationId xmlns="" xmlns:a16="http://schemas.microsoft.com/office/drawing/2014/main" id="{4615E3B9-E624-422D-B654-D910FE300FC4}"/>
                  </a:ext>
                </a:extLst>
              </p:cNvPr>
              <p:cNvGrpSpPr/>
              <p:nvPr/>
            </p:nvGrpSpPr>
            <p:grpSpPr>
              <a:xfrm>
                <a:off x="6057614" y="4201000"/>
                <a:ext cx="128054" cy="109096"/>
                <a:chOff x="6057614" y="4201000"/>
                <a:chExt cx="128054" cy="109096"/>
              </a:xfrm>
            </p:grpSpPr>
            <p:sp>
              <p:nvSpPr>
                <p:cNvPr id="270" name="Freeform: Shape 269">
                  <a:extLst>
                    <a:ext uri="{FF2B5EF4-FFF2-40B4-BE49-F238E27FC236}">
                      <a16:creationId xmlns="" xmlns:a16="http://schemas.microsoft.com/office/drawing/2014/main" id="{B4FDA999-16EF-421C-BAC7-C8563AC1162B}"/>
                    </a:ext>
                  </a:extLst>
                </p:cNvPr>
                <p:cNvSpPr/>
                <p:nvPr/>
              </p:nvSpPr>
              <p:spPr>
                <a:xfrm>
                  <a:off x="6057614" y="4201000"/>
                  <a:ext cx="128054" cy="108069"/>
                </a:xfrm>
                <a:custGeom>
                  <a:avLst/>
                  <a:gdLst>
                    <a:gd name="connsiteX0" fmla="*/ 0 w 128054"/>
                    <a:gd name="connsiteY0" fmla="*/ 8858 h 108069"/>
                    <a:gd name="connsiteX1" fmla="*/ 5048 w 128054"/>
                    <a:gd name="connsiteY1" fmla="*/ 80772 h 108069"/>
                    <a:gd name="connsiteX2" fmla="*/ 127159 w 128054"/>
                    <a:gd name="connsiteY2" fmla="*/ 107728 h 108069"/>
                    <a:gd name="connsiteX3" fmla="*/ 91345 w 128054"/>
                    <a:gd name="connsiteY3" fmla="*/ 56388 h 108069"/>
                    <a:gd name="connsiteX4" fmla="*/ 76295 w 128054"/>
                    <a:gd name="connsiteY4" fmla="*/ 50578 h 108069"/>
                    <a:gd name="connsiteX5" fmla="*/ 79343 w 128054"/>
                    <a:gd name="connsiteY5" fmla="*/ 0 h 108069"/>
                    <a:gd name="connsiteX6" fmla="*/ 0 w 128054"/>
                    <a:gd name="connsiteY6" fmla="*/ 8858 h 108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8054" h="108069">
                      <a:moveTo>
                        <a:pt x="0" y="8858"/>
                      </a:moveTo>
                      <a:lnTo>
                        <a:pt x="5048" y="80772"/>
                      </a:lnTo>
                      <a:cubicBezTo>
                        <a:pt x="5048" y="80772"/>
                        <a:pt x="123158" y="111633"/>
                        <a:pt x="127159" y="107728"/>
                      </a:cubicBezTo>
                      <a:cubicBezTo>
                        <a:pt x="131159" y="103822"/>
                        <a:pt x="122206" y="76867"/>
                        <a:pt x="91345" y="56388"/>
                      </a:cubicBezTo>
                      <a:lnTo>
                        <a:pt x="76295" y="50578"/>
                      </a:lnTo>
                      <a:lnTo>
                        <a:pt x="79343" y="0"/>
                      </a:lnTo>
                      <a:lnTo>
                        <a:pt x="0" y="8858"/>
                      </a:lnTo>
                      <a:close/>
                    </a:path>
                  </a:pathLst>
                </a:custGeom>
                <a:solidFill>
                  <a:srgbClr val="8C235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1" name="Freeform: Shape 270">
                  <a:extLst>
                    <a:ext uri="{FF2B5EF4-FFF2-40B4-BE49-F238E27FC236}">
                      <a16:creationId xmlns="" xmlns:a16="http://schemas.microsoft.com/office/drawing/2014/main" id="{4C91E159-DCF3-464A-A1E6-A193465A1F29}"/>
                    </a:ext>
                  </a:extLst>
                </p:cNvPr>
                <p:cNvSpPr/>
                <p:nvPr/>
              </p:nvSpPr>
              <p:spPr>
                <a:xfrm>
                  <a:off x="6119812" y="4249057"/>
                  <a:ext cx="17767" cy="11947"/>
                </a:xfrm>
                <a:custGeom>
                  <a:avLst/>
                  <a:gdLst>
                    <a:gd name="connsiteX0" fmla="*/ 2667 w 17767"/>
                    <a:gd name="connsiteY0" fmla="*/ 11570 h 11947"/>
                    <a:gd name="connsiteX1" fmla="*/ 16955 w 17767"/>
                    <a:gd name="connsiteY1" fmla="*/ 2711 h 11947"/>
                    <a:gd name="connsiteX2" fmla="*/ 15431 w 17767"/>
                    <a:gd name="connsiteY2" fmla="*/ 140 h 11947"/>
                    <a:gd name="connsiteX3" fmla="*/ 477 w 17767"/>
                    <a:gd name="connsiteY3" fmla="*/ 9474 h 11947"/>
                    <a:gd name="connsiteX4" fmla="*/ 2667 w 17767"/>
                    <a:gd name="connsiteY4" fmla="*/ 11570 h 11947"/>
                    <a:gd name="connsiteX5" fmla="*/ 2667 w 17767"/>
                    <a:gd name="connsiteY5" fmla="*/ 11570 h 11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767" h="11947">
                      <a:moveTo>
                        <a:pt x="2667" y="11570"/>
                      </a:moveTo>
                      <a:cubicBezTo>
                        <a:pt x="7049" y="7855"/>
                        <a:pt x="11716" y="4997"/>
                        <a:pt x="16955" y="2711"/>
                      </a:cubicBezTo>
                      <a:cubicBezTo>
                        <a:pt x="18765" y="1949"/>
                        <a:pt x="17241" y="-622"/>
                        <a:pt x="15431" y="140"/>
                      </a:cubicBezTo>
                      <a:cubicBezTo>
                        <a:pt x="9906" y="2521"/>
                        <a:pt x="5049" y="5569"/>
                        <a:pt x="477" y="9474"/>
                      </a:cubicBezTo>
                      <a:cubicBezTo>
                        <a:pt x="-952" y="10712"/>
                        <a:pt x="1143" y="12808"/>
                        <a:pt x="2667" y="11570"/>
                      </a:cubicBezTo>
                      <a:lnTo>
                        <a:pt x="2667" y="115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2" name="Freeform: Shape 271">
                  <a:extLst>
                    <a:ext uri="{FF2B5EF4-FFF2-40B4-BE49-F238E27FC236}">
                      <a16:creationId xmlns="" xmlns:a16="http://schemas.microsoft.com/office/drawing/2014/main" id="{7F4201E3-BCE0-4659-B0BB-5DD2CDDB216B}"/>
                    </a:ext>
                  </a:extLst>
                </p:cNvPr>
                <p:cNvSpPr/>
                <p:nvPr/>
              </p:nvSpPr>
              <p:spPr>
                <a:xfrm>
                  <a:off x="6113822" y="4236050"/>
                  <a:ext cx="21801" cy="7285"/>
                </a:xfrm>
                <a:custGeom>
                  <a:avLst/>
                  <a:gdLst>
                    <a:gd name="connsiteX0" fmla="*/ 2276 w 21801"/>
                    <a:gd name="connsiteY0" fmla="*/ 7146 h 7285"/>
                    <a:gd name="connsiteX1" fmla="*/ 20373 w 21801"/>
                    <a:gd name="connsiteY1" fmla="*/ 3050 h 7285"/>
                    <a:gd name="connsiteX2" fmla="*/ 20373 w 21801"/>
                    <a:gd name="connsiteY2" fmla="*/ 2 h 7285"/>
                    <a:gd name="connsiteX3" fmla="*/ 752 w 21801"/>
                    <a:gd name="connsiteY3" fmla="*/ 4479 h 7285"/>
                    <a:gd name="connsiteX4" fmla="*/ 2276 w 21801"/>
                    <a:gd name="connsiteY4" fmla="*/ 7146 h 7285"/>
                    <a:gd name="connsiteX5" fmla="*/ 2276 w 21801"/>
                    <a:gd name="connsiteY5" fmla="*/ 7146 h 7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801" h="7285">
                      <a:moveTo>
                        <a:pt x="2276" y="7146"/>
                      </a:moveTo>
                      <a:cubicBezTo>
                        <a:pt x="8181" y="4669"/>
                        <a:pt x="13991" y="3336"/>
                        <a:pt x="20373" y="3050"/>
                      </a:cubicBezTo>
                      <a:cubicBezTo>
                        <a:pt x="22278" y="2955"/>
                        <a:pt x="22278" y="-93"/>
                        <a:pt x="20373" y="2"/>
                      </a:cubicBezTo>
                      <a:cubicBezTo>
                        <a:pt x="13515" y="383"/>
                        <a:pt x="7038" y="1812"/>
                        <a:pt x="752" y="4479"/>
                      </a:cubicBezTo>
                      <a:cubicBezTo>
                        <a:pt x="-963" y="5336"/>
                        <a:pt x="561" y="7908"/>
                        <a:pt x="2276" y="7146"/>
                      </a:cubicBezTo>
                      <a:lnTo>
                        <a:pt x="2276" y="71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3" name="Freeform: Shape 272">
                  <a:extLst>
                    <a:ext uri="{FF2B5EF4-FFF2-40B4-BE49-F238E27FC236}">
                      <a16:creationId xmlns="" xmlns:a16="http://schemas.microsoft.com/office/drawing/2014/main" id="{EC1BA21D-0347-4259-94EF-8B9EE018860C}"/>
                    </a:ext>
                  </a:extLst>
                </p:cNvPr>
                <p:cNvSpPr/>
                <p:nvPr/>
              </p:nvSpPr>
              <p:spPr>
                <a:xfrm>
                  <a:off x="6134425" y="4258101"/>
                  <a:ext cx="15189" cy="14206"/>
                </a:xfrm>
                <a:custGeom>
                  <a:avLst/>
                  <a:gdLst>
                    <a:gd name="connsiteX0" fmla="*/ 2913 w 15189"/>
                    <a:gd name="connsiteY0" fmla="*/ 13575 h 14206"/>
                    <a:gd name="connsiteX1" fmla="*/ 14438 w 15189"/>
                    <a:gd name="connsiteY1" fmla="*/ 2812 h 14206"/>
                    <a:gd name="connsiteX2" fmla="*/ 12914 w 15189"/>
                    <a:gd name="connsiteY2" fmla="*/ 240 h 14206"/>
                    <a:gd name="connsiteX3" fmla="*/ 246 w 15189"/>
                    <a:gd name="connsiteY3" fmla="*/ 12051 h 14206"/>
                    <a:gd name="connsiteX4" fmla="*/ 2913 w 15189"/>
                    <a:gd name="connsiteY4" fmla="*/ 13575 h 14206"/>
                    <a:gd name="connsiteX5" fmla="*/ 2913 w 15189"/>
                    <a:gd name="connsiteY5" fmla="*/ 13575 h 14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89" h="14206">
                      <a:moveTo>
                        <a:pt x="2913" y="13575"/>
                      </a:moveTo>
                      <a:cubicBezTo>
                        <a:pt x="6056" y="9003"/>
                        <a:pt x="9771" y="5574"/>
                        <a:pt x="14438" y="2812"/>
                      </a:cubicBezTo>
                      <a:cubicBezTo>
                        <a:pt x="16152" y="1859"/>
                        <a:pt x="14628" y="-808"/>
                        <a:pt x="12914" y="240"/>
                      </a:cubicBezTo>
                      <a:cubicBezTo>
                        <a:pt x="7770" y="3288"/>
                        <a:pt x="3675" y="7193"/>
                        <a:pt x="246" y="12051"/>
                      </a:cubicBezTo>
                      <a:cubicBezTo>
                        <a:pt x="-802" y="13575"/>
                        <a:pt x="1770" y="15099"/>
                        <a:pt x="2913" y="13575"/>
                      </a:cubicBezTo>
                      <a:lnTo>
                        <a:pt x="2913" y="13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4" name="Freeform: Shape 273">
                  <a:extLst>
                    <a:ext uri="{FF2B5EF4-FFF2-40B4-BE49-F238E27FC236}">
                      <a16:creationId xmlns="" xmlns:a16="http://schemas.microsoft.com/office/drawing/2014/main" id="{6582D2A6-15B6-43FC-84A0-8BD6E966CC3B}"/>
                    </a:ext>
                  </a:extLst>
                </p:cNvPr>
                <p:cNvSpPr/>
                <p:nvPr/>
              </p:nvSpPr>
              <p:spPr>
                <a:xfrm>
                  <a:off x="6149637" y="4266991"/>
                  <a:ext cx="15980" cy="11920"/>
                </a:xfrm>
                <a:custGeom>
                  <a:avLst/>
                  <a:gdLst>
                    <a:gd name="connsiteX0" fmla="*/ 2655 w 15980"/>
                    <a:gd name="connsiteY0" fmla="*/ 11543 h 11920"/>
                    <a:gd name="connsiteX1" fmla="*/ 15228 w 15980"/>
                    <a:gd name="connsiteY1" fmla="*/ 2780 h 11920"/>
                    <a:gd name="connsiteX2" fmla="*/ 13704 w 15980"/>
                    <a:gd name="connsiteY2" fmla="*/ 208 h 11920"/>
                    <a:gd name="connsiteX3" fmla="*/ 465 w 15980"/>
                    <a:gd name="connsiteY3" fmla="*/ 9447 h 11920"/>
                    <a:gd name="connsiteX4" fmla="*/ 2655 w 15980"/>
                    <a:gd name="connsiteY4" fmla="*/ 11543 h 11920"/>
                    <a:gd name="connsiteX5" fmla="*/ 2655 w 15980"/>
                    <a:gd name="connsiteY5" fmla="*/ 11543 h 11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980" h="11920">
                      <a:moveTo>
                        <a:pt x="2655" y="11543"/>
                      </a:moveTo>
                      <a:cubicBezTo>
                        <a:pt x="6561" y="8114"/>
                        <a:pt x="10752" y="5256"/>
                        <a:pt x="15228" y="2780"/>
                      </a:cubicBezTo>
                      <a:cubicBezTo>
                        <a:pt x="16943" y="1827"/>
                        <a:pt x="15419" y="-744"/>
                        <a:pt x="13704" y="208"/>
                      </a:cubicBezTo>
                      <a:cubicBezTo>
                        <a:pt x="8942" y="2875"/>
                        <a:pt x="4560" y="5923"/>
                        <a:pt x="465" y="9447"/>
                      </a:cubicBezTo>
                      <a:cubicBezTo>
                        <a:pt x="-964" y="10686"/>
                        <a:pt x="1227" y="12781"/>
                        <a:pt x="2655" y="11543"/>
                      </a:cubicBezTo>
                      <a:lnTo>
                        <a:pt x="2655" y="115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5" name="Freeform: Shape 274">
                  <a:extLst>
                    <a:ext uri="{FF2B5EF4-FFF2-40B4-BE49-F238E27FC236}">
                      <a16:creationId xmlns="" xmlns:a16="http://schemas.microsoft.com/office/drawing/2014/main" id="{AD729EDD-3250-4CD1-891E-D73D7357101E}"/>
                    </a:ext>
                  </a:extLst>
                </p:cNvPr>
                <p:cNvSpPr/>
                <p:nvPr/>
              </p:nvSpPr>
              <p:spPr>
                <a:xfrm>
                  <a:off x="6113871" y="4204281"/>
                  <a:ext cx="43884" cy="34291"/>
                </a:xfrm>
                <a:custGeom>
                  <a:avLst/>
                  <a:gdLst>
                    <a:gd name="connsiteX0" fmla="*/ 22229 w 43884"/>
                    <a:gd name="connsiteY0" fmla="*/ 32342 h 34291"/>
                    <a:gd name="connsiteX1" fmla="*/ 2893 w 43884"/>
                    <a:gd name="connsiteY1" fmla="*/ 12816 h 34291"/>
                    <a:gd name="connsiteX2" fmla="*/ 21943 w 43884"/>
                    <a:gd name="connsiteY2" fmla="*/ 32152 h 34291"/>
                    <a:gd name="connsiteX3" fmla="*/ 23753 w 43884"/>
                    <a:gd name="connsiteY3" fmla="*/ 31961 h 34291"/>
                    <a:gd name="connsiteX4" fmla="*/ 40993 w 43884"/>
                    <a:gd name="connsiteY4" fmla="*/ 719 h 34291"/>
                    <a:gd name="connsiteX5" fmla="*/ 29087 w 43884"/>
                    <a:gd name="connsiteY5" fmla="*/ 5673 h 34291"/>
                    <a:gd name="connsiteX6" fmla="*/ 22896 w 43884"/>
                    <a:gd name="connsiteY6" fmla="*/ 24818 h 34291"/>
                    <a:gd name="connsiteX7" fmla="*/ 25944 w 43884"/>
                    <a:gd name="connsiteY7" fmla="*/ 24818 h 34291"/>
                    <a:gd name="connsiteX8" fmla="*/ 28706 w 43884"/>
                    <a:gd name="connsiteY8" fmla="*/ 11483 h 34291"/>
                    <a:gd name="connsiteX9" fmla="*/ 32135 w 43884"/>
                    <a:gd name="connsiteY9" fmla="*/ 6911 h 34291"/>
                    <a:gd name="connsiteX10" fmla="*/ 39564 w 43884"/>
                    <a:gd name="connsiteY10" fmla="*/ 9482 h 34291"/>
                    <a:gd name="connsiteX11" fmla="*/ 25848 w 43884"/>
                    <a:gd name="connsiteY11" fmla="*/ 25961 h 34291"/>
                    <a:gd name="connsiteX12" fmla="*/ 18228 w 43884"/>
                    <a:gd name="connsiteY12" fmla="*/ 26913 h 34291"/>
                    <a:gd name="connsiteX13" fmla="*/ 7560 w 43884"/>
                    <a:gd name="connsiteY13" fmla="*/ 21389 h 34291"/>
                    <a:gd name="connsiteX14" fmla="*/ 11180 w 43884"/>
                    <a:gd name="connsiteY14" fmla="*/ 17483 h 34291"/>
                    <a:gd name="connsiteX15" fmla="*/ 15561 w 43884"/>
                    <a:gd name="connsiteY15" fmla="*/ 22627 h 34291"/>
                    <a:gd name="connsiteX16" fmla="*/ 19467 w 43884"/>
                    <a:gd name="connsiteY16" fmla="*/ 33295 h 34291"/>
                    <a:gd name="connsiteX17" fmla="*/ 22229 w 43884"/>
                    <a:gd name="connsiteY17" fmla="*/ 32342 h 34291"/>
                    <a:gd name="connsiteX18" fmla="*/ 22229 w 43884"/>
                    <a:gd name="connsiteY18" fmla="*/ 32342 h 34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3884" h="34291">
                      <a:moveTo>
                        <a:pt x="22229" y="32342"/>
                      </a:moveTo>
                      <a:cubicBezTo>
                        <a:pt x="20991" y="25580"/>
                        <a:pt x="12704" y="6911"/>
                        <a:pt x="2893" y="12816"/>
                      </a:cubicBezTo>
                      <a:cubicBezTo>
                        <a:pt x="-8823" y="19865"/>
                        <a:pt x="18609" y="30533"/>
                        <a:pt x="21943" y="32152"/>
                      </a:cubicBezTo>
                      <a:cubicBezTo>
                        <a:pt x="22515" y="32438"/>
                        <a:pt x="23277" y="32438"/>
                        <a:pt x="23753" y="31961"/>
                      </a:cubicBezTo>
                      <a:cubicBezTo>
                        <a:pt x="27753" y="28247"/>
                        <a:pt x="52137" y="7196"/>
                        <a:pt x="40993" y="719"/>
                      </a:cubicBezTo>
                      <a:cubicBezTo>
                        <a:pt x="36707" y="-1757"/>
                        <a:pt x="31659" y="2720"/>
                        <a:pt x="29087" y="5673"/>
                      </a:cubicBezTo>
                      <a:cubicBezTo>
                        <a:pt x="24324" y="11007"/>
                        <a:pt x="22419" y="17865"/>
                        <a:pt x="22896" y="24818"/>
                      </a:cubicBezTo>
                      <a:cubicBezTo>
                        <a:pt x="22991" y="26723"/>
                        <a:pt x="26039" y="26723"/>
                        <a:pt x="25944" y="24818"/>
                      </a:cubicBezTo>
                      <a:cubicBezTo>
                        <a:pt x="25658" y="20055"/>
                        <a:pt x="26325" y="15674"/>
                        <a:pt x="28706" y="11483"/>
                      </a:cubicBezTo>
                      <a:cubicBezTo>
                        <a:pt x="29658" y="9768"/>
                        <a:pt x="30801" y="8244"/>
                        <a:pt x="32135" y="6911"/>
                      </a:cubicBezTo>
                      <a:cubicBezTo>
                        <a:pt x="34040" y="4339"/>
                        <a:pt x="36516" y="5196"/>
                        <a:pt x="39564" y="9482"/>
                      </a:cubicBezTo>
                      <a:cubicBezTo>
                        <a:pt x="40041" y="11769"/>
                        <a:pt x="28039" y="24246"/>
                        <a:pt x="25848" y="25961"/>
                      </a:cubicBezTo>
                      <a:cubicBezTo>
                        <a:pt x="22324" y="28532"/>
                        <a:pt x="22038" y="28247"/>
                        <a:pt x="18228" y="26913"/>
                      </a:cubicBezTo>
                      <a:cubicBezTo>
                        <a:pt x="17085" y="26532"/>
                        <a:pt x="7656" y="22341"/>
                        <a:pt x="7560" y="21389"/>
                      </a:cubicBezTo>
                      <a:cubicBezTo>
                        <a:pt x="8799" y="20055"/>
                        <a:pt x="9942" y="18817"/>
                        <a:pt x="11180" y="17483"/>
                      </a:cubicBezTo>
                      <a:cubicBezTo>
                        <a:pt x="12894" y="19007"/>
                        <a:pt x="14323" y="20722"/>
                        <a:pt x="15561" y="22627"/>
                      </a:cubicBezTo>
                      <a:cubicBezTo>
                        <a:pt x="17657" y="25865"/>
                        <a:pt x="18800" y="29485"/>
                        <a:pt x="19467" y="33295"/>
                      </a:cubicBezTo>
                      <a:cubicBezTo>
                        <a:pt x="19657" y="35105"/>
                        <a:pt x="22515" y="34248"/>
                        <a:pt x="22229" y="32342"/>
                      </a:cubicBezTo>
                      <a:lnTo>
                        <a:pt x="22229" y="323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6" name="Freeform: Shape 275">
                  <a:extLst>
                    <a:ext uri="{FF2B5EF4-FFF2-40B4-BE49-F238E27FC236}">
                      <a16:creationId xmlns="" xmlns:a16="http://schemas.microsoft.com/office/drawing/2014/main" id="{457C526C-CA41-4772-870F-13CBA317BABC}"/>
                    </a:ext>
                  </a:extLst>
                </p:cNvPr>
                <p:cNvSpPr/>
                <p:nvPr/>
              </p:nvSpPr>
              <p:spPr>
                <a:xfrm>
                  <a:off x="6059708" y="4247417"/>
                  <a:ext cx="40511" cy="38548"/>
                </a:xfrm>
                <a:custGeom>
                  <a:avLst/>
                  <a:gdLst>
                    <a:gd name="connsiteX0" fmla="*/ 1907 w 40511"/>
                    <a:gd name="connsiteY0" fmla="*/ 3590 h 38548"/>
                    <a:gd name="connsiteX1" fmla="*/ 37054 w 40511"/>
                    <a:gd name="connsiteY1" fmla="*/ 36642 h 38548"/>
                    <a:gd name="connsiteX2" fmla="*/ 40007 w 40511"/>
                    <a:gd name="connsiteY2" fmla="*/ 37404 h 38548"/>
                    <a:gd name="connsiteX3" fmla="*/ 1145 w 40511"/>
                    <a:gd name="connsiteY3" fmla="*/ 637 h 38548"/>
                    <a:gd name="connsiteX4" fmla="*/ 1907 w 40511"/>
                    <a:gd name="connsiteY4" fmla="*/ 3590 h 38548"/>
                    <a:gd name="connsiteX5" fmla="*/ 1907 w 40511"/>
                    <a:gd name="connsiteY5" fmla="*/ 3590 h 38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511" h="38548">
                      <a:moveTo>
                        <a:pt x="1907" y="3590"/>
                      </a:moveTo>
                      <a:cubicBezTo>
                        <a:pt x="22004" y="-220"/>
                        <a:pt x="40673" y="15782"/>
                        <a:pt x="37054" y="36642"/>
                      </a:cubicBezTo>
                      <a:cubicBezTo>
                        <a:pt x="36768" y="38547"/>
                        <a:pt x="39626" y="39404"/>
                        <a:pt x="40007" y="37404"/>
                      </a:cubicBezTo>
                      <a:cubicBezTo>
                        <a:pt x="44007" y="14258"/>
                        <a:pt x="23624" y="-3649"/>
                        <a:pt x="1145" y="637"/>
                      </a:cubicBezTo>
                      <a:cubicBezTo>
                        <a:pt x="-856" y="1018"/>
                        <a:pt x="2" y="3971"/>
                        <a:pt x="1907" y="3590"/>
                      </a:cubicBezTo>
                      <a:lnTo>
                        <a:pt x="1907" y="35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7" name="Freeform: Shape 276">
                  <a:extLst>
                    <a:ext uri="{FF2B5EF4-FFF2-40B4-BE49-F238E27FC236}">
                      <a16:creationId xmlns="" xmlns:a16="http://schemas.microsoft.com/office/drawing/2014/main" id="{EE324FF6-E930-4154-947C-A329AAA6BC3E}"/>
                    </a:ext>
                  </a:extLst>
                </p:cNvPr>
                <p:cNvSpPr/>
                <p:nvPr/>
              </p:nvSpPr>
              <p:spPr>
                <a:xfrm>
                  <a:off x="6060919" y="4275889"/>
                  <a:ext cx="124289" cy="34207"/>
                </a:xfrm>
                <a:custGeom>
                  <a:avLst/>
                  <a:gdLst>
                    <a:gd name="connsiteX0" fmla="*/ 1076 w 124289"/>
                    <a:gd name="connsiteY0" fmla="*/ 3026 h 34207"/>
                    <a:gd name="connsiteX1" fmla="*/ 122425 w 124289"/>
                    <a:gd name="connsiteY1" fmla="*/ 34173 h 34207"/>
                    <a:gd name="connsiteX2" fmla="*/ 123187 w 124289"/>
                    <a:gd name="connsiteY2" fmla="*/ 31220 h 34207"/>
                    <a:gd name="connsiteX3" fmla="*/ 1838 w 124289"/>
                    <a:gd name="connsiteY3" fmla="*/ 73 h 34207"/>
                    <a:gd name="connsiteX4" fmla="*/ 1076 w 124289"/>
                    <a:gd name="connsiteY4" fmla="*/ 3026 h 34207"/>
                    <a:gd name="connsiteX5" fmla="*/ 1076 w 124289"/>
                    <a:gd name="connsiteY5" fmla="*/ 3026 h 34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289" h="34207">
                      <a:moveTo>
                        <a:pt x="1076" y="3026"/>
                      </a:moveTo>
                      <a:cubicBezTo>
                        <a:pt x="41081" y="15123"/>
                        <a:pt x="81562" y="25505"/>
                        <a:pt x="122425" y="34173"/>
                      </a:cubicBezTo>
                      <a:cubicBezTo>
                        <a:pt x="124330" y="34553"/>
                        <a:pt x="125092" y="31696"/>
                        <a:pt x="123187" y="31220"/>
                      </a:cubicBezTo>
                      <a:cubicBezTo>
                        <a:pt x="82324" y="22552"/>
                        <a:pt x="41843" y="12170"/>
                        <a:pt x="1838" y="73"/>
                      </a:cubicBezTo>
                      <a:cubicBezTo>
                        <a:pt x="28" y="-498"/>
                        <a:pt x="-829" y="2454"/>
                        <a:pt x="1076" y="3026"/>
                      </a:cubicBezTo>
                      <a:lnTo>
                        <a:pt x="1076" y="30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225" name="Graphic 495">
                <a:extLst>
                  <a:ext uri="{FF2B5EF4-FFF2-40B4-BE49-F238E27FC236}">
                    <a16:creationId xmlns="" xmlns:a16="http://schemas.microsoft.com/office/drawing/2014/main" id="{806CDADD-3AAE-4EDE-B59E-CC1C7F26F13B}"/>
                  </a:ext>
                </a:extLst>
              </p:cNvPr>
              <p:cNvGrpSpPr/>
              <p:nvPr/>
            </p:nvGrpSpPr>
            <p:grpSpPr>
              <a:xfrm>
                <a:off x="5562690" y="2989123"/>
                <a:ext cx="107351" cy="124884"/>
                <a:chOff x="5562690" y="2989123"/>
                <a:chExt cx="107351" cy="124884"/>
              </a:xfrm>
            </p:grpSpPr>
            <p:sp>
              <p:nvSpPr>
                <p:cNvPr id="268" name="Freeform: Shape 267">
                  <a:extLst>
                    <a:ext uri="{FF2B5EF4-FFF2-40B4-BE49-F238E27FC236}">
                      <a16:creationId xmlns="" xmlns:a16="http://schemas.microsoft.com/office/drawing/2014/main" id="{A31904CF-46E8-49FE-A45A-4CE4EBA7D4BD}"/>
                    </a:ext>
                  </a:extLst>
                </p:cNvPr>
                <p:cNvSpPr/>
                <p:nvPr/>
              </p:nvSpPr>
              <p:spPr>
                <a:xfrm>
                  <a:off x="5562690" y="2989123"/>
                  <a:ext cx="107351" cy="124884"/>
                </a:xfrm>
                <a:custGeom>
                  <a:avLst/>
                  <a:gdLst>
                    <a:gd name="connsiteX0" fmla="*/ 107351 w 107351"/>
                    <a:gd name="connsiteY0" fmla="*/ 109263 h 124884"/>
                    <a:gd name="connsiteX1" fmla="*/ 91730 w 107351"/>
                    <a:gd name="connsiteY1" fmla="*/ 38874 h 124884"/>
                    <a:gd name="connsiteX2" fmla="*/ 88873 w 107351"/>
                    <a:gd name="connsiteY2" fmla="*/ 76974 h 124884"/>
                    <a:gd name="connsiteX3" fmla="*/ 39533 w 107351"/>
                    <a:gd name="connsiteY3" fmla="*/ 1345 h 124884"/>
                    <a:gd name="connsiteX4" fmla="*/ 66203 w 107351"/>
                    <a:gd name="connsiteY4" fmla="*/ 61543 h 124884"/>
                    <a:gd name="connsiteX5" fmla="*/ 16769 w 107351"/>
                    <a:gd name="connsiteY5" fmla="*/ 19157 h 124884"/>
                    <a:gd name="connsiteX6" fmla="*/ 55059 w 107351"/>
                    <a:gd name="connsiteY6" fmla="*/ 75545 h 124884"/>
                    <a:gd name="connsiteX7" fmla="*/ 1529 w 107351"/>
                    <a:gd name="connsiteY7" fmla="*/ 38302 h 124884"/>
                    <a:gd name="connsiteX8" fmla="*/ 43058 w 107351"/>
                    <a:gd name="connsiteY8" fmla="*/ 87165 h 124884"/>
                    <a:gd name="connsiteX9" fmla="*/ 13435 w 107351"/>
                    <a:gd name="connsiteY9" fmla="*/ 76688 h 124884"/>
                    <a:gd name="connsiteX10" fmla="*/ 52392 w 107351"/>
                    <a:gd name="connsiteY10" fmla="*/ 124884 h 124884"/>
                    <a:gd name="connsiteX11" fmla="*/ 107351 w 107351"/>
                    <a:gd name="connsiteY11" fmla="*/ 109263 h 124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351" h="124884">
                      <a:moveTo>
                        <a:pt x="107351" y="109263"/>
                      </a:moveTo>
                      <a:cubicBezTo>
                        <a:pt x="107351" y="109263"/>
                        <a:pt x="94778" y="45827"/>
                        <a:pt x="91730" y="38874"/>
                      </a:cubicBezTo>
                      <a:cubicBezTo>
                        <a:pt x="89349" y="33539"/>
                        <a:pt x="88873" y="76974"/>
                        <a:pt x="88873" y="76974"/>
                      </a:cubicBezTo>
                      <a:cubicBezTo>
                        <a:pt x="88873" y="76974"/>
                        <a:pt x="39533" y="-11895"/>
                        <a:pt x="39533" y="1345"/>
                      </a:cubicBezTo>
                      <a:cubicBezTo>
                        <a:pt x="39533" y="14585"/>
                        <a:pt x="66203" y="61543"/>
                        <a:pt x="66203" y="61543"/>
                      </a:cubicBezTo>
                      <a:cubicBezTo>
                        <a:pt x="66203" y="61543"/>
                        <a:pt x="5720" y="2774"/>
                        <a:pt x="16769" y="19157"/>
                      </a:cubicBezTo>
                      <a:cubicBezTo>
                        <a:pt x="27818" y="35540"/>
                        <a:pt x="55059" y="75545"/>
                        <a:pt x="55059" y="75545"/>
                      </a:cubicBezTo>
                      <a:cubicBezTo>
                        <a:pt x="55059" y="75545"/>
                        <a:pt x="-10759" y="17919"/>
                        <a:pt x="1529" y="38302"/>
                      </a:cubicBezTo>
                      <a:cubicBezTo>
                        <a:pt x="13816" y="58685"/>
                        <a:pt x="43058" y="87165"/>
                        <a:pt x="43058" y="87165"/>
                      </a:cubicBezTo>
                      <a:cubicBezTo>
                        <a:pt x="43058" y="87165"/>
                        <a:pt x="-2567" y="59733"/>
                        <a:pt x="13435" y="76688"/>
                      </a:cubicBezTo>
                      <a:cubicBezTo>
                        <a:pt x="29437" y="93642"/>
                        <a:pt x="39343" y="93452"/>
                        <a:pt x="52392" y="124884"/>
                      </a:cubicBezTo>
                      <a:lnTo>
                        <a:pt x="107351" y="109263"/>
                      </a:lnTo>
                      <a:close/>
                    </a:path>
                  </a:pathLst>
                </a:custGeom>
                <a:solidFill>
                  <a:srgbClr val="F4D2B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69" name="Freeform: Shape 268">
                  <a:extLst>
                    <a:ext uri="{FF2B5EF4-FFF2-40B4-BE49-F238E27FC236}">
                      <a16:creationId xmlns="" xmlns:a16="http://schemas.microsoft.com/office/drawing/2014/main" id="{8BBE937B-0917-4C6D-83B6-A15AF4671CD0}"/>
                    </a:ext>
                  </a:extLst>
                </p:cNvPr>
                <p:cNvSpPr/>
                <p:nvPr/>
              </p:nvSpPr>
              <p:spPr>
                <a:xfrm>
                  <a:off x="5611247" y="3075084"/>
                  <a:ext cx="49384" cy="22359"/>
                </a:xfrm>
                <a:custGeom>
                  <a:avLst/>
                  <a:gdLst>
                    <a:gd name="connsiteX0" fmla="*/ 49269 w 49384"/>
                    <a:gd name="connsiteY0" fmla="*/ 20159 h 22359"/>
                    <a:gd name="connsiteX1" fmla="*/ 1739 w 49384"/>
                    <a:gd name="connsiteY1" fmla="*/ 2252 h 22359"/>
                    <a:gd name="connsiteX2" fmla="*/ 3073 w 49384"/>
                    <a:gd name="connsiteY2" fmla="*/ 7110 h 22359"/>
                    <a:gd name="connsiteX3" fmla="*/ 30981 w 49384"/>
                    <a:gd name="connsiteY3" fmla="*/ 9491 h 22359"/>
                    <a:gd name="connsiteX4" fmla="*/ 46221 w 49384"/>
                    <a:gd name="connsiteY4" fmla="*/ 21969 h 22359"/>
                    <a:gd name="connsiteX5" fmla="*/ 49269 w 49384"/>
                    <a:gd name="connsiteY5" fmla="*/ 20159 h 22359"/>
                    <a:gd name="connsiteX6" fmla="*/ 49269 w 49384"/>
                    <a:gd name="connsiteY6" fmla="*/ 20159 h 22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384" h="22359">
                      <a:moveTo>
                        <a:pt x="49269" y="20159"/>
                      </a:moveTo>
                      <a:cubicBezTo>
                        <a:pt x="43745" y="2538"/>
                        <a:pt x="17075" y="-3844"/>
                        <a:pt x="1739" y="2252"/>
                      </a:cubicBezTo>
                      <a:cubicBezTo>
                        <a:pt x="-1213" y="3490"/>
                        <a:pt x="-166" y="7681"/>
                        <a:pt x="3073" y="7110"/>
                      </a:cubicBezTo>
                      <a:cubicBezTo>
                        <a:pt x="12788" y="5395"/>
                        <a:pt x="21932" y="4919"/>
                        <a:pt x="30981" y="9491"/>
                      </a:cubicBezTo>
                      <a:cubicBezTo>
                        <a:pt x="37172" y="12539"/>
                        <a:pt x="40982" y="17873"/>
                        <a:pt x="46221" y="21969"/>
                      </a:cubicBezTo>
                      <a:cubicBezTo>
                        <a:pt x="47555" y="22921"/>
                        <a:pt x="49936" y="22064"/>
                        <a:pt x="49269" y="20159"/>
                      </a:cubicBezTo>
                      <a:lnTo>
                        <a:pt x="49269" y="20159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226" name="Freeform: Shape 225">
                <a:extLst>
                  <a:ext uri="{FF2B5EF4-FFF2-40B4-BE49-F238E27FC236}">
                    <a16:creationId xmlns="" xmlns:a16="http://schemas.microsoft.com/office/drawing/2014/main" id="{3AF6FD68-5114-4C61-AA16-3225DD9F77AA}"/>
                  </a:ext>
                </a:extLst>
              </p:cNvPr>
              <p:cNvSpPr/>
              <p:nvPr/>
            </p:nvSpPr>
            <p:spPr>
              <a:xfrm>
                <a:off x="5783960" y="3673506"/>
                <a:ext cx="277082" cy="544067"/>
              </a:xfrm>
              <a:custGeom>
                <a:avLst/>
                <a:gdLst>
                  <a:gd name="connsiteX0" fmla="*/ 277082 w 277082"/>
                  <a:gd name="connsiteY0" fmla="*/ 15145 h 544067"/>
                  <a:gd name="connsiteX1" fmla="*/ 129826 w 277082"/>
                  <a:gd name="connsiteY1" fmla="*/ 544068 h 544067"/>
                  <a:gd name="connsiteX2" fmla="*/ 0 w 277082"/>
                  <a:gd name="connsiteY2" fmla="*/ 521399 h 544067"/>
                  <a:gd name="connsiteX3" fmla="*/ 95821 w 277082"/>
                  <a:gd name="connsiteY3" fmla="*/ 0 h 54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7082" h="544067">
                    <a:moveTo>
                      <a:pt x="277082" y="15145"/>
                    </a:moveTo>
                    <a:lnTo>
                      <a:pt x="129826" y="544068"/>
                    </a:lnTo>
                    <a:lnTo>
                      <a:pt x="0" y="521399"/>
                    </a:lnTo>
                    <a:lnTo>
                      <a:pt x="95821" y="0"/>
                    </a:lnTo>
                    <a:close/>
                  </a:path>
                </a:pathLst>
              </a:custGeom>
              <a:solidFill>
                <a:srgbClr val="616E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="" xmlns:a16="http://schemas.microsoft.com/office/drawing/2014/main" id="{C886A059-69A1-49AB-AE83-CA7FE82E2D8B}"/>
                  </a:ext>
                </a:extLst>
              </p:cNvPr>
              <p:cNvSpPr/>
              <p:nvPr/>
            </p:nvSpPr>
            <p:spPr>
              <a:xfrm>
                <a:off x="6027038" y="3688651"/>
                <a:ext cx="241839" cy="528923"/>
              </a:xfrm>
              <a:custGeom>
                <a:avLst/>
                <a:gdLst>
                  <a:gd name="connsiteX0" fmla="*/ 241840 w 241839"/>
                  <a:gd name="connsiteY0" fmla="*/ 0 h 528923"/>
                  <a:gd name="connsiteX1" fmla="*/ 143637 w 241839"/>
                  <a:gd name="connsiteY1" fmla="*/ 528923 h 528923"/>
                  <a:gd name="connsiteX2" fmla="*/ 0 w 241839"/>
                  <a:gd name="connsiteY2" fmla="*/ 528923 h 528923"/>
                  <a:gd name="connsiteX3" fmla="*/ 52959 w 241839"/>
                  <a:gd name="connsiteY3" fmla="*/ 7334 h 528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839" h="528923">
                    <a:moveTo>
                      <a:pt x="241840" y="0"/>
                    </a:moveTo>
                    <a:lnTo>
                      <a:pt x="143637" y="528923"/>
                    </a:lnTo>
                    <a:lnTo>
                      <a:pt x="0" y="528923"/>
                    </a:lnTo>
                    <a:lnTo>
                      <a:pt x="52959" y="7334"/>
                    </a:lnTo>
                    <a:close/>
                  </a:path>
                </a:pathLst>
              </a:custGeom>
              <a:solidFill>
                <a:srgbClr val="616E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="" xmlns:a16="http://schemas.microsoft.com/office/drawing/2014/main" id="{19B768C3-E58B-4D51-ACE0-EF710F9180D1}"/>
                  </a:ext>
                </a:extLst>
              </p:cNvPr>
              <p:cNvSpPr/>
              <p:nvPr/>
            </p:nvSpPr>
            <p:spPr>
              <a:xfrm>
                <a:off x="5599650" y="3086290"/>
                <a:ext cx="962693" cy="694614"/>
              </a:xfrm>
              <a:custGeom>
                <a:avLst/>
                <a:gdLst>
                  <a:gd name="connsiteX0" fmla="*/ 166118 w 962693"/>
                  <a:gd name="connsiteY0" fmla="*/ 274987 h 694614"/>
                  <a:gd name="connsiteX1" fmla="*/ 292515 w 962693"/>
                  <a:gd name="connsiteY1" fmla="*/ 215074 h 694614"/>
                  <a:gd name="connsiteX2" fmla="*/ 256986 w 962693"/>
                  <a:gd name="connsiteY2" fmla="*/ 609314 h 694614"/>
                  <a:gd name="connsiteX3" fmla="*/ 690755 w 962693"/>
                  <a:gd name="connsiteY3" fmla="*/ 631317 h 694614"/>
                  <a:gd name="connsiteX4" fmla="*/ 606268 w 962693"/>
                  <a:gd name="connsiteY4" fmla="*/ 240411 h 694614"/>
                  <a:gd name="connsiteX5" fmla="*/ 906972 w 962693"/>
                  <a:gd name="connsiteY5" fmla="*/ 578739 h 694614"/>
                  <a:gd name="connsiteX6" fmla="*/ 962694 w 962693"/>
                  <a:gd name="connsiteY6" fmla="*/ 512350 h 694614"/>
                  <a:gd name="connsiteX7" fmla="*/ 599791 w 962693"/>
                  <a:gd name="connsiteY7" fmla="*/ 91916 h 694614"/>
                  <a:gd name="connsiteX8" fmla="*/ 528163 w 962693"/>
                  <a:gd name="connsiteY8" fmla="*/ 62960 h 694614"/>
                  <a:gd name="connsiteX9" fmla="*/ 359952 w 962693"/>
                  <a:gd name="connsiteY9" fmla="*/ 77153 h 694614"/>
                  <a:gd name="connsiteX10" fmla="*/ 344616 w 962693"/>
                  <a:gd name="connsiteY10" fmla="*/ 79439 h 694614"/>
                  <a:gd name="connsiteX11" fmla="*/ 292800 w 962693"/>
                  <a:gd name="connsiteY11" fmla="*/ 95631 h 694614"/>
                  <a:gd name="connsiteX12" fmla="*/ 138114 w 962693"/>
                  <a:gd name="connsiteY12" fmla="*/ 172879 h 694614"/>
                  <a:gd name="connsiteX13" fmla="*/ 81631 w 962693"/>
                  <a:gd name="connsiteY13" fmla="*/ 0 h 694614"/>
                  <a:gd name="connsiteX14" fmla="*/ 2 w 962693"/>
                  <a:gd name="connsiteY14" fmla="*/ 33909 h 694614"/>
                  <a:gd name="connsiteX15" fmla="*/ 166118 w 962693"/>
                  <a:gd name="connsiteY15" fmla="*/ 274987 h 69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62693" h="694614">
                    <a:moveTo>
                      <a:pt x="166118" y="274987"/>
                    </a:moveTo>
                    <a:lnTo>
                      <a:pt x="292515" y="215074"/>
                    </a:lnTo>
                    <a:lnTo>
                      <a:pt x="256986" y="609314"/>
                    </a:lnTo>
                    <a:cubicBezTo>
                      <a:pt x="419959" y="787432"/>
                      <a:pt x="690755" y="631317"/>
                      <a:pt x="690755" y="631317"/>
                    </a:cubicBezTo>
                    <a:lnTo>
                      <a:pt x="606268" y="240411"/>
                    </a:lnTo>
                    <a:lnTo>
                      <a:pt x="906972" y="578739"/>
                    </a:lnTo>
                    <a:lnTo>
                      <a:pt x="962694" y="512350"/>
                    </a:lnTo>
                    <a:cubicBezTo>
                      <a:pt x="959455" y="504254"/>
                      <a:pt x="690183" y="195453"/>
                      <a:pt x="599791" y="91916"/>
                    </a:cubicBezTo>
                    <a:cubicBezTo>
                      <a:pt x="581884" y="71437"/>
                      <a:pt x="555309" y="60674"/>
                      <a:pt x="528163" y="62960"/>
                    </a:cubicBezTo>
                    <a:lnTo>
                      <a:pt x="359952" y="77153"/>
                    </a:lnTo>
                    <a:lnTo>
                      <a:pt x="344616" y="79439"/>
                    </a:lnTo>
                    <a:cubicBezTo>
                      <a:pt x="326614" y="82105"/>
                      <a:pt x="309183" y="87535"/>
                      <a:pt x="292800" y="95631"/>
                    </a:cubicBezTo>
                    <a:cubicBezTo>
                      <a:pt x="292800" y="95631"/>
                      <a:pt x="146687" y="177355"/>
                      <a:pt x="138114" y="172879"/>
                    </a:cubicBezTo>
                    <a:cubicBezTo>
                      <a:pt x="129542" y="168402"/>
                      <a:pt x="81631" y="0"/>
                      <a:pt x="81631" y="0"/>
                    </a:cubicBezTo>
                    <a:lnTo>
                      <a:pt x="2" y="33909"/>
                    </a:lnTo>
                    <a:cubicBezTo>
                      <a:pt x="2" y="33814"/>
                      <a:pt x="-2379" y="352044"/>
                      <a:pt x="166118" y="274987"/>
                    </a:cubicBezTo>
                  </a:path>
                </a:pathLst>
              </a:custGeom>
              <a:solidFill>
                <a:srgbClr val="FFB5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="" xmlns:a16="http://schemas.microsoft.com/office/drawing/2014/main" id="{7A6C8D59-7E19-4301-924E-DAB2E2015885}"/>
                  </a:ext>
                </a:extLst>
              </p:cNvPr>
              <p:cNvSpPr/>
              <p:nvPr/>
            </p:nvSpPr>
            <p:spPr>
              <a:xfrm>
                <a:off x="6129418" y="3156143"/>
                <a:ext cx="79533" cy="173300"/>
              </a:xfrm>
              <a:custGeom>
                <a:avLst/>
                <a:gdLst>
                  <a:gd name="connsiteX0" fmla="*/ 109 w 79533"/>
                  <a:gd name="connsiteY0" fmla="*/ 1870 h 173300"/>
                  <a:gd name="connsiteX1" fmla="*/ 73547 w 79533"/>
                  <a:gd name="connsiteY1" fmla="*/ 171320 h 173300"/>
                  <a:gd name="connsiteX2" fmla="*/ 79357 w 79533"/>
                  <a:gd name="connsiteY2" fmla="*/ 169700 h 173300"/>
                  <a:gd name="connsiteX3" fmla="*/ 2871 w 79533"/>
                  <a:gd name="connsiteY3" fmla="*/ 632 h 173300"/>
                  <a:gd name="connsiteX4" fmla="*/ 109 w 79533"/>
                  <a:gd name="connsiteY4" fmla="*/ 1870 h 173300"/>
                  <a:gd name="connsiteX5" fmla="*/ 109 w 79533"/>
                  <a:gd name="connsiteY5" fmla="*/ 1870 h 17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533" h="173300">
                    <a:moveTo>
                      <a:pt x="109" y="1870"/>
                    </a:moveTo>
                    <a:cubicBezTo>
                      <a:pt x="23636" y="58829"/>
                      <a:pt x="50115" y="114265"/>
                      <a:pt x="73547" y="171320"/>
                    </a:cubicBezTo>
                    <a:cubicBezTo>
                      <a:pt x="74976" y="174749"/>
                      <a:pt x="80595" y="173415"/>
                      <a:pt x="79357" y="169700"/>
                    </a:cubicBezTo>
                    <a:cubicBezTo>
                      <a:pt x="58974" y="111026"/>
                      <a:pt x="32685" y="55115"/>
                      <a:pt x="2871" y="632"/>
                    </a:cubicBezTo>
                    <a:cubicBezTo>
                      <a:pt x="2014" y="-702"/>
                      <a:pt x="-558" y="251"/>
                      <a:pt x="109" y="1870"/>
                    </a:cubicBezTo>
                    <a:lnTo>
                      <a:pt x="109" y="187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="" xmlns:a16="http://schemas.microsoft.com/office/drawing/2014/main" id="{B040634A-69DB-4D03-9D3B-8EB6708491CD}"/>
                  </a:ext>
                </a:extLst>
              </p:cNvPr>
              <p:cNvSpPr/>
              <p:nvPr/>
            </p:nvSpPr>
            <p:spPr>
              <a:xfrm>
                <a:off x="5890492" y="3168770"/>
                <a:ext cx="59438" cy="134316"/>
              </a:xfrm>
              <a:custGeom>
                <a:avLst/>
                <a:gdLst>
                  <a:gd name="connsiteX0" fmla="*/ 1672 w 59438"/>
                  <a:gd name="connsiteY0" fmla="*/ 134309 h 134316"/>
                  <a:gd name="connsiteX1" fmla="*/ 54250 w 59438"/>
                  <a:gd name="connsiteY1" fmla="*/ 83350 h 134316"/>
                  <a:gd name="connsiteX2" fmla="*/ 39963 w 59438"/>
                  <a:gd name="connsiteY2" fmla="*/ 482 h 134316"/>
                  <a:gd name="connsiteX3" fmla="*/ 36915 w 59438"/>
                  <a:gd name="connsiteY3" fmla="*/ 4483 h 134316"/>
                  <a:gd name="connsiteX4" fmla="*/ 1291 w 59438"/>
                  <a:gd name="connsiteY4" fmla="*/ 130975 h 134316"/>
                  <a:gd name="connsiteX5" fmla="*/ 1672 w 59438"/>
                  <a:gd name="connsiteY5" fmla="*/ 134309 h 134316"/>
                  <a:gd name="connsiteX6" fmla="*/ 1672 w 59438"/>
                  <a:gd name="connsiteY6" fmla="*/ 134309 h 13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438" h="134316">
                    <a:moveTo>
                      <a:pt x="1672" y="134309"/>
                    </a:moveTo>
                    <a:cubicBezTo>
                      <a:pt x="30724" y="132023"/>
                      <a:pt x="47488" y="110306"/>
                      <a:pt x="54250" y="83350"/>
                    </a:cubicBezTo>
                    <a:cubicBezTo>
                      <a:pt x="60918" y="56394"/>
                      <a:pt x="65395" y="18580"/>
                      <a:pt x="39963" y="482"/>
                    </a:cubicBezTo>
                    <a:cubicBezTo>
                      <a:pt x="37486" y="-1327"/>
                      <a:pt x="35105" y="2387"/>
                      <a:pt x="36915" y="4483"/>
                    </a:cubicBezTo>
                    <a:cubicBezTo>
                      <a:pt x="67585" y="39630"/>
                      <a:pt x="50631" y="121355"/>
                      <a:pt x="1291" y="130975"/>
                    </a:cubicBezTo>
                    <a:cubicBezTo>
                      <a:pt x="-709" y="131356"/>
                      <a:pt x="-233" y="134499"/>
                      <a:pt x="1672" y="134309"/>
                    </a:cubicBezTo>
                    <a:lnTo>
                      <a:pt x="1672" y="134309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="" xmlns:a16="http://schemas.microsoft.com/office/drawing/2014/main" id="{0646E388-B7ED-4406-B31C-256E888DFC27}"/>
                  </a:ext>
                </a:extLst>
              </p:cNvPr>
              <p:cNvSpPr/>
              <p:nvPr/>
            </p:nvSpPr>
            <p:spPr>
              <a:xfrm>
                <a:off x="5899466" y="3525275"/>
                <a:ext cx="57775" cy="113508"/>
              </a:xfrm>
              <a:custGeom>
                <a:avLst/>
                <a:gdLst>
                  <a:gd name="connsiteX0" fmla="*/ 48800 w 57775"/>
                  <a:gd name="connsiteY0" fmla="*/ 2688 h 113508"/>
                  <a:gd name="connsiteX1" fmla="*/ 1937 w 57775"/>
                  <a:gd name="connsiteY1" fmla="*/ 106416 h 113508"/>
                  <a:gd name="connsiteX2" fmla="*/ 5843 w 57775"/>
                  <a:gd name="connsiteY2" fmla="*/ 113083 h 113508"/>
                  <a:gd name="connsiteX3" fmla="*/ 52991 w 57775"/>
                  <a:gd name="connsiteY3" fmla="*/ 1545 h 113508"/>
                  <a:gd name="connsiteX4" fmla="*/ 48800 w 57775"/>
                  <a:gd name="connsiteY4" fmla="*/ 2688 h 113508"/>
                  <a:gd name="connsiteX5" fmla="*/ 48800 w 57775"/>
                  <a:gd name="connsiteY5" fmla="*/ 2688 h 113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775" h="113508">
                    <a:moveTo>
                      <a:pt x="48800" y="2688"/>
                    </a:moveTo>
                    <a:cubicBezTo>
                      <a:pt x="57373" y="46599"/>
                      <a:pt x="40418" y="84032"/>
                      <a:pt x="1937" y="106416"/>
                    </a:cubicBezTo>
                    <a:cubicBezTo>
                      <a:pt x="-2444" y="108987"/>
                      <a:pt x="1366" y="115179"/>
                      <a:pt x="5843" y="113083"/>
                    </a:cubicBezTo>
                    <a:cubicBezTo>
                      <a:pt x="47657" y="93271"/>
                      <a:pt x="67660" y="45075"/>
                      <a:pt x="52991" y="1545"/>
                    </a:cubicBezTo>
                    <a:cubicBezTo>
                      <a:pt x="52039" y="-1122"/>
                      <a:pt x="48229" y="-74"/>
                      <a:pt x="48800" y="2688"/>
                    </a:cubicBezTo>
                    <a:lnTo>
                      <a:pt x="48800" y="2688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="" xmlns:a16="http://schemas.microsoft.com/office/drawing/2014/main" id="{B6A4B79D-0405-431B-9733-E31AF7A97E8F}"/>
                  </a:ext>
                </a:extLst>
              </p:cNvPr>
              <p:cNvSpPr/>
              <p:nvPr/>
            </p:nvSpPr>
            <p:spPr>
              <a:xfrm>
                <a:off x="6180092" y="3507772"/>
                <a:ext cx="55364" cy="115151"/>
              </a:xfrm>
              <a:custGeom>
                <a:avLst/>
                <a:gdLst>
                  <a:gd name="connsiteX0" fmla="*/ 4299 w 55364"/>
                  <a:gd name="connsiteY0" fmla="*/ 1903 h 115151"/>
                  <a:gd name="connsiteX1" fmla="*/ 50210 w 55364"/>
                  <a:gd name="connsiteY1" fmla="*/ 114775 h 115151"/>
                  <a:gd name="connsiteX2" fmla="*/ 53734 w 55364"/>
                  <a:gd name="connsiteY2" fmla="*/ 108679 h 115151"/>
                  <a:gd name="connsiteX3" fmla="*/ 9347 w 55364"/>
                  <a:gd name="connsiteY3" fmla="*/ 3237 h 115151"/>
                  <a:gd name="connsiteX4" fmla="*/ 4299 w 55364"/>
                  <a:gd name="connsiteY4" fmla="*/ 1903 h 115151"/>
                  <a:gd name="connsiteX5" fmla="*/ 4299 w 55364"/>
                  <a:gd name="connsiteY5" fmla="*/ 1903 h 115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364" h="115151">
                    <a:moveTo>
                      <a:pt x="4299" y="1903"/>
                    </a:moveTo>
                    <a:cubicBezTo>
                      <a:pt x="-8369" y="44195"/>
                      <a:pt x="6966" y="96487"/>
                      <a:pt x="50210" y="114775"/>
                    </a:cubicBezTo>
                    <a:cubicBezTo>
                      <a:pt x="54401" y="116584"/>
                      <a:pt x="57354" y="111441"/>
                      <a:pt x="53734" y="108679"/>
                    </a:cubicBezTo>
                    <a:cubicBezTo>
                      <a:pt x="18872" y="82104"/>
                      <a:pt x="-939" y="48576"/>
                      <a:pt x="9347" y="3237"/>
                    </a:cubicBezTo>
                    <a:cubicBezTo>
                      <a:pt x="10110" y="-2"/>
                      <a:pt x="5252" y="-1430"/>
                      <a:pt x="4299" y="1903"/>
                    </a:cubicBezTo>
                    <a:lnTo>
                      <a:pt x="4299" y="1903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="" xmlns:a16="http://schemas.microsoft.com/office/drawing/2014/main" id="{CA55AC7B-1FFB-4951-8734-E45CB3C06429}"/>
                  </a:ext>
                </a:extLst>
              </p:cNvPr>
              <p:cNvSpPr/>
              <p:nvPr/>
            </p:nvSpPr>
            <p:spPr>
              <a:xfrm>
                <a:off x="5592586" y="3088064"/>
                <a:ext cx="93946" cy="35758"/>
              </a:xfrm>
              <a:custGeom>
                <a:avLst/>
                <a:gdLst>
                  <a:gd name="connsiteX0" fmla="*/ 2875 w 93946"/>
                  <a:gd name="connsiteY0" fmla="*/ 35754 h 35758"/>
                  <a:gd name="connsiteX1" fmla="*/ 92029 w 93946"/>
                  <a:gd name="connsiteY1" fmla="*/ 7179 h 35758"/>
                  <a:gd name="connsiteX2" fmla="*/ 88123 w 93946"/>
                  <a:gd name="connsiteY2" fmla="*/ 511 h 35758"/>
                  <a:gd name="connsiteX3" fmla="*/ 2113 w 93946"/>
                  <a:gd name="connsiteY3" fmla="*/ 29944 h 35758"/>
                  <a:gd name="connsiteX4" fmla="*/ 2875 w 93946"/>
                  <a:gd name="connsiteY4" fmla="*/ 35754 h 35758"/>
                  <a:gd name="connsiteX5" fmla="*/ 2875 w 93946"/>
                  <a:gd name="connsiteY5" fmla="*/ 35754 h 35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946" h="35758">
                    <a:moveTo>
                      <a:pt x="2875" y="35754"/>
                    </a:moveTo>
                    <a:cubicBezTo>
                      <a:pt x="33831" y="34039"/>
                      <a:pt x="65168" y="22419"/>
                      <a:pt x="92029" y="7179"/>
                    </a:cubicBezTo>
                    <a:cubicBezTo>
                      <a:pt x="96410" y="4702"/>
                      <a:pt x="92505" y="-1870"/>
                      <a:pt x="88123" y="511"/>
                    </a:cubicBezTo>
                    <a:cubicBezTo>
                      <a:pt x="60215" y="15180"/>
                      <a:pt x="32593" y="22895"/>
                      <a:pt x="2113" y="29944"/>
                    </a:cubicBezTo>
                    <a:cubicBezTo>
                      <a:pt x="-1126" y="30610"/>
                      <a:pt x="-459" y="35944"/>
                      <a:pt x="2875" y="35754"/>
                    </a:cubicBezTo>
                    <a:lnTo>
                      <a:pt x="2875" y="35754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="" xmlns:a16="http://schemas.microsoft.com/office/drawing/2014/main" id="{F3E533CD-DA67-4286-951E-EE50968673C4}"/>
                  </a:ext>
                </a:extLst>
              </p:cNvPr>
              <p:cNvSpPr/>
              <p:nvPr/>
            </p:nvSpPr>
            <p:spPr>
              <a:xfrm>
                <a:off x="5709722" y="3258320"/>
                <a:ext cx="27620" cy="50267"/>
              </a:xfrm>
              <a:custGeom>
                <a:avLst/>
                <a:gdLst>
                  <a:gd name="connsiteX0" fmla="*/ 23565 w 27620"/>
                  <a:gd name="connsiteY0" fmla="*/ 943 h 50267"/>
                  <a:gd name="connsiteX1" fmla="*/ 12802 w 27620"/>
                  <a:gd name="connsiteY1" fmla="*/ 25803 h 50267"/>
                  <a:gd name="connsiteX2" fmla="*/ 134 w 27620"/>
                  <a:gd name="connsiteY2" fmla="*/ 47235 h 50267"/>
                  <a:gd name="connsiteX3" fmla="*/ 3658 w 27620"/>
                  <a:gd name="connsiteY3" fmla="*/ 49997 h 50267"/>
                  <a:gd name="connsiteX4" fmla="*/ 20708 w 27620"/>
                  <a:gd name="connsiteY4" fmla="*/ 26946 h 50267"/>
                  <a:gd name="connsiteX5" fmla="*/ 27375 w 27620"/>
                  <a:gd name="connsiteY5" fmla="*/ 1419 h 50267"/>
                  <a:gd name="connsiteX6" fmla="*/ 23565 w 27620"/>
                  <a:gd name="connsiteY6" fmla="*/ 943 h 50267"/>
                  <a:gd name="connsiteX7" fmla="*/ 23565 w 27620"/>
                  <a:gd name="connsiteY7" fmla="*/ 943 h 50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20" h="50267">
                    <a:moveTo>
                      <a:pt x="23565" y="943"/>
                    </a:moveTo>
                    <a:cubicBezTo>
                      <a:pt x="18517" y="8087"/>
                      <a:pt x="16898" y="17898"/>
                      <a:pt x="12802" y="25803"/>
                    </a:cubicBezTo>
                    <a:cubicBezTo>
                      <a:pt x="8992" y="33138"/>
                      <a:pt x="3182" y="39615"/>
                      <a:pt x="134" y="47235"/>
                    </a:cubicBezTo>
                    <a:cubicBezTo>
                      <a:pt x="-628" y="49235"/>
                      <a:pt x="2039" y="50949"/>
                      <a:pt x="3658" y="49997"/>
                    </a:cubicBezTo>
                    <a:cubicBezTo>
                      <a:pt x="11564" y="45044"/>
                      <a:pt x="16803" y="35138"/>
                      <a:pt x="20708" y="26946"/>
                    </a:cubicBezTo>
                    <a:cubicBezTo>
                      <a:pt x="24327" y="19326"/>
                      <a:pt x="28709" y="9992"/>
                      <a:pt x="27375" y="1419"/>
                    </a:cubicBezTo>
                    <a:cubicBezTo>
                      <a:pt x="27090" y="-486"/>
                      <a:pt x="24518" y="-295"/>
                      <a:pt x="23565" y="943"/>
                    </a:cubicBezTo>
                    <a:lnTo>
                      <a:pt x="23565" y="943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="" xmlns:a16="http://schemas.microsoft.com/office/drawing/2014/main" id="{3982EFCF-5B65-4D59-BA26-E325082CF4C1}"/>
                  </a:ext>
                </a:extLst>
              </p:cNvPr>
              <p:cNvSpPr/>
              <p:nvPr/>
            </p:nvSpPr>
            <p:spPr>
              <a:xfrm>
                <a:off x="5734429" y="3258672"/>
                <a:ext cx="12143" cy="60476"/>
              </a:xfrm>
              <a:custGeom>
                <a:avLst/>
                <a:gdLst>
                  <a:gd name="connsiteX0" fmla="*/ 859 w 12143"/>
                  <a:gd name="connsiteY0" fmla="*/ 2210 h 60476"/>
                  <a:gd name="connsiteX1" fmla="*/ 2 w 12143"/>
                  <a:gd name="connsiteY1" fmla="*/ 57551 h 60476"/>
                  <a:gd name="connsiteX2" fmla="*/ 5526 w 12143"/>
                  <a:gd name="connsiteY2" fmla="*/ 59075 h 60476"/>
                  <a:gd name="connsiteX3" fmla="*/ 12098 w 12143"/>
                  <a:gd name="connsiteY3" fmla="*/ 19546 h 60476"/>
                  <a:gd name="connsiteX4" fmla="*/ 2097 w 12143"/>
                  <a:gd name="connsiteY4" fmla="*/ 20 h 60476"/>
                  <a:gd name="connsiteX5" fmla="*/ 859 w 12143"/>
                  <a:gd name="connsiteY5" fmla="*/ 2210 h 60476"/>
                  <a:gd name="connsiteX6" fmla="*/ 859 w 12143"/>
                  <a:gd name="connsiteY6" fmla="*/ 2210 h 60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43" h="60476">
                    <a:moveTo>
                      <a:pt x="859" y="2210"/>
                    </a:moveTo>
                    <a:cubicBezTo>
                      <a:pt x="11813" y="15926"/>
                      <a:pt x="573" y="42025"/>
                      <a:pt x="2" y="57551"/>
                    </a:cubicBezTo>
                    <a:cubicBezTo>
                      <a:pt x="-94" y="60408"/>
                      <a:pt x="4193" y="61646"/>
                      <a:pt x="5526" y="59075"/>
                    </a:cubicBezTo>
                    <a:cubicBezTo>
                      <a:pt x="11432" y="47549"/>
                      <a:pt x="12384" y="32309"/>
                      <a:pt x="12098" y="19546"/>
                    </a:cubicBezTo>
                    <a:cubicBezTo>
                      <a:pt x="11908" y="11735"/>
                      <a:pt x="11527" y="1353"/>
                      <a:pt x="2097" y="20"/>
                    </a:cubicBezTo>
                    <a:cubicBezTo>
                      <a:pt x="859" y="-171"/>
                      <a:pt x="97" y="1067"/>
                      <a:pt x="859" y="2210"/>
                    </a:cubicBezTo>
                    <a:lnTo>
                      <a:pt x="859" y="221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="" xmlns:a16="http://schemas.microsoft.com/office/drawing/2014/main" id="{F883A439-CCEE-427C-9E86-76D56E18D869}"/>
                  </a:ext>
                </a:extLst>
              </p:cNvPr>
              <p:cNvSpPr/>
              <p:nvPr/>
            </p:nvSpPr>
            <p:spPr>
              <a:xfrm>
                <a:off x="5857523" y="3649225"/>
                <a:ext cx="426340" cy="82363"/>
              </a:xfrm>
              <a:custGeom>
                <a:avLst/>
                <a:gdLst>
                  <a:gd name="connsiteX0" fmla="*/ 732 w 426340"/>
                  <a:gd name="connsiteY0" fmla="*/ 4183 h 82363"/>
                  <a:gd name="connsiteX1" fmla="*/ 424404 w 426340"/>
                  <a:gd name="connsiteY1" fmla="*/ 26567 h 82363"/>
                  <a:gd name="connsiteX2" fmla="*/ 420309 w 426340"/>
                  <a:gd name="connsiteY2" fmla="*/ 19613 h 82363"/>
                  <a:gd name="connsiteX3" fmla="*/ 3590 w 426340"/>
                  <a:gd name="connsiteY3" fmla="*/ 373 h 82363"/>
                  <a:gd name="connsiteX4" fmla="*/ 732 w 426340"/>
                  <a:gd name="connsiteY4" fmla="*/ 4183 h 82363"/>
                  <a:gd name="connsiteX5" fmla="*/ 732 w 426340"/>
                  <a:gd name="connsiteY5" fmla="*/ 4183 h 82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6340" h="82363">
                    <a:moveTo>
                      <a:pt x="732" y="4183"/>
                    </a:moveTo>
                    <a:cubicBezTo>
                      <a:pt x="122843" y="103529"/>
                      <a:pt x="291721" y="105052"/>
                      <a:pt x="424404" y="26567"/>
                    </a:cubicBezTo>
                    <a:cubicBezTo>
                      <a:pt x="428881" y="23899"/>
                      <a:pt x="424785" y="16946"/>
                      <a:pt x="420309" y="19613"/>
                    </a:cubicBezTo>
                    <a:cubicBezTo>
                      <a:pt x="283815" y="101147"/>
                      <a:pt x="133416" y="86384"/>
                      <a:pt x="3590" y="373"/>
                    </a:cubicBezTo>
                    <a:cubicBezTo>
                      <a:pt x="1494" y="-1151"/>
                      <a:pt x="-1363" y="2373"/>
                      <a:pt x="732" y="4183"/>
                    </a:cubicBezTo>
                    <a:lnTo>
                      <a:pt x="732" y="4183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="" xmlns:a16="http://schemas.microsoft.com/office/drawing/2014/main" id="{0945594F-9095-47A9-B427-6DA0ACEB1092}"/>
                  </a:ext>
                </a:extLst>
              </p:cNvPr>
              <p:cNvSpPr/>
              <p:nvPr/>
            </p:nvSpPr>
            <p:spPr>
              <a:xfrm>
                <a:off x="5878082" y="3665361"/>
                <a:ext cx="8344" cy="54769"/>
              </a:xfrm>
              <a:custGeom>
                <a:avLst/>
                <a:gdLst>
                  <a:gd name="connsiteX0" fmla="*/ 1034 w 8344"/>
                  <a:gd name="connsiteY0" fmla="*/ 1001 h 54769"/>
                  <a:gd name="connsiteX1" fmla="*/ 748 w 8344"/>
                  <a:gd name="connsiteY1" fmla="*/ 26814 h 54769"/>
                  <a:gd name="connsiteX2" fmla="*/ 2939 w 8344"/>
                  <a:gd name="connsiteY2" fmla="*/ 52913 h 54769"/>
                  <a:gd name="connsiteX3" fmla="*/ 7987 w 8344"/>
                  <a:gd name="connsiteY3" fmla="*/ 52246 h 54769"/>
                  <a:gd name="connsiteX4" fmla="*/ 6844 w 8344"/>
                  <a:gd name="connsiteY4" fmla="*/ 24814 h 54769"/>
                  <a:gd name="connsiteX5" fmla="*/ 3701 w 8344"/>
                  <a:gd name="connsiteY5" fmla="*/ 1001 h 54769"/>
                  <a:gd name="connsiteX6" fmla="*/ 1034 w 8344"/>
                  <a:gd name="connsiteY6" fmla="*/ 1001 h 54769"/>
                  <a:gd name="connsiteX7" fmla="*/ 1034 w 8344"/>
                  <a:gd name="connsiteY7" fmla="*/ 1001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44" h="54769">
                    <a:moveTo>
                      <a:pt x="1034" y="1001"/>
                    </a:moveTo>
                    <a:cubicBezTo>
                      <a:pt x="-871" y="9383"/>
                      <a:pt x="367" y="18337"/>
                      <a:pt x="748" y="26814"/>
                    </a:cubicBezTo>
                    <a:cubicBezTo>
                      <a:pt x="1224" y="35482"/>
                      <a:pt x="938" y="44531"/>
                      <a:pt x="2939" y="52913"/>
                    </a:cubicBezTo>
                    <a:cubicBezTo>
                      <a:pt x="3701" y="55961"/>
                      <a:pt x="7606" y="54913"/>
                      <a:pt x="7987" y="52246"/>
                    </a:cubicBezTo>
                    <a:cubicBezTo>
                      <a:pt x="9035" y="43292"/>
                      <a:pt x="7511" y="33767"/>
                      <a:pt x="6844" y="24814"/>
                    </a:cubicBezTo>
                    <a:cubicBezTo>
                      <a:pt x="6272" y="16908"/>
                      <a:pt x="6368" y="8526"/>
                      <a:pt x="3701" y="1001"/>
                    </a:cubicBezTo>
                    <a:cubicBezTo>
                      <a:pt x="3224" y="-237"/>
                      <a:pt x="1319" y="-427"/>
                      <a:pt x="1034" y="1001"/>
                    </a:cubicBezTo>
                    <a:lnTo>
                      <a:pt x="1034" y="1001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="" xmlns:a16="http://schemas.microsoft.com/office/drawing/2014/main" id="{30780BAE-4519-40D0-A886-9ACD8AE06601}"/>
                  </a:ext>
                </a:extLst>
              </p:cNvPr>
              <p:cNvSpPr/>
              <p:nvPr/>
            </p:nvSpPr>
            <p:spPr>
              <a:xfrm>
                <a:off x="5930205" y="3693984"/>
                <a:ext cx="7684" cy="59877"/>
              </a:xfrm>
              <a:custGeom>
                <a:avLst/>
                <a:gdLst>
                  <a:gd name="connsiteX0" fmla="*/ 60 w 7684"/>
                  <a:gd name="connsiteY0" fmla="*/ 1430 h 59877"/>
                  <a:gd name="connsiteX1" fmla="*/ 1869 w 7684"/>
                  <a:gd name="connsiteY1" fmla="*/ 57056 h 59877"/>
                  <a:gd name="connsiteX2" fmla="*/ 7680 w 7684"/>
                  <a:gd name="connsiteY2" fmla="*/ 57056 h 59877"/>
                  <a:gd name="connsiteX3" fmla="*/ 3012 w 7684"/>
                  <a:gd name="connsiteY3" fmla="*/ 1430 h 59877"/>
                  <a:gd name="connsiteX4" fmla="*/ 60 w 7684"/>
                  <a:gd name="connsiteY4" fmla="*/ 1430 h 59877"/>
                  <a:gd name="connsiteX5" fmla="*/ 60 w 7684"/>
                  <a:gd name="connsiteY5" fmla="*/ 1430 h 5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84" h="59877">
                    <a:moveTo>
                      <a:pt x="60" y="1430"/>
                    </a:moveTo>
                    <a:cubicBezTo>
                      <a:pt x="-226" y="20003"/>
                      <a:pt x="536" y="38577"/>
                      <a:pt x="1869" y="57056"/>
                    </a:cubicBezTo>
                    <a:cubicBezTo>
                      <a:pt x="2155" y="60770"/>
                      <a:pt x="7870" y="60866"/>
                      <a:pt x="7680" y="57056"/>
                    </a:cubicBezTo>
                    <a:cubicBezTo>
                      <a:pt x="6822" y="38482"/>
                      <a:pt x="5394" y="19813"/>
                      <a:pt x="3012" y="1430"/>
                    </a:cubicBezTo>
                    <a:cubicBezTo>
                      <a:pt x="2822" y="-380"/>
                      <a:pt x="60" y="-571"/>
                      <a:pt x="60" y="1430"/>
                    </a:cubicBezTo>
                    <a:lnTo>
                      <a:pt x="60" y="143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="" xmlns:a16="http://schemas.microsoft.com/office/drawing/2014/main" id="{F14793BE-0A52-46A5-930D-6095574EA6D4}"/>
                  </a:ext>
                </a:extLst>
              </p:cNvPr>
              <p:cNvSpPr/>
              <p:nvPr/>
            </p:nvSpPr>
            <p:spPr>
              <a:xfrm>
                <a:off x="5977695" y="3719389"/>
                <a:ext cx="7337" cy="51575"/>
              </a:xfrm>
              <a:custGeom>
                <a:avLst/>
                <a:gdLst>
                  <a:gd name="connsiteX0" fmla="*/ 1528 w 7337"/>
                  <a:gd name="connsiteY0" fmla="*/ 1361 h 51575"/>
                  <a:gd name="connsiteX1" fmla="*/ 1718 w 7337"/>
                  <a:gd name="connsiteY1" fmla="*/ 49748 h 51575"/>
                  <a:gd name="connsiteX2" fmla="*/ 6576 w 7337"/>
                  <a:gd name="connsiteY2" fmla="*/ 49081 h 51575"/>
                  <a:gd name="connsiteX3" fmla="*/ 4195 w 7337"/>
                  <a:gd name="connsiteY3" fmla="*/ 980 h 51575"/>
                  <a:gd name="connsiteX4" fmla="*/ 1528 w 7337"/>
                  <a:gd name="connsiteY4" fmla="*/ 1361 h 51575"/>
                  <a:gd name="connsiteX5" fmla="*/ 1528 w 7337"/>
                  <a:gd name="connsiteY5" fmla="*/ 1361 h 5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37" h="51575">
                    <a:moveTo>
                      <a:pt x="1528" y="1361"/>
                    </a:moveTo>
                    <a:cubicBezTo>
                      <a:pt x="4" y="16791"/>
                      <a:pt x="-1044" y="34413"/>
                      <a:pt x="1718" y="49748"/>
                    </a:cubicBezTo>
                    <a:cubicBezTo>
                      <a:pt x="2290" y="52796"/>
                      <a:pt x="6290" y="51653"/>
                      <a:pt x="6576" y="49081"/>
                    </a:cubicBezTo>
                    <a:cubicBezTo>
                      <a:pt x="8481" y="33746"/>
                      <a:pt x="6481" y="16220"/>
                      <a:pt x="4195" y="980"/>
                    </a:cubicBezTo>
                    <a:cubicBezTo>
                      <a:pt x="4004" y="-639"/>
                      <a:pt x="1718" y="-68"/>
                      <a:pt x="1528" y="1361"/>
                    </a:cubicBezTo>
                    <a:lnTo>
                      <a:pt x="1528" y="1361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="" xmlns:a16="http://schemas.microsoft.com/office/drawing/2014/main" id="{57A280EC-3EB0-4EBD-BAB1-0EEEFB97B3A6}"/>
                  </a:ext>
                </a:extLst>
              </p:cNvPr>
              <p:cNvSpPr/>
              <p:nvPr/>
            </p:nvSpPr>
            <p:spPr>
              <a:xfrm>
                <a:off x="6051991" y="3729216"/>
                <a:ext cx="10099" cy="51411"/>
              </a:xfrm>
              <a:custGeom>
                <a:avLst/>
                <a:gdLst>
                  <a:gd name="connsiteX0" fmla="*/ 3 w 10099"/>
                  <a:gd name="connsiteY0" fmla="*/ 1154 h 51411"/>
                  <a:gd name="connsiteX1" fmla="*/ 4956 w 10099"/>
                  <a:gd name="connsiteY1" fmla="*/ 49541 h 51411"/>
                  <a:gd name="connsiteX2" fmla="*/ 10100 w 10099"/>
                  <a:gd name="connsiteY2" fmla="*/ 48875 h 51411"/>
                  <a:gd name="connsiteX3" fmla="*/ 2289 w 10099"/>
                  <a:gd name="connsiteY3" fmla="*/ 869 h 51411"/>
                  <a:gd name="connsiteX4" fmla="*/ 3 w 10099"/>
                  <a:gd name="connsiteY4" fmla="*/ 1154 h 51411"/>
                  <a:gd name="connsiteX5" fmla="*/ 3 w 10099"/>
                  <a:gd name="connsiteY5" fmla="*/ 1154 h 5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99" h="51411">
                    <a:moveTo>
                      <a:pt x="3" y="1154"/>
                    </a:moveTo>
                    <a:cubicBezTo>
                      <a:pt x="1051" y="16966"/>
                      <a:pt x="860" y="34111"/>
                      <a:pt x="4956" y="49541"/>
                    </a:cubicBezTo>
                    <a:cubicBezTo>
                      <a:pt x="5718" y="52399"/>
                      <a:pt x="10100" y="51827"/>
                      <a:pt x="10100" y="48875"/>
                    </a:cubicBezTo>
                    <a:cubicBezTo>
                      <a:pt x="10004" y="32873"/>
                      <a:pt x="5337" y="16394"/>
                      <a:pt x="2289" y="869"/>
                    </a:cubicBezTo>
                    <a:cubicBezTo>
                      <a:pt x="2003" y="-465"/>
                      <a:pt x="-92" y="-179"/>
                      <a:pt x="3" y="1154"/>
                    </a:cubicBezTo>
                    <a:lnTo>
                      <a:pt x="3" y="1154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="" xmlns:a16="http://schemas.microsoft.com/office/drawing/2014/main" id="{D4CF2CCB-CB4F-42C7-A0D8-498D516ED038}"/>
                  </a:ext>
                </a:extLst>
              </p:cNvPr>
              <p:cNvSpPr/>
              <p:nvPr/>
            </p:nvSpPr>
            <p:spPr>
              <a:xfrm>
                <a:off x="6108652" y="3726850"/>
                <a:ext cx="11542" cy="53909"/>
              </a:xfrm>
              <a:custGeom>
                <a:avLst/>
                <a:gdLst>
                  <a:gd name="connsiteX0" fmla="*/ 16 w 11542"/>
                  <a:gd name="connsiteY0" fmla="*/ 1900 h 53909"/>
                  <a:gd name="connsiteX1" fmla="*/ 6016 w 11542"/>
                  <a:gd name="connsiteY1" fmla="*/ 51907 h 53909"/>
                  <a:gd name="connsiteX2" fmla="*/ 11541 w 11542"/>
                  <a:gd name="connsiteY2" fmla="*/ 51145 h 53909"/>
                  <a:gd name="connsiteX3" fmla="*/ 3730 w 11542"/>
                  <a:gd name="connsiteY3" fmla="*/ 1424 h 53909"/>
                  <a:gd name="connsiteX4" fmla="*/ 16 w 11542"/>
                  <a:gd name="connsiteY4" fmla="*/ 1900 h 53909"/>
                  <a:gd name="connsiteX5" fmla="*/ 16 w 11542"/>
                  <a:gd name="connsiteY5" fmla="*/ 1900 h 53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42" h="53909">
                    <a:moveTo>
                      <a:pt x="16" y="1900"/>
                    </a:moveTo>
                    <a:cubicBezTo>
                      <a:pt x="2111" y="18379"/>
                      <a:pt x="1635" y="35809"/>
                      <a:pt x="6016" y="51907"/>
                    </a:cubicBezTo>
                    <a:cubicBezTo>
                      <a:pt x="6874" y="54955"/>
                      <a:pt x="11636" y="54383"/>
                      <a:pt x="11541" y="51145"/>
                    </a:cubicBezTo>
                    <a:cubicBezTo>
                      <a:pt x="11446" y="34476"/>
                      <a:pt x="6207" y="17807"/>
                      <a:pt x="3730" y="1424"/>
                    </a:cubicBezTo>
                    <a:cubicBezTo>
                      <a:pt x="3445" y="-767"/>
                      <a:pt x="-270" y="-290"/>
                      <a:pt x="16" y="1900"/>
                    </a:cubicBezTo>
                    <a:lnTo>
                      <a:pt x="16" y="190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="" xmlns:a16="http://schemas.microsoft.com/office/drawing/2014/main" id="{B381A7DF-6607-4A15-9C6A-656CD3570A85}"/>
                  </a:ext>
                </a:extLst>
              </p:cNvPr>
              <p:cNvSpPr/>
              <p:nvPr/>
            </p:nvSpPr>
            <p:spPr>
              <a:xfrm>
                <a:off x="6182564" y="3712987"/>
                <a:ext cx="13258" cy="46451"/>
              </a:xfrm>
              <a:custGeom>
                <a:avLst/>
                <a:gdLst>
                  <a:gd name="connsiteX0" fmla="*/ 18 w 13258"/>
                  <a:gd name="connsiteY0" fmla="*/ 3001 h 46451"/>
                  <a:gd name="connsiteX1" fmla="*/ 5733 w 13258"/>
                  <a:gd name="connsiteY1" fmla="*/ 43768 h 46451"/>
                  <a:gd name="connsiteX2" fmla="*/ 13258 w 13258"/>
                  <a:gd name="connsiteY2" fmla="*/ 42720 h 46451"/>
                  <a:gd name="connsiteX3" fmla="*/ 6019 w 13258"/>
                  <a:gd name="connsiteY3" fmla="*/ 2143 h 46451"/>
                  <a:gd name="connsiteX4" fmla="*/ 18 w 13258"/>
                  <a:gd name="connsiteY4" fmla="*/ 3001 h 46451"/>
                  <a:gd name="connsiteX5" fmla="*/ 18 w 13258"/>
                  <a:gd name="connsiteY5" fmla="*/ 3001 h 46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58" h="46451">
                    <a:moveTo>
                      <a:pt x="18" y="3001"/>
                    </a:moveTo>
                    <a:cubicBezTo>
                      <a:pt x="1542" y="16240"/>
                      <a:pt x="1733" y="31004"/>
                      <a:pt x="5733" y="43768"/>
                    </a:cubicBezTo>
                    <a:cubicBezTo>
                      <a:pt x="6971" y="47768"/>
                      <a:pt x="13258" y="47197"/>
                      <a:pt x="13258" y="42720"/>
                    </a:cubicBezTo>
                    <a:cubicBezTo>
                      <a:pt x="13067" y="29290"/>
                      <a:pt x="8781" y="15193"/>
                      <a:pt x="6019" y="2143"/>
                    </a:cubicBezTo>
                    <a:cubicBezTo>
                      <a:pt x="5352" y="-1190"/>
                      <a:pt x="-363" y="-428"/>
                      <a:pt x="18" y="3001"/>
                    </a:cubicBezTo>
                    <a:lnTo>
                      <a:pt x="18" y="3001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="" xmlns:a16="http://schemas.microsoft.com/office/drawing/2014/main" id="{8EDB993F-7EF4-4C05-A8D5-3CCEFAFEAE3E}"/>
                  </a:ext>
                </a:extLst>
              </p:cNvPr>
              <p:cNvSpPr/>
              <p:nvPr/>
            </p:nvSpPr>
            <p:spPr>
              <a:xfrm>
                <a:off x="6244796" y="3692706"/>
                <a:ext cx="15224" cy="42217"/>
              </a:xfrm>
              <a:custGeom>
                <a:avLst/>
                <a:gdLst>
                  <a:gd name="connsiteX0" fmla="*/ 79 w 15224"/>
                  <a:gd name="connsiteY0" fmla="*/ 3279 h 42217"/>
                  <a:gd name="connsiteX1" fmla="*/ 9414 w 15224"/>
                  <a:gd name="connsiteY1" fmla="*/ 40712 h 42217"/>
                  <a:gd name="connsiteX2" fmla="*/ 15224 w 15224"/>
                  <a:gd name="connsiteY2" fmla="*/ 39093 h 42217"/>
                  <a:gd name="connsiteX3" fmla="*/ 5128 w 15224"/>
                  <a:gd name="connsiteY3" fmla="*/ 1755 h 42217"/>
                  <a:gd name="connsiteX4" fmla="*/ 79 w 15224"/>
                  <a:gd name="connsiteY4" fmla="*/ 3279 h 42217"/>
                  <a:gd name="connsiteX5" fmla="*/ 79 w 15224"/>
                  <a:gd name="connsiteY5" fmla="*/ 3279 h 42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4" h="42217">
                    <a:moveTo>
                      <a:pt x="79" y="3279"/>
                    </a:moveTo>
                    <a:cubicBezTo>
                      <a:pt x="3032" y="15185"/>
                      <a:pt x="3508" y="29854"/>
                      <a:pt x="9414" y="40712"/>
                    </a:cubicBezTo>
                    <a:cubicBezTo>
                      <a:pt x="10843" y="43475"/>
                      <a:pt x="15224" y="42141"/>
                      <a:pt x="15224" y="39093"/>
                    </a:cubicBezTo>
                    <a:cubicBezTo>
                      <a:pt x="15034" y="26711"/>
                      <a:pt x="8366" y="13662"/>
                      <a:pt x="5128" y="1755"/>
                    </a:cubicBezTo>
                    <a:cubicBezTo>
                      <a:pt x="4270" y="-1388"/>
                      <a:pt x="-683" y="41"/>
                      <a:pt x="79" y="3279"/>
                    </a:cubicBezTo>
                    <a:lnTo>
                      <a:pt x="79" y="3279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="" xmlns:a16="http://schemas.microsoft.com/office/drawing/2014/main" id="{E27F5F0C-69D0-40B0-8954-D094447899E8}"/>
                  </a:ext>
                </a:extLst>
              </p:cNvPr>
              <p:cNvSpPr/>
              <p:nvPr/>
            </p:nvSpPr>
            <p:spPr>
              <a:xfrm>
                <a:off x="5973501" y="3150483"/>
                <a:ext cx="151350" cy="108883"/>
              </a:xfrm>
              <a:custGeom>
                <a:avLst/>
                <a:gdLst>
                  <a:gd name="connsiteX0" fmla="*/ 5722 w 151350"/>
                  <a:gd name="connsiteY0" fmla="*/ 11912 h 108883"/>
                  <a:gd name="connsiteX1" fmla="*/ 70397 w 151350"/>
                  <a:gd name="connsiteY1" fmla="*/ 108876 h 108883"/>
                  <a:gd name="connsiteX2" fmla="*/ 146026 w 151350"/>
                  <a:gd name="connsiteY2" fmla="*/ 1815 h 108883"/>
                  <a:gd name="connsiteX3" fmla="*/ 140882 w 151350"/>
                  <a:gd name="connsiteY3" fmla="*/ 2482 h 108883"/>
                  <a:gd name="connsiteX4" fmla="*/ 78208 w 151350"/>
                  <a:gd name="connsiteY4" fmla="*/ 101447 h 108883"/>
                  <a:gd name="connsiteX5" fmla="*/ 9723 w 151350"/>
                  <a:gd name="connsiteY5" fmla="*/ 13531 h 108883"/>
                  <a:gd name="connsiteX6" fmla="*/ 5722 w 151350"/>
                  <a:gd name="connsiteY6" fmla="*/ 11912 h 108883"/>
                  <a:gd name="connsiteX7" fmla="*/ 5722 w 151350"/>
                  <a:gd name="connsiteY7" fmla="*/ 11912 h 10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350" h="108883">
                    <a:moveTo>
                      <a:pt x="5722" y="11912"/>
                    </a:moveTo>
                    <a:cubicBezTo>
                      <a:pt x="-14375" y="57822"/>
                      <a:pt x="21153" y="108209"/>
                      <a:pt x="70397" y="108876"/>
                    </a:cubicBezTo>
                    <a:cubicBezTo>
                      <a:pt x="123737" y="109638"/>
                      <a:pt x="166790" y="52488"/>
                      <a:pt x="146026" y="1815"/>
                    </a:cubicBezTo>
                    <a:cubicBezTo>
                      <a:pt x="144978" y="-661"/>
                      <a:pt x="140406" y="-757"/>
                      <a:pt x="140882" y="2482"/>
                    </a:cubicBezTo>
                    <a:cubicBezTo>
                      <a:pt x="146502" y="47154"/>
                      <a:pt x="131071" y="97160"/>
                      <a:pt x="78208" y="101447"/>
                    </a:cubicBezTo>
                    <a:cubicBezTo>
                      <a:pt x="28201" y="105542"/>
                      <a:pt x="-2660" y="59156"/>
                      <a:pt x="9723" y="13531"/>
                    </a:cubicBezTo>
                    <a:cubicBezTo>
                      <a:pt x="10294" y="11340"/>
                      <a:pt x="6675" y="9626"/>
                      <a:pt x="5722" y="11912"/>
                    </a:cubicBezTo>
                    <a:lnTo>
                      <a:pt x="5722" y="11912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="" xmlns:a16="http://schemas.microsoft.com/office/drawing/2014/main" id="{ADB3E7D7-0E0F-45E5-8E33-3317BBA42631}"/>
                  </a:ext>
                </a:extLst>
              </p:cNvPr>
              <p:cNvSpPr/>
              <p:nvPr/>
            </p:nvSpPr>
            <p:spPr>
              <a:xfrm>
                <a:off x="6055495" y="3218813"/>
                <a:ext cx="12799" cy="32021"/>
              </a:xfrm>
              <a:custGeom>
                <a:avLst/>
                <a:gdLst>
                  <a:gd name="connsiteX0" fmla="*/ 23 w 12799"/>
                  <a:gd name="connsiteY0" fmla="*/ 2636 h 32021"/>
                  <a:gd name="connsiteX1" fmla="*/ 3452 w 12799"/>
                  <a:gd name="connsiteY1" fmla="*/ 18448 h 32021"/>
                  <a:gd name="connsiteX2" fmla="*/ 8882 w 12799"/>
                  <a:gd name="connsiteY2" fmla="*/ 31497 h 32021"/>
                  <a:gd name="connsiteX3" fmla="*/ 12215 w 12799"/>
                  <a:gd name="connsiteY3" fmla="*/ 30640 h 32021"/>
                  <a:gd name="connsiteX4" fmla="*/ 10120 w 12799"/>
                  <a:gd name="connsiteY4" fmla="*/ 16638 h 32021"/>
                  <a:gd name="connsiteX5" fmla="*/ 4976 w 12799"/>
                  <a:gd name="connsiteY5" fmla="*/ 1303 h 32021"/>
                  <a:gd name="connsiteX6" fmla="*/ 23 w 12799"/>
                  <a:gd name="connsiteY6" fmla="*/ 2636 h 32021"/>
                  <a:gd name="connsiteX7" fmla="*/ 23 w 12799"/>
                  <a:gd name="connsiteY7" fmla="*/ 2636 h 3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99" h="32021">
                    <a:moveTo>
                      <a:pt x="23" y="2636"/>
                    </a:moveTo>
                    <a:cubicBezTo>
                      <a:pt x="690" y="7970"/>
                      <a:pt x="2119" y="13209"/>
                      <a:pt x="3452" y="18448"/>
                    </a:cubicBezTo>
                    <a:cubicBezTo>
                      <a:pt x="4691" y="23020"/>
                      <a:pt x="5072" y="28449"/>
                      <a:pt x="8882" y="31497"/>
                    </a:cubicBezTo>
                    <a:cubicBezTo>
                      <a:pt x="10120" y="32450"/>
                      <a:pt x="11644" y="32069"/>
                      <a:pt x="12215" y="30640"/>
                    </a:cubicBezTo>
                    <a:cubicBezTo>
                      <a:pt x="13930" y="26068"/>
                      <a:pt x="11453" y="21115"/>
                      <a:pt x="10120" y="16638"/>
                    </a:cubicBezTo>
                    <a:cubicBezTo>
                      <a:pt x="8596" y="11495"/>
                      <a:pt x="7167" y="6256"/>
                      <a:pt x="4976" y="1303"/>
                    </a:cubicBezTo>
                    <a:cubicBezTo>
                      <a:pt x="4024" y="-1078"/>
                      <a:pt x="-358" y="65"/>
                      <a:pt x="23" y="2636"/>
                    </a:cubicBezTo>
                    <a:lnTo>
                      <a:pt x="23" y="2636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="" xmlns:a16="http://schemas.microsoft.com/office/drawing/2014/main" id="{7A8B619C-43F0-48D2-BC5E-ED50A07D88E5}"/>
                  </a:ext>
                </a:extLst>
              </p:cNvPr>
              <p:cNvSpPr/>
              <p:nvPr/>
            </p:nvSpPr>
            <p:spPr>
              <a:xfrm>
                <a:off x="6082703" y="3199226"/>
                <a:ext cx="30755" cy="24151"/>
              </a:xfrm>
              <a:custGeom>
                <a:avLst/>
                <a:gdLst>
                  <a:gd name="connsiteX0" fmla="*/ 56 w 30755"/>
                  <a:gd name="connsiteY0" fmla="*/ 1458 h 24151"/>
                  <a:gd name="connsiteX1" fmla="*/ 10820 w 30755"/>
                  <a:gd name="connsiteY1" fmla="*/ 13555 h 24151"/>
                  <a:gd name="connsiteX2" fmla="*/ 26250 w 30755"/>
                  <a:gd name="connsiteY2" fmla="*/ 23842 h 24151"/>
                  <a:gd name="connsiteX3" fmla="*/ 29298 w 30755"/>
                  <a:gd name="connsiteY3" fmla="*/ 18603 h 24151"/>
                  <a:gd name="connsiteX4" fmla="*/ 14439 w 30755"/>
                  <a:gd name="connsiteY4" fmla="*/ 8888 h 24151"/>
                  <a:gd name="connsiteX5" fmla="*/ 1390 w 30755"/>
                  <a:gd name="connsiteY5" fmla="*/ 29 h 24151"/>
                  <a:gd name="connsiteX6" fmla="*/ 56 w 30755"/>
                  <a:gd name="connsiteY6" fmla="*/ 1458 h 24151"/>
                  <a:gd name="connsiteX7" fmla="*/ 56 w 30755"/>
                  <a:gd name="connsiteY7" fmla="*/ 1458 h 2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755" h="24151">
                    <a:moveTo>
                      <a:pt x="56" y="1458"/>
                    </a:moveTo>
                    <a:cubicBezTo>
                      <a:pt x="1771" y="6697"/>
                      <a:pt x="6724" y="10221"/>
                      <a:pt x="10820" y="13555"/>
                    </a:cubicBezTo>
                    <a:cubicBezTo>
                      <a:pt x="15582" y="17365"/>
                      <a:pt x="20630" y="21366"/>
                      <a:pt x="26250" y="23842"/>
                    </a:cubicBezTo>
                    <a:cubicBezTo>
                      <a:pt x="29870" y="25366"/>
                      <a:pt x="32537" y="20889"/>
                      <a:pt x="29298" y="18603"/>
                    </a:cubicBezTo>
                    <a:cubicBezTo>
                      <a:pt x="24536" y="15174"/>
                      <a:pt x="19202" y="12412"/>
                      <a:pt x="14439" y="8888"/>
                    </a:cubicBezTo>
                    <a:cubicBezTo>
                      <a:pt x="10343" y="5840"/>
                      <a:pt x="6438" y="1554"/>
                      <a:pt x="1390" y="29"/>
                    </a:cubicBezTo>
                    <a:cubicBezTo>
                      <a:pt x="628" y="-161"/>
                      <a:pt x="-229" y="601"/>
                      <a:pt x="56" y="1458"/>
                    </a:cubicBezTo>
                    <a:lnTo>
                      <a:pt x="56" y="1458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="" xmlns:a16="http://schemas.microsoft.com/office/drawing/2014/main" id="{FCF085CA-F9C9-43C1-B02A-78465EFD59C0}"/>
                  </a:ext>
                </a:extLst>
              </p:cNvPr>
              <p:cNvSpPr/>
              <p:nvPr/>
            </p:nvSpPr>
            <p:spPr>
              <a:xfrm>
                <a:off x="6086505" y="3168928"/>
                <a:ext cx="36755" cy="8256"/>
              </a:xfrm>
              <a:custGeom>
                <a:avLst/>
                <a:gdLst>
                  <a:gd name="connsiteX0" fmla="*/ 1399 w 36755"/>
                  <a:gd name="connsiteY0" fmla="*/ 7754 h 8256"/>
                  <a:gd name="connsiteX1" fmla="*/ 17972 w 36755"/>
                  <a:gd name="connsiteY1" fmla="*/ 7564 h 8256"/>
                  <a:gd name="connsiteX2" fmla="*/ 34736 w 36755"/>
                  <a:gd name="connsiteY2" fmla="*/ 5754 h 8256"/>
                  <a:gd name="connsiteX3" fmla="*/ 33974 w 36755"/>
                  <a:gd name="connsiteY3" fmla="*/ 229 h 8256"/>
                  <a:gd name="connsiteX4" fmla="*/ 16734 w 36755"/>
                  <a:gd name="connsiteY4" fmla="*/ 1372 h 8256"/>
                  <a:gd name="connsiteX5" fmla="*/ 1399 w 36755"/>
                  <a:gd name="connsiteY5" fmla="*/ 3849 h 8256"/>
                  <a:gd name="connsiteX6" fmla="*/ 1399 w 36755"/>
                  <a:gd name="connsiteY6" fmla="*/ 7754 h 8256"/>
                  <a:gd name="connsiteX7" fmla="*/ 1399 w 36755"/>
                  <a:gd name="connsiteY7" fmla="*/ 7754 h 8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755" h="8256">
                    <a:moveTo>
                      <a:pt x="1399" y="7754"/>
                    </a:moveTo>
                    <a:cubicBezTo>
                      <a:pt x="6828" y="8802"/>
                      <a:pt x="12448" y="7945"/>
                      <a:pt x="17972" y="7564"/>
                    </a:cubicBezTo>
                    <a:cubicBezTo>
                      <a:pt x="23497" y="7183"/>
                      <a:pt x="29402" y="7468"/>
                      <a:pt x="34736" y="5754"/>
                    </a:cubicBezTo>
                    <a:cubicBezTo>
                      <a:pt x="37975" y="4706"/>
                      <a:pt x="37022" y="610"/>
                      <a:pt x="33974" y="229"/>
                    </a:cubicBezTo>
                    <a:cubicBezTo>
                      <a:pt x="28450" y="-533"/>
                      <a:pt x="22258" y="801"/>
                      <a:pt x="16734" y="1372"/>
                    </a:cubicBezTo>
                    <a:cubicBezTo>
                      <a:pt x="11590" y="1849"/>
                      <a:pt x="6256" y="2039"/>
                      <a:pt x="1399" y="3849"/>
                    </a:cubicBezTo>
                    <a:cubicBezTo>
                      <a:pt x="-221" y="4516"/>
                      <a:pt x="-697" y="7373"/>
                      <a:pt x="1399" y="7754"/>
                    </a:cubicBezTo>
                    <a:lnTo>
                      <a:pt x="1399" y="7754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="" xmlns:a16="http://schemas.microsoft.com/office/drawing/2014/main" id="{A06161DF-A9A4-4A17-95FB-74F925D1A018}"/>
                  </a:ext>
                </a:extLst>
              </p:cNvPr>
              <p:cNvSpPr/>
              <p:nvPr/>
            </p:nvSpPr>
            <p:spPr>
              <a:xfrm>
                <a:off x="6010616" y="3214331"/>
                <a:ext cx="17675" cy="31551"/>
              </a:xfrm>
              <a:custGeom>
                <a:avLst/>
                <a:gdLst>
                  <a:gd name="connsiteX0" fmla="*/ 15089 w 17675"/>
                  <a:gd name="connsiteY0" fmla="*/ 450 h 31551"/>
                  <a:gd name="connsiteX1" fmla="*/ 325 w 17675"/>
                  <a:gd name="connsiteY1" fmla="*/ 26358 h 31551"/>
                  <a:gd name="connsiteX2" fmla="*/ 6231 w 17675"/>
                  <a:gd name="connsiteY2" fmla="*/ 29787 h 31551"/>
                  <a:gd name="connsiteX3" fmla="*/ 17661 w 17675"/>
                  <a:gd name="connsiteY3" fmla="*/ 1879 h 31551"/>
                  <a:gd name="connsiteX4" fmla="*/ 15089 w 17675"/>
                  <a:gd name="connsiteY4" fmla="*/ 450 h 31551"/>
                  <a:gd name="connsiteX5" fmla="*/ 15089 w 17675"/>
                  <a:gd name="connsiteY5" fmla="*/ 450 h 3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75" h="31551">
                    <a:moveTo>
                      <a:pt x="15089" y="450"/>
                    </a:moveTo>
                    <a:cubicBezTo>
                      <a:pt x="8612" y="7213"/>
                      <a:pt x="3945" y="17786"/>
                      <a:pt x="325" y="26358"/>
                    </a:cubicBezTo>
                    <a:cubicBezTo>
                      <a:pt x="-1389" y="30264"/>
                      <a:pt x="4135" y="33788"/>
                      <a:pt x="6231" y="29787"/>
                    </a:cubicBezTo>
                    <a:cubicBezTo>
                      <a:pt x="10707" y="21596"/>
                      <a:pt x="16327" y="11214"/>
                      <a:pt x="17661" y="1879"/>
                    </a:cubicBezTo>
                    <a:cubicBezTo>
                      <a:pt x="17851" y="546"/>
                      <a:pt x="16232" y="-693"/>
                      <a:pt x="15089" y="450"/>
                    </a:cubicBezTo>
                    <a:lnTo>
                      <a:pt x="15089" y="45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="" xmlns:a16="http://schemas.microsoft.com/office/drawing/2014/main" id="{EFBAE10F-BE9C-46A6-8249-01DDCD484F43}"/>
                  </a:ext>
                </a:extLst>
              </p:cNvPr>
              <p:cNvSpPr/>
              <p:nvPr/>
            </p:nvSpPr>
            <p:spPr>
              <a:xfrm>
                <a:off x="5977669" y="3190365"/>
                <a:ext cx="25676" cy="22119"/>
              </a:xfrm>
              <a:custGeom>
                <a:avLst/>
                <a:gdLst>
                  <a:gd name="connsiteX0" fmla="*/ 22890 w 25676"/>
                  <a:gd name="connsiteY0" fmla="*/ 319 h 22119"/>
                  <a:gd name="connsiteX1" fmla="*/ 697 w 25676"/>
                  <a:gd name="connsiteY1" fmla="*/ 17273 h 22119"/>
                  <a:gd name="connsiteX2" fmla="*/ 4126 w 25676"/>
                  <a:gd name="connsiteY2" fmla="*/ 21750 h 22119"/>
                  <a:gd name="connsiteX3" fmla="*/ 25176 w 25676"/>
                  <a:gd name="connsiteY3" fmla="*/ 3271 h 22119"/>
                  <a:gd name="connsiteX4" fmla="*/ 22890 w 25676"/>
                  <a:gd name="connsiteY4" fmla="*/ 319 h 22119"/>
                  <a:gd name="connsiteX5" fmla="*/ 22890 w 25676"/>
                  <a:gd name="connsiteY5" fmla="*/ 319 h 22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76" h="22119">
                    <a:moveTo>
                      <a:pt x="22890" y="319"/>
                    </a:moveTo>
                    <a:cubicBezTo>
                      <a:pt x="15651" y="5176"/>
                      <a:pt x="6126" y="10415"/>
                      <a:pt x="697" y="17273"/>
                    </a:cubicBezTo>
                    <a:cubicBezTo>
                      <a:pt x="-1208" y="19749"/>
                      <a:pt x="1078" y="23274"/>
                      <a:pt x="4126" y="21750"/>
                    </a:cubicBezTo>
                    <a:cubicBezTo>
                      <a:pt x="12031" y="17749"/>
                      <a:pt x="18889" y="9463"/>
                      <a:pt x="25176" y="3271"/>
                    </a:cubicBezTo>
                    <a:cubicBezTo>
                      <a:pt x="26605" y="1747"/>
                      <a:pt x="24700" y="-920"/>
                      <a:pt x="22890" y="319"/>
                    </a:cubicBezTo>
                    <a:lnTo>
                      <a:pt x="22890" y="319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250" name="Graphic 495">
                <a:extLst>
                  <a:ext uri="{FF2B5EF4-FFF2-40B4-BE49-F238E27FC236}">
                    <a16:creationId xmlns="" xmlns:a16="http://schemas.microsoft.com/office/drawing/2014/main" id="{87A83122-BF94-44EF-9F5E-882E65FC59CE}"/>
                  </a:ext>
                </a:extLst>
              </p:cNvPr>
              <p:cNvGrpSpPr/>
              <p:nvPr/>
            </p:nvGrpSpPr>
            <p:grpSpPr>
              <a:xfrm>
                <a:off x="5775005" y="2528940"/>
                <a:ext cx="583137" cy="692700"/>
                <a:chOff x="5775005" y="2528940"/>
                <a:chExt cx="583137" cy="692700"/>
              </a:xfrm>
            </p:grpSpPr>
            <p:sp>
              <p:nvSpPr>
                <p:cNvPr id="251" name="Freeform: Shape 250">
                  <a:extLst>
                    <a:ext uri="{FF2B5EF4-FFF2-40B4-BE49-F238E27FC236}">
                      <a16:creationId xmlns="" xmlns:a16="http://schemas.microsoft.com/office/drawing/2014/main" id="{EBAF7BCE-E50C-4F28-80EB-E6D61065B1D8}"/>
                    </a:ext>
                  </a:extLst>
                </p:cNvPr>
                <p:cNvSpPr/>
                <p:nvPr/>
              </p:nvSpPr>
              <p:spPr>
                <a:xfrm>
                  <a:off x="5775005" y="2528940"/>
                  <a:ext cx="561769" cy="393900"/>
                </a:xfrm>
                <a:custGeom>
                  <a:avLst/>
                  <a:gdLst>
                    <a:gd name="connsiteX0" fmla="*/ 15242 w 561769"/>
                    <a:gd name="connsiteY0" fmla="*/ 370184 h 393900"/>
                    <a:gd name="connsiteX1" fmla="*/ 21624 w 561769"/>
                    <a:gd name="connsiteY1" fmla="*/ 129582 h 393900"/>
                    <a:gd name="connsiteX2" fmla="*/ 155450 w 561769"/>
                    <a:gd name="connsiteY2" fmla="*/ 22997 h 393900"/>
                    <a:gd name="connsiteX3" fmla="*/ 326901 w 561769"/>
                    <a:gd name="connsiteY3" fmla="*/ 1376 h 393900"/>
                    <a:gd name="connsiteX4" fmla="*/ 453393 w 561769"/>
                    <a:gd name="connsiteY4" fmla="*/ 55382 h 393900"/>
                    <a:gd name="connsiteX5" fmla="*/ 553691 w 561769"/>
                    <a:gd name="connsiteY5" fmla="*/ 206449 h 393900"/>
                    <a:gd name="connsiteX6" fmla="*/ 502351 w 561769"/>
                    <a:gd name="connsiteY6" fmla="*/ 393901 h 39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61769" h="393900">
                      <a:moveTo>
                        <a:pt x="15242" y="370184"/>
                      </a:moveTo>
                      <a:cubicBezTo>
                        <a:pt x="-3522" y="315224"/>
                        <a:pt x="-8761" y="179112"/>
                        <a:pt x="21624" y="129582"/>
                      </a:cubicBezTo>
                      <a:cubicBezTo>
                        <a:pt x="52009" y="80052"/>
                        <a:pt x="101158" y="43571"/>
                        <a:pt x="155450" y="22997"/>
                      </a:cubicBezTo>
                      <a:cubicBezTo>
                        <a:pt x="209743" y="2423"/>
                        <a:pt x="268989" y="-2911"/>
                        <a:pt x="326901" y="1376"/>
                      </a:cubicBezTo>
                      <a:cubicBezTo>
                        <a:pt x="372620" y="4805"/>
                        <a:pt x="417007" y="27569"/>
                        <a:pt x="453393" y="55382"/>
                      </a:cubicBezTo>
                      <a:cubicBezTo>
                        <a:pt x="496636" y="88434"/>
                        <a:pt x="536355" y="154919"/>
                        <a:pt x="553691" y="206449"/>
                      </a:cubicBezTo>
                      <a:cubicBezTo>
                        <a:pt x="575503" y="271314"/>
                        <a:pt x="551405" y="366183"/>
                        <a:pt x="502351" y="393901"/>
                      </a:cubicBezTo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52" name="Freeform: Shape 251">
                  <a:extLst>
                    <a:ext uri="{FF2B5EF4-FFF2-40B4-BE49-F238E27FC236}">
                      <a16:creationId xmlns="" xmlns:a16="http://schemas.microsoft.com/office/drawing/2014/main" id="{085F8985-2ACB-4357-99B7-2646871423C5}"/>
                    </a:ext>
                  </a:extLst>
                </p:cNvPr>
                <p:cNvSpPr/>
                <p:nvPr/>
              </p:nvSpPr>
              <p:spPr>
                <a:xfrm>
                  <a:off x="5786771" y="2586411"/>
                  <a:ext cx="489663" cy="635228"/>
                </a:xfrm>
                <a:custGeom>
                  <a:avLst/>
                  <a:gdLst>
                    <a:gd name="connsiteX0" fmla="*/ 317706 w 489663"/>
                    <a:gd name="connsiteY0" fmla="*/ 2959 h 635228"/>
                    <a:gd name="connsiteX1" fmla="*/ 3000 w 489663"/>
                    <a:gd name="connsiteY1" fmla="*/ 189364 h 635228"/>
                    <a:gd name="connsiteX2" fmla="*/ 17002 w 489663"/>
                    <a:gd name="connsiteY2" fmla="*/ 337954 h 635228"/>
                    <a:gd name="connsiteX3" fmla="*/ 215217 w 489663"/>
                    <a:gd name="connsiteY3" fmla="*/ 523501 h 635228"/>
                    <a:gd name="connsiteX4" fmla="*/ 213598 w 489663"/>
                    <a:gd name="connsiteY4" fmla="*/ 590176 h 635228"/>
                    <a:gd name="connsiteX5" fmla="*/ 258651 w 489663"/>
                    <a:gd name="connsiteY5" fmla="*/ 635229 h 635228"/>
                    <a:gd name="connsiteX6" fmla="*/ 258651 w 489663"/>
                    <a:gd name="connsiteY6" fmla="*/ 635229 h 635228"/>
                    <a:gd name="connsiteX7" fmla="*/ 303133 w 489663"/>
                    <a:gd name="connsiteY7" fmla="*/ 583318 h 635228"/>
                    <a:gd name="connsiteX8" fmla="*/ 301037 w 489663"/>
                    <a:gd name="connsiteY8" fmla="*/ 526453 h 635228"/>
                    <a:gd name="connsiteX9" fmla="*/ 489442 w 489663"/>
                    <a:gd name="connsiteY9" fmla="*/ 236893 h 635228"/>
                    <a:gd name="connsiteX10" fmla="*/ 317706 w 489663"/>
                    <a:gd name="connsiteY10" fmla="*/ 2959 h 635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89663" h="635228">
                      <a:moveTo>
                        <a:pt x="317706" y="2959"/>
                      </a:moveTo>
                      <a:cubicBezTo>
                        <a:pt x="185213" y="-11233"/>
                        <a:pt x="28051" y="21628"/>
                        <a:pt x="3000" y="189364"/>
                      </a:cubicBezTo>
                      <a:cubicBezTo>
                        <a:pt x="-5001" y="242799"/>
                        <a:pt x="4143" y="278137"/>
                        <a:pt x="17002" y="337954"/>
                      </a:cubicBezTo>
                      <a:cubicBezTo>
                        <a:pt x="53292" y="505784"/>
                        <a:pt x="215217" y="523501"/>
                        <a:pt x="215217" y="523501"/>
                      </a:cubicBezTo>
                      <a:lnTo>
                        <a:pt x="213598" y="590176"/>
                      </a:lnTo>
                      <a:cubicBezTo>
                        <a:pt x="213598" y="615036"/>
                        <a:pt x="233791" y="635229"/>
                        <a:pt x="258651" y="635229"/>
                      </a:cubicBezTo>
                      <a:lnTo>
                        <a:pt x="258651" y="635229"/>
                      </a:lnTo>
                      <a:cubicBezTo>
                        <a:pt x="286273" y="635229"/>
                        <a:pt x="307324" y="610559"/>
                        <a:pt x="303133" y="583318"/>
                      </a:cubicBezTo>
                      <a:lnTo>
                        <a:pt x="301037" y="526453"/>
                      </a:lnTo>
                      <a:cubicBezTo>
                        <a:pt x="301037" y="526453"/>
                        <a:pt x="497157" y="491497"/>
                        <a:pt x="489442" y="236893"/>
                      </a:cubicBezTo>
                      <a:cubicBezTo>
                        <a:pt x="483536" y="45060"/>
                        <a:pt x="451532" y="17342"/>
                        <a:pt x="317706" y="2959"/>
                      </a:cubicBezTo>
                      <a:close/>
                    </a:path>
                  </a:pathLst>
                </a:custGeom>
                <a:solidFill>
                  <a:srgbClr val="F4D2B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53" name="Freeform: Shape 252">
                  <a:extLst>
                    <a:ext uri="{FF2B5EF4-FFF2-40B4-BE49-F238E27FC236}">
                      <a16:creationId xmlns="" xmlns:a16="http://schemas.microsoft.com/office/drawing/2014/main" id="{B41DE130-F7C9-4119-A721-5EC4D68A10B2}"/>
                    </a:ext>
                  </a:extLst>
                </p:cNvPr>
                <p:cNvSpPr/>
                <p:nvPr/>
              </p:nvSpPr>
              <p:spPr>
                <a:xfrm>
                  <a:off x="6073380" y="2760958"/>
                  <a:ext cx="101194" cy="35858"/>
                </a:xfrm>
                <a:custGeom>
                  <a:avLst/>
                  <a:gdLst>
                    <a:gd name="connsiteX0" fmla="*/ 100629 w 101194"/>
                    <a:gd name="connsiteY0" fmla="*/ 31675 h 35858"/>
                    <a:gd name="connsiteX1" fmla="*/ 49575 w 101194"/>
                    <a:gd name="connsiteY1" fmla="*/ 31866 h 35858"/>
                    <a:gd name="connsiteX2" fmla="*/ 140 w 101194"/>
                    <a:gd name="connsiteY2" fmla="*/ 19007 h 35858"/>
                    <a:gd name="connsiteX3" fmla="*/ 13666 w 101194"/>
                    <a:gd name="connsiteY3" fmla="*/ 5291 h 35858"/>
                    <a:gd name="connsiteX4" fmla="*/ 53575 w 101194"/>
                    <a:gd name="connsiteY4" fmla="*/ 719 h 35858"/>
                    <a:gd name="connsiteX5" fmla="*/ 91009 w 101194"/>
                    <a:gd name="connsiteY5" fmla="*/ 15102 h 35858"/>
                    <a:gd name="connsiteX6" fmla="*/ 100629 w 101194"/>
                    <a:gd name="connsiteY6" fmla="*/ 31675 h 35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94" h="35858">
                      <a:moveTo>
                        <a:pt x="100629" y="31675"/>
                      </a:moveTo>
                      <a:cubicBezTo>
                        <a:pt x="96057" y="39295"/>
                        <a:pt x="74626" y="34723"/>
                        <a:pt x="49575" y="31866"/>
                      </a:cubicBezTo>
                      <a:cubicBezTo>
                        <a:pt x="24619" y="28437"/>
                        <a:pt x="2617" y="27484"/>
                        <a:pt x="140" y="19007"/>
                      </a:cubicBezTo>
                      <a:cubicBezTo>
                        <a:pt x="-908" y="14911"/>
                        <a:pt x="3950" y="9387"/>
                        <a:pt x="13666" y="5291"/>
                      </a:cubicBezTo>
                      <a:cubicBezTo>
                        <a:pt x="23286" y="1100"/>
                        <a:pt x="37764" y="-1281"/>
                        <a:pt x="53575" y="719"/>
                      </a:cubicBezTo>
                      <a:cubicBezTo>
                        <a:pt x="69292" y="2719"/>
                        <a:pt x="82817" y="8720"/>
                        <a:pt x="91009" y="15102"/>
                      </a:cubicBezTo>
                      <a:cubicBezTo>
                        <a:pt x="99295" y="21484"/>
                        <a:pt x="102629" y="27961"/>
                        <a:pt x="100629" y="31675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54" name="Freeform: Shape 253">
                  <a:extLst>
                    <a:ext uri="{FF2B5EF4-FFF2-40B4-BE49-F238E27FC236}">
                      <a16:creationId xmlns="" xmlns:a16="http://schemas.microsoft.com/office/drawing/2014/main" id="{BDB1EB29-7EC2-4759-9D2A-363EBAECF191}"/>
                    </a:ext>
                  </a:extLst>
                </p:cNvPr>
                <p:cNvSpPr/>
                <p:nvPr/>
              </p:nvSpPr>
              <p:spPr>
                <a:xfrm>
                  <a:off x="5826274" y="2762073"/>
                  <a:ext cx="101713" cy="33903"/>
                </a:xfrm>
                <a:custGeom>
                  <a:avLst/>
                  <a:gdLst>
                    <a:gd name="connsiteX0" fmla="*/ 101514 w 101713"/>
                    <a:gd name="connsiteY0" fmla="*/ 21131 h 33903"/>
                    <a:gd name="connsiteX1" fmla="*/ 51508 w 101713"/>
                    <a:gd name="connsiteY1" fmla="*/ 31609 h 33903"/>
                    <a:gd name="connsiteX2" fmla="*/ 454 w 101713"/>
                    <a:gd name="connsiteY2" fmla="*/ 29037 h 33903"/>
                    <a:gd name="connsiteX3" fmla="*/ 10932 w 101713"/>
                    <a:gd name="connsiteY3" fmla="*/ 12844 h 33903"/>
                    <a:gd name="connsiteX4" fmla="*/ 49032 w 101713"/>
                    <a:gd name="connsiteY4" fmla="*/ 271 h 33903"/>
                    <a:gd name="connsiteX5" fmla="*/ 88656 w 101713"/>
                    <a:gd name="connsiteY5" fmla="*/ 6748 h 33903"/>
                    <a:gd name="connsiteX6" fmla="*/ 101514 w 101713"/>
                    <a:gd name="connsiteY6" fmla="*/ 21131 h 33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713" h="33903">
                      <a:moveTo>
                        <a:pt x="101514" y="21131"/>
                      </a:moveTo>
                      <a:cubicBezTo>
                        <a:pt x="98657" y="29513"/>
                        <a:pt x="76654" y="29418"/>
                        <a:pt x="51508" y="31609"/>
                      </a:cubicBezTo>
                      <a:cubicBezTo>
                        <a:pt x="26362" y="33323"/>
                        <a:pt x="4645" y="36847"/>
                        <a:pt x="454" y="29037"/>
                      </a:cubicBezTo>
                      <a:cubicBezTo>
                        <a:pt x="-1356" y="25227"/>
                        <a:pt x="2264" y="18845"/>
                        <a:pt x="10932" y="12844"/>
                      </a:cubicBezTo>
                      <a:cubicBezTo>
                        <a:pt x="19504" y="6844"/>
                        <a:pt x="33220" y="1510"/>
                        <a:pt x="49032" y="271"/>
                      </a:cubicBezTo>
                      <a:cubicBezTo>
                        <a:pt x="64843" y="-967"/>
                        <a:pt x="79226" y="2176"/>
                        <a:pt x="88656" y="6748"/>
                      </a:cubicBezTo>
                      <a:cubicBezTo>
                        <a:pt x="98181" y="11416"/>
                        <a:pt x="102753" y="17035"/>
                        <a:pt x="101514" y="21131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55" name="Freeform: Shape 254">
                  <a:extLst>
                    <a:ext uri="{FF2B5EF4-FFF2-40B4-BE49-F238E27FC236}">
                      <a16:creationId xmlns="" xmlns:a16="http://schemas.microsoft.com/office/drawing/2014/main" id="{0DCB30F7-6A0E-477C-ADA2-EE84198FF0B4}"/>
                    </a:ext>
                  </a:extLst>
                </p:cNvPr>
                <p:cNvSpPr/>
                <p:nvPr/>
              </p:nvSpPr>
              <p:spPr>
                <a:xfrm>
                  <a:off x="5942439" y="2778846"/>
                  <a:ext cx="60327" cy="175510"/>
                </a:xfrm>
                <a:custGeom>
                  <a:avLst/>
                  <a:gdLst>
                    <a:gd name="connsiteX0" fmla="*/ 46023 w 60327"/>
                    <a:gd name="connsiteY0" fmla="*/ 171331 h 175510"/>
                    <a:gd name="connsiteX1" fmla="*/ 16114 w 60327"/>
                    <a:gd name="connsiteY1" fmla="*/ 128659 h 175510"/>
                    <a:gd name="connsiteX2" fmla="*/ 52690 w 60327"/>
                    <a:gd name="connsiteY2" fmla="*/ 130564 h 175510"/>
                    <a:gd name="connsiteX3" fmla="*/ 60215 w 60327"/>
                    <a:gd name="connsiteY3" fmla="*/ 124754 h 175510"/>
                    <a:gd name="connsiteX4" fmla="*/ 44499 w 60327"/>
                    <a:gd name="connsiteY4" fmla="*/ 5501 h 175510"/>
                    <a:gd name="connsiteX5" fmla="*/ 33069 w 60327"/>
                    <a:gd name="connsiteY5" fmla="*/ 5501 h 175510"/>
                    <a:gd name="connsiteX6" fmla="*/ 50309 w 60327"/>
                    <a:gd name="connsiteY6" fmla="*/ 127516 h 175510"/>
                    <a:gd name="connsiteX7" fmla="*/ 57834 w 60327"/>
                    <a:gd name="connsiteY7" fmla="*/ 121706 h 175510"/>
                    <a:gd name="connsiteX8" fmla="*/ 2589 w 60327"/>
                    <a:gd name="connsiteY8" fmla="*/ 107228 h 175510"/>
                    <a:gd name="connsiteX9" fmla="*/ 112 w 60327"/>
                    <a:gd name="connsiteY9" fmla="*/ 111609 h 175510"/>
                    <a:gd name="connsiteX10" fmla="*/ 41737 w 60327"/>
                    <a:gd name="connsiteY10" fmla="*/ 174665 h 175510"/>
                    <a:gd name="connsiteX11" fmla="*/ 46023 w 60327"/>
                    <a:gd name="connsiteY11" fmla="*/ 171331 h 175510"/>
                    <a:gd name="connsiteX12" fmla="*/ 46023 w 60327"/>
                    <a:gd name="connsiteY12" fmla="*/ 171331 h 175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0327" h="175510">
                      <a:moveTo>
                        <a:pt x="46023" y="171331"/>
                      </a:moveTo>
                      <a:cubicBezTo>
                        <a:pt x="38117" y="160091"/>
                        <a:pt x="19353" y="141327"/>
                        <a:pt x="16114" y="128659"/>
                      </a:cubicBezTo>
                      <a:cubicBezTo>
                        <a:pt x="10114" y="104751"/>
                        <a:pt x="40498" y="124277"/>
                        <a:pt x="52690" y="130564"/>
                      </a:cubicBezTo>
                      <a:cubicBezTo>
                        <a:pt x="56881" y="132755"/>
                        <a:pt x="61072" y="129230"/>
                        <a:pt x="60215" y="124754"/>
                      </a:cubicBezTo>
                      <a:cubicBezTo>
                        <a:pt x="52881" y="85225"/>
                        <a:pt x="47642" y="45506"/>
                        <a:pt x="44499" y="5501"/>
                      </a:cubicBezTo>
                      <a:cubicBezTo>
                        <a:pt x="43927" y="-1834"/>
                        <a:pt x="32402" y="-1834"/>
                        <a:pt x="33069" y="5501"/>
                      </a:cubicBezTo>
                      <a:cubicBezTo>
                        <a:pt x="36784" y="46458"/>
                        <a:pt x="42499" y="87130"/>
                        <a:pt x="50309" y="127516"/>
                      </a:cubicBezTo>
                      <a:cubicBezTo>
                        <a:pt x="52786" y="125611"/>
                        <a:pt x="55357" y="123611"/>
                        <a:pt x="57834" y="121706"/>
                      </a:cubicBezTo>
                      <a:cubicBezTo>
                        <a:pt x="41165" y="113228"/>
                        <a:pt x="21067" y="99227"/>
                        <a:pt x="2589" y="107228"/>
                      </a:cubicBezTo>
                      <a:cubicBezTo>
                        <a:pt x="874" y="107990"/>
                        <a:pt x="208" y="109895"/>
                        <a:pt x="112" y="111609"/>
                      </a:cubicBezTo>
                      <a:cubicBezTo>
                        <a:pt x="-2078" y="134945"/>
                        <a:pt x="28306" y="158186"/>
                        <a:pt x="41737" y="174665"/>
                      </a:cubicBezTo>
                      <a:cubicBezTo>
                        <a:pt x="43642" y="177046"/>
                        <a:pt x="47833" y="173903"/>
                        <a:pt x="46023" y="171331"/>
                      </a:cubicBezTo>
                      <a:lnTo>
                        <a:pt x="46023" y="171331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56" name="Freeform: Shape 255">
                  <a:extLst>
                    <a:ext uri="{FF2B5EF4-FFF2-40B4-BE49-F238E27FC236}">
                      <a16:creationId xmlns="" xmlns:a16="http://schemas.microsoft.com/office/drawing/2014/main" id="{46A72096-B8A0-4A58-8379-BA75C8DB56FD}"/>
                    </a:ext>
                  </a:extLst>
                </p:cNvPr>
                <p:cNvSpPr/>
                <p:nvPr/>
              </p:nvSpPr>
              <p:spPr>
                <a:xfrm>
                  <a:off x="6077041" y="2899911"/>
                  <a:ext cx="122039" cy="63003"/>
                </a:xfrm>
                <a:custGeom>
                  <a:avLst/>
                  <a:gdLst>
                    <a:gd name="connsiteX0" fmla="*/ 122019 w 122039"/>
                    <a:gd name="connsiteY0" fmla="*/ 33597 h 63003"/>
                    <a:gd name="connsiteX1" fmla="*/ 59916 w 122039"/>
                    <a:gd name="connsiteY1" fmla="*/ 62934 h 63003"/>
                    <a:gd name="connsiteX2" fmla="*/ 4 w 122039"/>
                    <a:gd name="connsiteY2" fmla="*/ 29406 h 63003"/>
                    <a:gd name="connsiteX3" fmla="*/ 62107 w 122039"/>
                    <a:gd name="connsiteY3" fmla="*/ 69 h 63003"/>
                    <a:gd name="connsiteX4" fmla="*/ 122019 w 122039"/>
                    <a:gd name="connsiteY4" fmla="*/ 33597 h 63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039" h="63003">
                      <a:moveTo>
                        <a:pt x="122019" y="33597"/>
                      </a:moveTo>
                      <a:cubicBezTo>
                        <a:pt x="121162" y="50933"/>
                        <a:pt x="93349" y="64077"/>
                        <a:pt x="59916" y="62934"/>
                      </a:cubicBezTo>
                      <a:cubicBezTo>
                        <a:pt x="26484" y="61791"/>
                        <a:pt x="-377" y="46742"/>
                        <a:pt x="4" y="29406"/>
                      </a:cubicBezTo>
                      <a:cubicBezTo>
                        <a:pt x="385" y="12071"/>
                        <a:pt x="28198" y="-1074"/>
                        <a:pt x="62107" y="69"/>
                      </a:cubicBezTo>
                      <a:cubicBezTo>
                        <a:pt x="96016" y="1212"/>
                        <a:pt x="122877" y="16262"/>
                        <a:pt x="122019" y="33597"/>
                      </a:cubicBezTo>
                      <a:close/>
                    </a:path>
                  </a:pathLst>
                </a:custGeom>
                <a:solidFill>
                  <a:srgbClr val="EA68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257" name="Graphic 495">
                  <a:extLst>
                    <a:ext uri="{FF2B5EF4-FFF2-40B4-BE49-F238E27FC236}">
                      <a16:creationId xmlns="" xmlns:a16="http://schemas.microsoft.com/office/drawing/2014/main" id="{B52EBA65-2D96-42DF-91B2-57A90C038B22}"/>
                    </a:ext>
                  </a:extLst>
                </p:cNvPr>
                <p:cNvGrpSpPr/>
                <p:nvPr/>
              </p:nvGrpSpPr>
              <p:grpSpPr>
                <a:xfrm>
                  <a:off x="6255162" y="2808273"/>
                  <a:ext cx="102979" cy="134860"/>
                  <a:chOff x="6255162" y="2808273"/>
                  <a:chExt cx="102979" cy="134860"/>
                </a:xfrm>
              </p:grpSpPr>
              <p:grpSp>
                <p:nvGrpSpPr>
                  <p:cNvPr id="264" name="Graphic 495">
                    <a:extLst>
                      <a:ext uri="{FF2B5EF4-FFF2-40B4-BE49-F238E27FC236}">
                        <a16:creationId xmlns="" xmlns:a16="http://schemas.microsoft.com/office/drawing/2014/main" id="{56D97DBB-AC1E-4AD4-8E61-466A82A91A4C}"/>
                      </a:ext>
                    </a:extLst>
                  </p:cNvPr>
                  <p:cNvGrpSpPr/>
                  <p:nvPr/>
                </p:nvGrpSpPr>
                <p:grpSpPr>
                  <a:xfrm>
                    <a:off x="6255162" y="2808273"/>
                    <a:ext cx="102979" cy="134860"/>
                    <a:chOff x="6255162" y="2808273"/>
                    <a:chExt cx="102979" cy="134860"/>
                  </a:xfrm>
                </p:grpSpPr>
                <p:sp>
                  <p:nvSpPr>
                    <p:cNvPr id="266" name="Freeform: Shape 265">
                      <a:extLst>
                        <a:ext uri="{FF2B5EF4-FFF2-40B4-BE49-F238E27FC236}">
                          <a16:creationId xmlns="" xmlns:a16="http://schemas.microsoft.com/office/drawing/2014/main" id="{45A6BF1D-F6C3-4892-9899-5269464C5B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55162" y="2808273"/>
                      <a:ext cx="102979" cy="134860"/>
                    </a:xfrm>
                    <a:custGeom>
                      <a:avLst/>
                      <a:gdLst>
                        <a:gd name="connsiteX0" fmla="*/ 0 w 102979"/>
                        <a:gd name="connsiteY0" fmla="*/ 22842 h 134860"/>
                        <a:gd name="connsiteX1" fmla="*/ 73438 w 102979"/>
                        <a:gd name="connsiteY1" fmla="*/ 7507 h 134860"/>
                        <a:gd name="connsiteX2" fmla="*/ 100679 w 102979"/>
                        <a:gd name="connsiteY2" fmla="*/ 79706 h 134860"/>
                        <a:gd name="connsiteX3" fmla="*/ 42672 w 102979"/>
                        <a:gd name="connsiteY3" fmla="*/ 133237 h 134860"/>
                        <a:gd name="connsiteX4" fmla="*/ 4096 w 102979"/>
                        <a:gd name="connsiteY4" fmla="*/ 125617 h 1348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979" h="134860">
                          <a:moveTo>
                            <a:pt x="0" y="22842"/>
                          </a:moveTo>
                          <a:cubicBezTo>
                            <a:pt x="15145" y="-304"/>
                            <a:pt x="49816" y="-6685"/>
                            <a:pt x="73438" y="7507"/>
                          </a:cubicBezTo>
                          <a:cubicBezTo>
                            <a:pt x="97155" y="21699"/>
                            <a:pt x="108109" y="53036"/>
                            <a:pt x="100679" y="79706"/>
                          </a:cubicBezTo>
                          <a:cubicBezTo>
                            <a:pt x="93345" y="106376"/>
                            <a:pt x="69533" y="127046"/>
                            <a:pt x="42672" y="133237"/>
                          </a:cubicBezTo>
                          <a:cubicBezTo>
                            <a:pt x="29337" y="136380"/>
                            <a:pt x="13621" y="135523"/>
                            <a:pt x="4096" y="125617"/>
                          </a:cubicBezTo>
                        </a:path>
                      </a:pathLst>
                    </a:custGeom>
                    <a:solidFill>
                      <a:srgbClr val="F4D2B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67" name="Freeform: Shape 266">
                      <a:extLst>
                        <a:ext uri="{FF2B5EF4-FFF2-40B4-BE49-F238E27FC236}">
                          <a16:creationId xmlns="" xmlns:a16="http://schemas.microsoft.com/office/drawing/2014/main" id="{BE25FE1E-1B83-45DF-88B9-BEC5C958AD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65518" y="2831345"/>
                      <a:ext cx="57114" cy="90068"/>
                    </a:xfrm>
                    <a:custGeom>
                      <a:avLst/>
                      <a:gdLst>
                        <a:gd name="connsiteX0" fmla="*/ 53080 w 57114"/>
                        <a:gd name="connsiteY0" fmla="*/ 246 h 90068"/>
                        <a:gd name="connsiteX1" fmla="*/ 312 w 57114"/>
                        <a:gd name="connsiteY1" fmla="*/ 31869 h 90068"/>
                        <a:gd name="connsiteX2" fmla="*/ 5932 w 57114"/>
                        <a:gd name="connsiteY2" fmla="*/ 37489 h 90068"/>
                        <a:gd name="connsiteX3" fmla="*/ 46413 w 57114"/>
                        <a:gd name="connsiteY3" fmla="*/ 47205 h 90068"/>
                        <a:gd name="connsiteX4" fmla="*/ 23839 w 57114"/>
                        <a:gd name="connsiteY4" fmla="*/ 82257 h 90068"/>
                        <a:gd name="connsiteX5" fmla="*/ 24886 w 57114"/>
                        <a:gd name="connsiteY5" fmla="*/ 90067 h 90068"/>
                        <a:gd name="connsiteX6" fmla="*/ 54795 w 57114"/>
                        <a:gd name="connsiteY6" fmla="*/ 44347 h 90068"/>
                        <a:gd name="connsiteX7" fmla="*/ 1836 w 57114"/>
                        <a:gd name="connsiteY7" fmla="*/ 30536 h 90068"/>
                        <a:gd name="connsiteX8" fmla="*/ 7456 w 57114"/>
                        <a:gd name="connsiteY8" fmla="*/ 36156 h 90068"/>
                        <a:gd name="connsiteX9" fmla="*/ 53176 w 57114"/>
                        <a:gd name="connsiteY9" fmla="*/ 6533 h 90068"/>
                        <a:gd name="connsiteX10" fmla="*/ 53080 w 57114"/>
                        <a:gd name="connsiteY10" fmla="*/ 246 h 90068"/>
                        <a:gd name="connsiteX11" fmla="*/ 53080 w 57114"/>
                        <a:gd name="connsiteY11" fmla="*/ 246 h 900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7114" h="90068">
                          <a:moveTo>
                            <a:pt x="53080" y="246"/>
                          </a:moveTo>
                          <a:cubicBezTo>
                            <a:pt x="30125" y="-1944"/>
                            <a:pt x="9265" y="10629"/>
                            <a:pt x="312" y="31869"/>
                          </a:cubicBezTo>
                          <a:cubicBezTo>
                            <a:pt x="-1022" y="35108"/>
                            <a:pt x="2122" y="40251"/>
                            <a:pt x="5932" y="37489"/>
                          </a:cubicBezTo>
                          <a:cubicBezTo>
                            <a:pt x="19552" y="27678"/>
                            <a:pt x="40126" y="29202"/>
                            <a:pt x="46413" y="47205"/>
                          </a:cubicBezTo>
                          <a:cubicBezTo>
                            <a:pt x="52699" y="65207"/>
                            <a:pt x="40507" y="78161"/>
                            <a:pt x="23839" y="82257"/>
                          </a:cubicBezTo>
                          <a:cubicBezTo>
                            <a:pt x="19552" y="83304"/>
                            <a:pt x="20410" y="90162"/>
                            <a:pt x="24886" y="90067"/>
                          </a:cubicBezTo>
                          <a:cubicBezTo>
                            <a:pt x="47842" y="89210"/>
                            <a:pt x="63177" y="65874"/>
                            <a:pt x="54795" y="44347"/>
                          </a:cubicBezTo>
                          <a:cubicBezTo>
                            <a:pt x="46318" y="22344"/>
                            <a:pt x="19933" y="17391"/>
                            <a:pt x="1836" y="30536"/>
                          </a:cubicBezTo>
                          <a:cubicBezTo>
                            <a:pt x="3741" y="32441"/>
                            <a:pt x="5551" y="34251"/>
                            <a:pt x="7456" y="36156"/>
                          </a:cubicBezTo>
                          <a:cubicBezTo>
                            <a:pt x="15457" y="17296"/>
                            <a:pt x="32602" y="6152"/>
                            <a:pt x="53176" y="6533"/>
                          </a:cubicBezTo>
                          <a:cubicBezTo>
                            <a:pt x="57176" y="6438"/>
                            <a:pt x="56986" y="627"/>
                            <a:pt x="53080" y="246"/>
                          </a:cubicBezTo>
                          <a:lnTo>
                            <a:pt x="53080" y="246"/>
                          </a:lnTo>
                          <a:close/>
                        </a:path>
                      </a:pathLst>
                    </a:custGeom>
                    <a:solidFill>
                      <a:srgbClr val="D8AB8D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sp>
                <p:nvSpPr>
                  <p:cNvPr id="265" name="Freeform: Shape 264">
                    <a:extLst>
                      <a:ext uri="{FF2B5EF4-FFF2-40B4-BE49-F238E27FC236}">
                        <a16:creationId xmlns="" xmlns:a16="http://schemas.microsoft.com/office/drawing/2014/main" id="{53D8F84E-AF7F-46DF-BC9D-2D32C4280241}"/>
                      </a:ext>
                    </a:extLst>
                  </p:cNvPr>
                  <p:cNvSpPr/>
                  <p:nvPr/>
                </p:nvSpPr>
                <p:spPr>
                  <a:xfrm>
                    <a:off x="6259566" y="2839992"/>
                    <a:ext cx="80468" cy="88149"/>
                  </a:xfrm>
                  <a:custGeom>
                    <a:avLst/>
                    <a:gdLst>
                      <a:gd name="connsiteX0" fmla="*/ 42460 w 80468"/>
                      <a:gd name="connsiteY0" fmla="*/ 9601 h 88149"/>
                      <a:gd name="connsiteX1" fmla="*/ 65796 w 80468"/>
                      <a:gd name="connsiteY1" fmla="*/ 1505 h 88149"/>
                      <a:gd name="connsiteX2" fmla="*/ 80274 w 80468"/>
                      <a:gd name="connsiteY2" fmla="*/ 23413 h 88149"/>
                      <a:gd name="connsiteX3" fmla="*/ 74940 w 80468"/>
                      <a:gd name="connsiteY3" fmla="*/ 50178 h 88149"/>
                      <a:gd name="connsiteX4" fmla="*/ 50842 w 80468"/>
                      <a:gd name="connsiteY4" fmla="*/ 81229 h 88149"/>
                      <a:gd name="connsiteX5" fmla="*/ 12932 w 80468"/>
                      <a:gd name="connsiteY5" fmla="*/ 84563 h 88149"/>
                      <a:gd name="connsiteX6" fmla="*/ 73 w 80468"/>
                      <a:gd name="connsiteY6" fmla="*/ 66942 h 88149"/>
                      <a:gd name="connsiteX7" fmla="*/ 5503 w 80468"/>
                      <a:gd name="connsiteY7" fmla="*/ 48749 h 88149"/>
                      <a:gd name="connsiteX8" fmla="*/ 43412 w 80468"/>
                      <a:gd name="connsiteY8" fmla="*/ 7506 h 88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468" h="88149">
                        <a:moveTo>
                          <a:pt x="42460" y="9601"/>
                        </a:moveTo>
                        <a:cubicBezTo>
                          <a:pt x="45984" y="1124"/>
                          <a:pt x="57414" y="-2210"/>
                          <a:pt x="65796" y="1505"/>
                        </a:cubicBezTo>
                        <a:cubicBezTo>
                          <a:pt x="74178" y="5220"/>
                          <a:pt x="79321" y="14269"/>
                          <a:pt x="80274" y="23413"/>
                        </a:cubicBezTo>
                        <a:cubicBezTo>
                          <a:pt x="81226" y="32557"/>
                          <a:pt x="78559" y="41701"/>
                          <a:pt x="74940" y="50178"/>
                        </a:cubicBezTo>
                        <a:cubicBezTo>
                          <a:pt x="69701" y="62370"/>
                          <a:pt x="61986" y="73990"/>
                          <a:pt x="50842" y="81229"/>
                        </a:cubicBezTo>
                        <a:cubicBezTo>
                          <a:pt x="39697" y="88468"/>
                          <a:pt x="24743" y="90754"/>
                          <a:pt x="12932" y="84563"/>
                        </a:cubicBezTo>
                        <a:cubicBezTo>
                          <a:pt x="6169" y="81039"/>
                          <a:pt x="740" y="74467"/>
                          <a:pt x="73" y="66942"/>
                        </a:cubicBezTo>
                        <a:cubicBezTo>
                          <a:pt x="-498" y="60560"/>
                          <a:pt x="2359" y="54274"/>
                          <a:pt x="5503" y="48749"/>
                        </a:cubicBezTo>
                        <a:cubicBezTo>
                          <a:pt x="14837" y="32366"/>
                          <a:pt x="27886" y="18174"/>
                          <a:pt x="43412" y="7506"/>
                        </a:cubicBezTo>
                      </a:path>
                    </a:pathLst>
                  </a:custGeom>
                  <a:solidFill>
                    <a:srgbClr val="D8AB8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sp>
              <p:nvSpPr>
                <p:cNvPr id="258" name="Freeform: Shape 257">
                  <a:extLst>
                    <a:ext uri="{FF2B5EF4-FFF2-40B4-BE49-F238E27FC236}">
                      <a16:creationId xmlns="" xmlns:a16="http://schemas.microsoft.com/office/drawing/2014/main" id="{8FE0ABD8-341B-41CC-B4E5-76A763141335}"/>
                    </a:ext>
                  </a:extLst>
                </p:cNvPr>
                <p:cNvSpPr/>
                <p:nvPr/>
              </p:nvSpPr>
              <p:spPr>
                <a:xfrm>
                  <a:off x="5802065" y="2564602"/>
                  <a:ext cx="504519" cy="305184"/>
                </a:xfrm>
                <a:custGeom>
                  <a:avLst/>
                  <a:gdLst>
                    <a:gd name="connsiteX0" fmla="*/ 2946 w 504519"/>
                    <a:gd name="connsiteY0" fmla="*/ 144402 h 305184"/>
                    <a:gd name="connsiteX1" fmla="*/ 27711 w 504519"/>
                    <a:gd name="connsiteY1" fmla="*/ 195647 h 305184"/>
                    <a:gd name="connsiteX2" fmla="*/ 65525 w 504519"/>
                    <a:gd name="connsiteY2" fmla="*/ 195742 h 305184"/>
                    <a:gd name="connsiteX3" fmla="*/ 95052 w 504519"/>
                    <a:gd name="connsiteY3" fmla="*/ 183169 h 305184"/>
                    <a:gd name="connsiteX4" fmla="*/ 102196 w 504519"/>
                    <a:gd name="connsiteY4" fmla="*/ 164976 h 305184"/>
                    <a:gd name="connsiteX5" fmla="*/ 117531 w 504519"/>
                    <a:gd name="connsiteY5" fmla="*/ 72203 h 305184"/>
                    <a:gd name="connsiteX6" fmla="*/ 138963 w 504519"/>
                    <a:gd name="connsiteY6" fmla="*/ 144974 h 305184"/>
                    <a:gd name="connsiteX7" fmla="*/ 148393 w 504519"/>
                    <a:gd name="connsiteY7" fmla="*/ 164214 h 305184"/>
                    <a:gd name="connsiteX8" fmla="*/ 178206 w 504519"/>
                    <a:gd name="connsiteY8" fmla="*/ 172882 h 305184"/>
                    <a:gd name="connsiteX9" fmla="*/ 256120 w 504519"/>
                    <a:gd name="connsiteY9" fmla="*/ 175644 h 305184"/>
                    <a:gd name="connsiteX10" fmla="*/ 268408 w 504519"/>
                    <a:gd name="connsiteY10" fmla="*/ 172977 h 305184"/>
                    <a:gd name="connsiteX11" fmla="*/ 272598 w 504519"/>
                    <a:gd name="connsiteY11" fmla="*/ 161452 h 305184"/>
                    <a:gd name="connsiteX12" fmla="*/ 281552 w 504519"/>
                    <a:gd name="connsiteY12" fmla="*/ 72488 h 305184"/>
                    <a:gd name="connsiteX13" fmla="*/ 320795 w 504519"/>
                    <a:gd name="connsiteY13" fmla="*/ 169929 h 305184"/>
                    <a:gd name="connsiteX14" fmla="*/ 336226 w 504519"/>
                    <a:gd name="connsiteY14" fmla="*/ 190884 h 305184"/>
                    <a:gd name="connsiteX15" fmla="*/ 352132 w 504519"/>
                    <a:gd name="connsiteY15" fmla="*/ 192694 h 305184"/>
                    <a:gd name="connsiteX16" fmla="*/ 423189 w 504519"/>
                    <a:gd name="connsiteY16" fmla="*/ 190027 h 305184"/>
                    <a:gd name="connsiteX17" fmla="*/ 424999 w 504519"/>
                    <a:gd name="connsiteY17" fmla="*/ 139449 h 305184"/>
                    <a:gd name="connsiteX18" fmla="*/ 455764 w 504519"/>
                    <a:gd name="connsiteY18" fmla="*/ 305184 h 305184"/>
                    <a:gd name="connsiteX19" fmla="*/ 492150 w 504519"/>
                    <a:gd name="connsiteY19" fmla="*/ 302612 h 305184"/>
                    <a:gd name="connsiteX20" fmla="*/ 501960 w 504519"/>
                    <a:gd name="connsiteY20" fmla="*/ 270323 h 305184"/>
                    <a:gd name="connsiteX21" fmla="*/ 504437 w 504519"/>
                    <a:gd name="connsiteY21" fmla="*/ 255940 h 305184"/>
                    <a:gd name="connsiteX22" fmla="*/ 500627 w 504519"/>
                    <a:gd name="connsiteY22" fmla="*/ 146212 h 305184"/>
                    <a:gd name="connsiteX23" fmla="*/ 300221 w 504519"/>
                    <a:gd name="connsiteY23" fmla="*/ 3 h 305184"/>
                    <a:gd name="connsiteX24" fmla="*/ 2946 w 504519"/>
                    <a:gd name="connsiteY24" fmla="*/ 144402 h 30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04519" h="305184">
                      <a:moveTo>
                        <a:pt x="2946" y="144402"/>
                      </a:moveTo>
                      <a:cubicBezTo>
                        <a:pt x="-6389" y="163357"/>
                        <a:pt x="7708" y="188884"/>
                        <a:pt x="27711" y="195647"/>
                      </a:cubicBezTo>
                      <a:cubicBezTo>
                        <a:pt x="39807" y="199742"/>
                        <a:pt x="52952" y="197742"/>
                        <a:pt x="65525" y="195742"/>
                      </a:cubicBezTo>
                      <a:cubicBezTo>
                        <a:pt x="76384" y="194027"/>
                        <a:pt x="88195" y="191741"/>
                        <a:pt x="95052" y="183169"/>
                      </a:cubicBezTo>
                      <a:cubicBezTo>
                        <a:pt x="99148" y="178025"/>
                        <a:pt x="100768" y="171453"/>
                        <a:pt x="102196" y="164976"/>
                      </a:cubicBezTo>
                      <a:cubicBezTo>
                        <a:pt x="109054" y="134401"/>
                        <a:pt x="114198" y="103445"/>
                        <a:pt x="117531" y="72203"/>
                      </a:cubicBezTo>
                      <a:cubicBezTo>
                        <a:pt x="124675" y="96491"/>
                        <a:pt x="131819" y="120780"/>
                        <a:pt x="138963" y="144974"/>
                      </a:cubicBezTo>
                      <a:cubicBezTo>
                        <a:pt x="140963" y="151927"/>
                        <a:pt x="143249" y="159166"/>
                        <a:pt x="148393" y="164214"/>
                      </a:cubicBezTo>
                      <a:cubicBezTo>
                        <a:pt x="155917" y="171644"/>
                        <a:pt x="167633" y="172501"/>
                        <a:pt x="178206" y="172882"/>
                      </a:cubicBezTo>
                      <a:cubicBezTo>
                        <a:pt x="204209" y="173834"/>
                        <a:pt x="230117" y="174692"/>
                        <a:pt x="256120" y="175644"/>
                      </a:cubicBezTo>
                      <a:cubicBezTo>
                        <a:pt x="260407" y="175835"/>
                        <a:pt x="265169" y="175835"/>
                        <a:pt x="268408" y="172977"/>
                      </a:cubicBezTo>
                      <a:cubicBezTo>
                        <a:pt x="271551" y="170215"/>
                        <a:pt x="272122" y="165643"/>
                        <a:pt x="272598" y="161452"/>
                      </a:cubicBezTo>
                      <a:cubicBezTo>
                        <a:pt x="275551" y="131829"/>
                        <a:pt x="278504" y="102206"/>
                        <a:pt x="281552" y="72488"/>
                      </a:cubicBezTo>
                      <a:cubicBezTo>
                        <a:pt x="294601" y="104969"/>
                        <a:pt x="307746" y="137449"/>
                        <a:pt x="320795" y="169929"/>
                      </a:cubicBezTo>
                      <a:cubicBezTo>
                        <a:pt x="324129" y="178216"/>
                        <a:pt x="328129" y="187169"/>
                        <a:pt x="336226" y="190884"/>
                      </a:cubicBezTo>
                      <a:cubicBezTo>
                        <a:pt x="341179" y="193075"/>
                        <a:pt x="346703" y="192980"/>
                        <a:pt x="352132" y="192694"/>
                      </a:cubicBezTo>
                      <a:cubicBezTo>
                        <a:pt x="375850" y="191837"/>
                        <a:pt x="399567" y="190884"/>
                        <a:pt x="423189" y="190027"/>
                      </a:cubicBezTo>
                      <a:cubicBezTo>
                        <a:pt x="423760" y="173168"/>
                        <a:pt x="424427" y="156308"/>
                        <a:pt x="424999" y="139449"/>
                      </a:cubicBezTo>
                      <a:cubicBezTo>
                        <a:pt x="429570" y="186122"/>
                        <a:pt x="440143" y="260893"/>
                        <a:pt x="455764" y="305184"/>
                      </a:cubicBezTo>
                      <a:cubicBezTo>
                        <a:pt x="466813" y="305184"/>
                        <a:pt x="483863" y="305184"/>
                        <a:pt x="492150" y="302612"/>
                      </a:cubicBezTo>
                      <a:cubicBezTo>
                        <a:pt x="499960" y="300136"/>
                        <a:pt x="497389" y="277181"/>
                        <a:pt x="501960" y="270323"/>
                      </a:cubicBezTo>
                      <a:cubicBezTo>
                        <a:pt x="504723" y="266227"/>
                        <a:pt x="504628" y="260893"/>
                        <a:pt x="504437" y="255940"/>
                      </a:cubicBezTo>
                      <a:cubicBezTo>
                        <a:pt x="503199" y="219364"/>
                        <a:pt x="501865" y="182788"/>
                        <a:pt x="500627" y="146212"/>
                      </a:cubicBezTo>
                      <a:cubicBezTo>
                        <a:pt x="500627" y="146212"/>
                        <a:pt x="499770" y="765"/>
                        <a:pt x="300221" y="3"/>
                      </a:cubicBezTo>
                      <a:cubicBezTo>
                        <a:pt x="100577" y="-664"/>
                        <a:pt x="21996" y="105635"/>
                        <a:pt x="2946" y="144402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59" name="Freeform: Shape 258">
                  <a:extLst>
                    <a:ext uri="{FF2B5EF4-FFF2-40B4-BE49-F238E27FC236}">
                      <a16:creationId xmlns="" xmlns:a16="http://schemas.microsoft.com/office/drawing/2014/main" id="{B63A81E8-6499-46DA-A6A2-0F8390977ABA}"/>
                    </a:ext>
                  </a:extLst>
                </p:cNvPr>
                <p:cNvSpPr/>
                <p:nvPr/>
              </p:nvSpPr>
              <p:spPr>
                <a:xfrm>
                  <a:off x="5947442" y="2948325"/>
                  <a:ext cx="111406" cy="54437"/>
                </a:xfrm>
                <a:custGeom>
                  <a:avLst/>
                  <a:gdLst>
                    <a:gd name="connsiteX0" fmla="*/ 158 w 111406"/>
                    <a:gd name="connsiteY0" fmla="*/ 24617 h 54437"/>
                    <a:gd name="connsiteX1" fmla="*/ 111315 w 111406"/>
                    <a:gd name="connsiteY1" fmla="*/ 3281 h 54437"/>
                    <a:gd name="connsiteX2" fmla="*/ 106553 w 111406"/>
                    <a:gd name="connsiteY2" fmla="*/ 1281 h 54437"/>
                    <a:gd name="connsiteX3" fmla="*/ 65119 w 111406"/>
                    <a:gd name="connsiteY3" fmla="*/ 45763 h 54437"/>
                    <a:gd name="connsiteX4" fmla="*/ 2444 w 111406"/>
                    <a:gd name="connsiteY4" fmla="*/ 23188 h 54437"/>
                    <a:gd name="connsiteX5" fmla="*/ 158 w 111406"/>
                    <a:gd name="connsiteY5" fmla="*/ 24617 h 54437"/>
                    <a:gd name="connsiteX6" fmla="*/ 158 w 111406"/>
                    <a:gd name="connsiteY6" fmla="*/ 24617 h 54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1406" h="54437">
                      <a:moveTo>
                        <a:pt x="158" y="24617"/>
                      </a:moveTo>
                      <a:cubicBezTo>
                        <a:pt x="25876" y="78052"/>
                        <a:pt x="98361" y="52716"/>
                        <a:pt x="111315" y="3281"/>
                      </a:cubicBezTo>
                      <a:cubicBezTo>
                        <a:pt x="112077" y="519"/>
                        <a:pt x="107886" y="-1386"/>
                        <a:pt x="106553" y="1281"/>
                      </a:cubicBezTo>
                      <a:cubicBezTo>
                        <a:pt x="97504" y="20521"/>
                        <a:pt x="86455" y="38333"/>
                        <a:pt x="65119" y="45763"/>
                      </a:cubicBezTo>
                      <a:cubicBezTo>
                        <a:pt x="41592" y="53954"/>
                        <a:pt x="15113" y="45191"/>
                        <a:pt x="2444" y="23188"/>
                      </a:cubicBezTo>
                      <a:cubicBezTo>
                        <a:pt x="1587" y="21664"/>
                        <a:pt x="-604" y="22998"/>
                        <a:pt x="158" y="24617"/>
                      </a:cubicBezTo>
                      <a:lnTo>
                        <a:pt x="158" y="24617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60" name="Freeform: Shape 259">
                  <a:extLst>
                    <a:ext uri="{FF2B5EF4-FFF2-40B4-BE49-F238E27FC236}">
                      <a16:creationId xmlns="" xmlns:a16="http://schemas.microsoft.com/office/drawing/2014/main" id="{21079C0C-E9FA-467D-B1BA-C28466AED2BC}"/>
                    </a:ext>
                  </a:extLst>
                </p:cNvPr>
                <p:cNvSpPr/>
                <p:nvPr/>
              </p:nvSpPr>
              <p:spPr>
                <a:xfrm>
                  <a:off x="6035156" y="2948767"/>
                  <a:ext cx="45690" cy="23786"/>
                </a:xfrm>
                <a:custGeom>
                  <a:avLst/>
                  <a:gdLst>
                    <a:gd name="connsiteX0" fmla="*/ 3217 w 45690"/>
                    <a:gd name="connsiteY0" fmla="*/ 7887 h 23786"/>
                    <a:gd name="connsiteX1" fmla="*/ 39603 w 45690"/>
                    <a:gd name="connsiteY1" fmla="*/ 22270 h 23786"/>
                    <a:gd name="connsiteX2" fmla="*/ 45508 w 45690"/>
                    <a:gd name="connsiteY2" fmla="*/ 19793 h 23786"/>
                    <a:gd name="connsiteX3" fmla="*/ 1217 w 45690"/>
                    <a:gd name="connsiteY3" fmla="*/ 3124 h 23786"/>
                    <a:gd name="connsiteX4" fmla="*/ 3217 w 45690"/>
                    <a:gd name="connsiteY4" fmla="*/ 7887 h 23786"/>
                    <a:gd name="connsiteX5" fmla="*/ 3217 w 45690"/>
                    <a:gd name="connsiteY5" fmla="*/ 7887 h 23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690" h="23786">
                      <a:moveTo>
                        <a:pt x="3217" y="7887"/>
                      </a:moveTo>
                      <a:cubicBezTo>
                        <a:pt x="17791" y="1886"/>
                        <a:pt x="32554" y="8935"/>
                        <a:pt x="39603" y="22270"/>
                      </a:cubicBezTo>
                      <a:cubicBezTo>
                        <a:pt x="41317" y="25413"/>
                        <a:pt x="46747" y="23222"/>
                        <a:pt x="45508" y="19793"/>
                      </a:cubicBezTo>
                      <a:cubicBezTo>
                        <a:pt x="39031" y="2362"/>
                        <a:pt x="17410" y="-4591"/>
                        <a:pt x="1217" y="3124"/>
                      </a:cubicBezTo>
                      <a:cubicBezTo>
                        <a:pt x="-1355" y="4363"/>
                        <a:pt x="550" y="8935"/>
                        <a:pt x="3217" y="7887"/>
                      </a:cubicBezTo>
                      <a:lnTo>
                        <a:pt x="3217" y="7887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61" name="Freeform: Shape 260">
                  <a:extLst>
                    <a:ext uri="{FF2B5EF4-FFF2-40B4-BE49-F238E27FC236}">
                      <a16:creationId xmlns="" xmlns:a16="http://schemas.microsoft.com/office/drawing/2014/main" id="{93BC12AA-D4A6-4BCD-8BDD-5780C1AF22EF}"/>
                    </a:ext>
                  </a:extLst>
                </p:cNvPr>
                <p:cNvSpPr/>
                <p:nvPr/>
              </p:nvSpPr>
              <p:spPr>
                <a:xfrm>
                  <a:off x="6000266" y="3054578"/>
                  <a:ext cx="57324" cy="23363"/>
                </a:xfrm>
                <a:custGeom>
                  <a:avLst/>
                  <a:gdLst>
                    <a:gd name="connsiteX0" fmla="*/ 103 w 57324"/>
                    <a:gd name="connsiteY0" fmla="*/ 2089 h 23363"/>
                    <a:gd name="connsiteX1" fmla="*/ 26963 w 57324"/>
                    <a:gd name="connsiteY1" fmla="*/ 23235 h 23363"/>
                    <a:gd name="connsiteX2" fmla="*/ 57253 w 57324"/>
                    <a:gd name="connsiteY2" fmla="*/ 7233 h 23363"/>
                    <a:gd name="connsiteX3" fmla="*/ 54109 w 57324"/>
                    <a:gd name="connsiteY3" fmla="*/ 4851 h 23363"/>
                    <a:gd name="connsiteX4" fmla="*/ 29916 w 57324"/>
                    <a:gd name="connsiteY4" fmla="*/ 17139 h 23363"/>
                    <a:gd name="connsiteX5" fmla="*/ 3151 w 57324"/>
                    <a:gd name="connsiteY5" fmla="*/ 756 h 23363"/>
                    <a:gd name="connsiteX6" fmla="*/ 103 w 57324"/>
                    <a:gd name="connsiteY6" fmla="*/ 2089 h 23363"/>
                    <a:gd name="connsiteX7" fmla="*/ 103 w 57324"/>
                    <a:gd name="connsiteY7" fmla="*/ 2089 h 2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324" h="23363">
                      <a:moveTo>
                        <a:pt x="103" y="2089"/>
                      </a:moveTo>
                      <a:cubicBezTo>
                        <a:pt x="4008" y="13710"/>
                        <a:pt x="14676" y="22092"/>
                        <a:pt x="26963" y="23235"/>
                      </a:cubicBezTo>
                      <a:cubicBezTo>
                        <a:pt x="38012" y="24282"/>
                        <a:pt x="54014" y="18948"/>
                        <a:pt x="57253" y="7233"/>
                      </a:cubicBezTo>
                      <a:cubicBezTo>
                        <a:pt x="57729" y="5518"/>
                        <a:pt x="55729" y="3804"/>
                        <a:pt x="54109" y="4851"/>
                      </a:cubicBezTo>
                      <a:cubicBezTo>
                        <a:pt x="45918" y="10090"/>
                        <a:pt x="40679" y="16948"/>
                        <a:pt x="29916" y="17139"/>
                      </a:cubicBezTo>
                      <a:cubicBezTo>
                        <a:pt x="18200" y="17424"/>
                        <a:pt x="9247" y="10090"/>
                        <a:pt x="3151" y="756"/>
                      </a:cubicBezTo>
                      <a:cubicBezTo>
                        <a:pt x="2198" y="-768"/>
                        <a:pt x="-564" y="184"/>
                        <a:pt x="103" y="2089"/>
                      </a:cubicBezTo>
                      <a:lnTo>
                        <a:pt x="103" y="2089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62" name="Freeform: Shape 261">
                  <a:extLst>
                    <a:ext uri="{FF2B5EF4-FFF2-40B4-BE49-F238E27FC236}">
                      <a16:creationId xmlns="" xmlns:a16="http://schemas.microsoft.com/office/drawing/2014/main" id="{6327503A-4D70-4754-9995-BDCA9C5417FF}"/>
                    </a:ext>
                  </a:extLst>
                </p:cNvPr>
                <p:cNvSpPr/>
                <p:nvPr/>
              </p:nvSpPr>
              <p:spPr>
                <a:xfrm>
                  <a:off x="5868352" y="2832829"/>
                  <a:ext cx="28645" cy="28592"/>
                </a:xfrm>
                <a:custGeom>
                  <a:avLst/>
                  <a:gdLst>
                    <a:gd name="connsiteX0" fmla="*/ 13430 w 28645"/>
                    <a:gd name="connsiteY0" fmla="*/ 0 h 28592"/>
                    <a:gd name="connsiteX1" fmla="*/ 0 w 28645"/>
                    <a:gd name="connsiteY1" fmla="*/ 14383 h 28592"/>
                    <a:gd name="connsiteX2" fmla="*/ 13621 w 28645"/>
                    <a:gd name="connsiteY2" fmla="*/ 28575 h 28592"/>
                    <a:gd name="connsiteX3" fmla="*/ 28575 w 28645"/>
                    <a:gd name="connsiteY3" fmla="*/ 15811 h 28592"/>
                    <a:gd name="connsiteX4" fmla="*/ 16669 w 28645"/>
                    <a:gd name="connsiteY4" fmla="*/ 191 h 2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45" h="28592">
                      <a:moveTo>
                        <a:pt x="13430" y="0"/>
                      </a:moveTo>
                      <a:cubicBezTo>
                        <a:pt x="6191" y="476"/>
                        <a:pt x="0" y="7144"/>
                        <a:pt x="0" y="14383"/>
                      </a:cubicBezTo>
                      <a:cubicBezTo>
                        <a:pt x="95" y="21622"/>
                        <a:pt x="6382" y="28194"/>
                        <a:pt x="13621" y="28575"/>
                      </a:cubicBezTo>
                      <a:cubicBezTo>
                        <a:pt x="20860" y="28956"/>
                        <a:pt x="27813" y="22955"/>
                        <a:pt x="28575" y="15811"/>
                      </a:cubicBezTo>
                      <a:cubicBezTo>
                        <a:pt x="29337" y="8668"/>
                        <a:pt x="23813" y="1333"/>
                        <a:pt x="16669" y="191"/>
                      </a:cubicBezTo>
                    </a:path>
                  </a:pathLst>
                </a:custGeom>
                <a:solidFill>
                  <a:srgbClr val="2222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63" name="Freeform: Shape 262">
                  <a:extLst>
                    <a:ext uri="{FF2B5EF4-FFF2-40B4-BE49-F238E27FC236}">
                      <a16:creationId xmlns="" xmlns:a16="http://schemas.microsoft.com/office/drawing/2014/main" id="{1498572A-E6F0-4A2D-AF73-062A538A78F5}"/>
                    </a:ext>
                  </a:extLst>
                </p:cNvPr>
                <p:cNvSpPr/>
                <p:nvPr/>
              </p:nvSpPr>
              <p:spPr>
                <a:xfrm>
                  <a:off x="6097263" y="2832829"/>
                  <a:ext cx="28645" cy="28592"/>
                </a:xfrm>
                <a:custGeom>
                  <a:avLst/>
                  <a:gdLst>
                    <a:gd name="connsiteX0" fmla="*/ 15215 w 28645"/>
                    <a:gd name="connsiteY0" fmla="*/ 0 h 28592"/>
                    <a:gd name="connsiteX1" fmla="*/ 28645 w 28645"/>
                    <a:gd name="connsiteY1" fmla="*/ 14383 h 28592"/>
                    <a:gd name="connsiteX2" fmla="*/ 15025 w 28645"/>
                    <a:gd name="connsiteY2" fmla="*/ 28575 h 28592"/>
                    <a:gd name="connsiteX3" fmla="*/ 70 w 28645"/>
                    <a:gd name="connsiteY3" fmla="*/ 15811 h 28592"/>
                    <a:gd name="connsiteX4" fmla="*/ 11977 w 28645"/>
                    <a:gd name="connsiteY4" fmla="*/ 191 h 2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45" h="28592">
                      <a:moveTo>
                        <a:pt x="15215" y="0"/>
                      </a:moveTo>
                      <a:cubicBezTo>
                        <a:pt x="22454" y="476"/>
                        <a:pt x="28645" y="7144"/>
                        <a:pt x="28645" y="14383"/>
                      </a:cubicBezTo>
                      <a:cubicBezTo>
                        <a:pt x="28550" y="21622"/>
                        <a:pt x="22264" y="28194"/>
                        <a:pt x="15025" y="28575"/>
                      </a:cubicBezTo>
                      <a:cubicBezTo>
                        <a:pt x="7786" y="28956"/>
                        <a:pt x="832" y="22955"/>
                        <a:pt x="70" y="15811"/>
                      </a:cubicBezTo>
                      <a:cubicBezTo>
                        <a:pt x="-692" y="8668"/>
                        <a:pt x="4833" y="1333"/>
                        <a:pt x="11977" y="191"/>
                      </a:cubicBezTo>
                    </a:path>
                  </a:pathLst>
                </a:custGeom>
                <a:solidFill>
                  <a:srgbClr val="2222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sp>
        <p:nvSpPr>
          <p:cNvPr id="347" name="TextBox 346">
            <a:extLst>
              <a:ext uri="{FF2B5EF4-FFF2-40B4-BE49-F238E27FC236}">
                <a16:creationId xmlns="" xmlns:a16="http://schemas.microsoft.com/office/drawing/2014/main" id="{E00CA0E9-73CC-46DB-B4E7-83A14E281997}"/>
              </a:ext>
            </a:extLst>
          </p:cNvPr>
          <p:cNvSpPr txBox="1"/>
          <p:nvPr/>
        </p:nvSpPr>
        <p:spPr>
          <a:xfrm>
            <a:off x="301241" y="172882"/>
            <a:ext cx="75147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TẠM </a:t>
            </a:r>
            <a:r>
              <a:rPr kumimoji="0" lang="en-US" sz="72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VÀ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HẸN GẶP LẠI</a:t>
            </a:r>
            <a:endParaRPr kumimoji="0" lang="th-TH" sz="2000" b="0" i="0" u="none" strike="noStrike" kern="1200" cap="none" spc="30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364" name="Graphic 812">
            <a:extLst>
              <a:ext uri="{FF2B5EF4-FFF2-40B4-BE49-F238E27FC236}">
                <a16:creationId xmlns="" xmlns:a16="http://schemas.microsoft.com/office/drawing/2014/main" id="{A13E28AC-9FE5-4E0A-981C-0D4C1ECEEA15}"/>
              </a:ext>
            </a:extLst>
          </p:cNvPr>
          <p:cNvGrpSpPr/>
          <p:nvPr/>
        </p:nvGrpSpPr>
        <p:grpSpPr>
          <a:xfrm rot="3394036" flipH="1">
            <a:off x="-1156879" y="3852061"/>
            <a:ext cx="2191205" cy="2166552"/>
            <a:chOff x="5548385" y="2824136"/>
            <a:chExt cx="1098220" cy="1206352"/>
          </a:xfrm>
        </p:grpSpPr>
        <p:grpSp>
          <p:nvGrpSpPr>
            <p:cNvPr id="365" name="Graphic 812">
              <a:extLst>
                <a:ext uri="{FF2B5EF4-FFF2-40B4-BE49-F238E27FC236}">
                  <a16:creationId xmlns="" xmlns:a16="http://schemas.microsoft.com/office/drawing/2014/main" id="{10729D0A-A646-4C6A-83BA-A314AA6C1F59}"/>
                </a:ext>
              </a:extLst>
            </p:cNvPr>
            <p:cNvGrpSpPr/>
            <p:nvPr/>
          </p:nvGrpSpPr>
          <p:grpSpPr>
            <a:xfrm>
              <a:off x="5560421" y="2824136"/>
              <a:ext cx="1086184" cy="1206352"/>
              <a:chOff x="5560423" y="2824136"/>
              <a:chExt cx="1086184" cy="1206352"/>
            </a:xfrm>
          </p:grpSpPr>
          <p:sp>
            <p:nvSpPr>
              <p:cNvPr id="382" name="Freeform: Shape 381">
                <a:extLst>
                  <a:ext uri="{FF2B5EF4-FFF2-40B4-BE49-F238E27FC236}">
                    <a16:creationId xmlns="" xmlns:a16="http://schemas.microsoft.com/office/drawing/2014/main" id="{AC0308E3-5170-4269-8099-F2B2565CB111}"/>
                  </a:ext>
                </a:extLst>
              </p:cNvPr>
              <p:cNvSpPr/>
              <p:nvPr/>
            </p:nvSpPr>
            <p:spPr>
              <a:xfrm>
                <a:off x="5560477" y="2824135"/>
                <a:ext cx="1086093" cy="1206301"/>
              </a:xfrm>
              <a:custGeom>
                <a:avLst/>
                <a:gdLst>
                  <a:gd name="connsiteX0" fmla="*/ 646393 w 1086093"/>
                  <a:gd name="connsiteY0" fmla="*/ 1203320 h 1206301"/>
                  <a:gd name="connsiteX1" fmla="*/ 18410 w 1086093"/>
                  <a:gd name="connsiteY1" fmla="*/ 912426 h 1206301"/>
                  <a:gd name="connsiteX2" fmla="*/ 2979 w 1086093"/>
                  <a:gd name="connsiteY2" fmla="*/ 870231 h 1206301"/>
                  <a:gd name="connsiteX3" fmla="*/ 397505 w 1086093"/>
                  <a:gd name="connsiteY3" fmla="*/ 18410 h 1206301"/>
                  <a:gd name="connsiteX4" fmla="*/ 439701 w 1086093"/>
                  <a:gd name="connsiteY4" fmla="*/ 2979 h 1206301"/>
                  <a:gd name="connsiteX5" fmla="*/ 1067684 w 1086093"/>
                  <a:gd name="connsiteY5" fmla="*/ 293968 h 1206301"/>
                  <a:gd name="connsiteX6" fmla="*/ 1083114 w 1086093"/>
                  <a:gd name="connsiteY6" fmla="*/ 336164 h 1206301"/>
                  <a:gd name="connsiteX7" fmla="*/ 688494 w 1086093"/>
                  <a:gd name="connsiteY7" fmla="*/ 1187985 h 1206301"/>
                  <a:gd name="connsiteX8" fmla="*/ 646393 w 1086093"/>
                  <a:gd name="connsiteY8" fmla="*/ 1203320 h 1206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6093" h="1206301">
                    <a:moveTo>
                      <a:pt x="646393" y="1203320"/>
                    </a:moveTo>
                    <a:lnTo>
                      <a:pt x="18410" y="912426"/>
                    </a:lnTo>
                    <a:cubicBezTo>
                      <a:pt x="2503" y="905092"/>
                      <a:pt x="-4450" y="886137"/>
                      <a:pt x="2979" y="870231"/>
                    </a:cubicBezTo>
                    <a:lnTo>
                      <a:pt x="397505" y="18410"/>
                    </a:lnTo>
                    <a:cubicBezTo>
                      <a:pt x="404839" y="2503"/>
                      <a:pt x="423794" y="-4450"/>
                      <a:pt x="439701" y="2979"/>
                    </a:cubicBezTo>
                    <a:lnTo>
                      <a:pt x="1067684" y="293968"/>
                    </a:lnTo>
                    <a:cubicBezTo>
                      <a:pt x="1083591" y="301302"/>
                      <a:pt x="1090544" y="320257"/>
                      <a:pt x="1083114" y="336164"/>
                    </a:cubicBezTo>
                    <a:lnTo>
                      <a:pt x="688494" y="1187985"/>
                    </a:lnTo>
                    <a:cubicBezTo>
                      <a:pt x="681159" y="1203796"/>
                      <a:pt x="662300" y="1210750"/>
                      <a:pt x="646393" y="1203320"/>
                    </a:cubicBezTo>
                    <a:close/>
                  </a:path>
                </a:pathLst>
              </a:custGeom>
              <a:solidFill>
                <a:srgbClr val="FFC2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="" xmlns:a16="http://schemas.microsoft.com/office/drawing/2014/main" id="{290CC1FE-D327-4941-A92D-2D8622EA6E9B}"/>
                  </a:ext>
                </a:extLst>
              </p:cNvPr>
              <p:cNvSpPr/>
              <p:nvPr/>
            </p:nvSpPr>
            <p:spPr>
              <a:xfrm>
                <a:off x="5969268" y="2976513"/>
                <a:ext cx="507588" cy="385384"/>
              </a:xfrm>
              <a:custGeom>
                <a:avLst/>
                <a:gdLst>
                  <a:gd name="connsiteX0" fmla="*/ 405813 w 507588"/>
                  <a:gd name="connsiteY0" fmla="*/ 383810 h 385384"/>
                  <a:gd name="connsiteX1" fmla="*/ 9668 w 507588"/>
                  <a:gd name="connsiteY1" fmla="*/ 200359 h 385384"/>
                  <a:gd name="connsiteX2" fmla="*/ 1572 w 507588"/>
                  <a:gd name="connsiteY2" fmla="*/ 178261 h 385384"/>
                  <a:gd name="connsiteX3" fmla="*/ 79677 w 507588"/>
                  <a:gd name="connsiteY3" fmla="*/ 9668 h 385384"/>
                  <a:gd name="connsiteX4" fmla="*/ 101775 w 507588"/>
                  <a:gd name="connsiteY4" fmla="*/ 1572 h 385384"/>
                  <a:gd name="connsiteX5" fmla="*/ 497920 w 507588"/>
                  <a:gd name="connsiteY5" fmla="*/ 185119 h 385384"/>
                  <a:gd name="connsiteX6" fmla="*/ 506016 w 507588"/>
                  <a:gd name="connsiteY6" fmla="*/ 207217 h 385384"/>
                  <a:gd name="connsiteX7" fmla="*/ 427911 w 507588"/>
                  <a:gd name="connsiteY7" fmla="*/ 375809 h 385384"/>
                  <a:gd name="connsiteX8" fmla="*/ 405813 w 507588"/>
                  <a:gd name="connsiteY8" fmla="*/ 383810 h 38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7588" h="385384">
                    <a:moveTo>
                      <a:pt x="405813" y="383810"/>
                    </a:moveTo>
                    <a:lnTo>
                      <a:pt x="9668" y="200359"/>
                    </a:lnTo>
                    <a:cubicBezTo>
                      <a:pt x="1286" y="196454"/>
                      <a:pt x="-2333" y="186643"/>
                      <a:pt x="1572" y="178261"/>
                    </a:cubicBezTo>
                    <a:lnTo>
                      <a:pt x="79677" y="9668"/>
                    </a:lnTo>
                    <a:cubicBezTo>
                      <a:pt x="83582" y="1286"/>
                      <a:pt x="93393" y="-2333"/>
                      <a:pt x="101775" y="1572"/>
                    </a:cubicBezTo>
                    <a:lnTo>
                      <a:pt x="497920" y="185119"/>
                    </a:lnTo>
                    <a:cubicBezTo>
                      <a:pt x="506302" y="189024"/>
                      <a:pt x="509921" y="198835"/>
                      <a:pt x="506016" y="207217"/>
                    </a:cubicBezTo>
                    <a:lnTo>
                      <a:pt x="427911" y="375809"/>
                    </a:lnTo>
                    <a:cubicBezTo>
                      <a:pt x="424101" y="384096"/>
                      <a:pt x="414195" y="387716"/>
                      <a:pt x="405813" y="383810"/>
                    </a:cubicBezTo>
                    <a:close/>
                  </a:path>
                </a:pathLst>
              </a:custGeom>
              <a:solidFill>
                <a:srgbClr val="FF74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="" xmlns:a16="http://schemas.microsoft.com/office/drawing/2014/main" id="{BA86A334-B731-4B90-98E0-8801F9A53B82}"/>
                  </a:ext>
                </a:extLst>
              </p:cNvPr>
              <p:cNvSpPr/>
              <p:nvPr/>
            </p:nvSpPr>
            <p:spPr>
              <a:xfrm>
                <a:off x="5560423" y="2824176"/>
                <a:ext cx="709597" cy="1206312"/>
              </a:xfrm>
              <a:custGeom>
                <a:avLst/>
                <a:gdLst>
                  <a:gd name="connsiteX0" fmla="*/ 132764 w 709597"/>
                  <a:gd name="connsiteY0" fmla="*/ 875047 h 1206312"/>
                  <a:gd name="connsiteX1" fmla="*/ 117334 w 709597"/>
                  <a:gd name="connsiteY1" fmla="*/ 832852 h 1206312"/>
                  <a:gd name="connsiteX2" fmla="*/ 490904 w 709597"/>
                  <a:gd name="connsiteY2" fmla="*/ 26656 h 1206312"/>
                  <a:gd name="connsiteX3" fmla="*/ 439755 w 709597"/>
                  <a:gd name="connsiteY3" fmla="*/ 2938 h 1206312"/>
                  <a:gd name="connsiteX4" fmla="*/ 397559 w 709597"/>
                  <a:gd name="connsiteY4" fmla="*/ 18369 h 1206312"/>
                  <a:gd name="connsiteX5" fmla="*/ 2938 w 709597"/>
                  <a:gd name="connsiteY5" fmla="*/ 870190 h 1206312"/>
                  <a:gd name="connsiteX6" fmla="*/ 18369 w 709597"/>
                  <a:gd name="connsiteY6" fmla="*/ 912385 h 1206312"/>
                  <a:gd name="connsiteX7" fmla="*/ 646352 w 709597"/>
                  <a:gd name="connsiteY7" fmla="*/ 1203374 h 1206312"/>
                  <a:gd name="connsiteX8" fmla="*/ 688548 w 709597"/>
                  <a:gd name="connsiteY8" fmla="*/ 1187944 h 1206312"/>
                  <a:gd name="connsiteX9" fmla="*/ 709598 w 709597"/>
                  <a:gd name="connsiteY9" fmla="*/ 1142414 h 1206312"/>
                  <a:gd name="connsiteX10" fmla="*/ 132764 w 709597"/>
                  <a:gd name="connsiteY10" fmla="*/ 875047 h 1206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9597" h="1206312">
                    <a:moveTo>
                      <a:pt x="132764" y="875047"/>
                    </a:moveTo>
                    <a:cubicBezTo>
                      <a:pt x="116857" y="867713"/>
                      <a:pt x="109904" y="848758"/>
                      <a:pt x="117334" y="832852"/>
                    </a:cubicBezTo>
                    <a:lnTo>
                      <a:pt x="490904" y="26656"/>
                    </a:lnTo>
                    <a:lnTo>
                      <a:pt x="439755" y="2938"/>
                    </a:lnTo>
                    <a:cubicBezTo>
                      <a:pt x="423848" y="-4396"/>
                      <a:pt x="404989" y="2462"/>
                      <a:pt x="397559" y="18369"/>
                    </a:cubicBezTo>
                    <a:lnTo>
                      <a:pt x="2938" y="870190"/>
                    </a:lnTo>
                    <a:cubicBezTo>
                      <a:pt x="-4396" y="886096"/>
                      <a:pt x="2462" y="904956"/>
                      <a:pt x="18369" y="912385"/>
                    </a:cubicBezTo>
                    <a:lnTo>
                      <a:pt x="646352" y="1203374"/>
                    </a:lnTo>
                    <a:cubicBezTo>
                      <a:pt x="662259" y="1210708"/>
                      <a:pt x="681118" y="1203850"/>
                      <a:pt x="688548" y="1187944"/>
                    </a:cubicBezTo>
                    <a:lnTo>
                      <a:pt x="709598" y="1142414"/>
                    </a:lnTo>
                    <a:lnTo>
                      <a:pt x="132764" y="875047"/>
                    </a:lnTo>
                    <a:close/>
                  </a:path>
                </a:pathLst>
              </a:custGeom>
              <a:solidFill>
                <a:srgbClr val="FFC245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="" xmlns:a16="http://schemas.microsoft.com/office/drawing/2014/main" id="{61314C6C-CC26-4A13-939B-27C31DCCE5DA}"/>
                  </a:ext>
                </a:extLst>
              </p:cNvPr>
              <p:cNvSpPr/>
              <p:nvPr/>
            </p:nvSpPr>
            <p:spPr>
              <a:xfrm>
                <a:off x="5966840" y="2824209"/>
                <a:ext cx="679767" cy="1206198"/>
              </a:xfrm>
              <a:custGeom>
                <a:avLst/>
                <a:gdLst>
                  <a:gd name="connsiteX0" fmla="*/ 661321 w 679767"/>
                  <a:gd name="connsiteY0" fmla="*/ 293894 h 1206198"/>
                  <a:gd name="connsiteX1" fmla="*/ 33338 w 679767"/>
                  <a:gd name="connsiteY1" fmla="*/ 2905 h 1206198"/>
                  <a:gd name="connsiteX2" fmla="*/ 0 w 679767"/>
                  <a:gd name="connsiteY2" fmla="*/ 7191 h 1206198"/>
                  <a:gd name="connsiteX3" fmla="*/ 13907 w 679767"/>
                  <a:gd name="connsiteY3" fmla="*/ 10049 h 1206198"/>
                  <a:gd name="connsiteX4" fmla="*/ 641890 w 679767"/>
                  <a:gd name="connsiteY4" fmla="*/ 301038 h 1206198"/>
                  <a:gd name="connsiteX5" fmla="*/ 657320 w 679767"/>
                  <a:gd name="connsiteY5" fmla="*/ 343233 h 1206198"/>
                  <a:gd name="connsiteX6" fmla="*/ 262699 w 679767"/>
                  <a:gd name="connsiteY6" fmla="*/ 1195054 h 1206198"/>
                  <a:gd name="connsiteX7" fmla="*/ 253841 w 679767"/>
                  <a:gd name="connsiteY7" fmla="*/ 1206198 h 1206198"/>
                  <a:gd name="connsiteX8" fmla="*/ 282035 w 679767"/>
                  <a:gd name="connsiteY8" fmla="*/ 1187910 h 1206198"/>
                  <a:gd name="connsiteX9" fmla="*/ 676847 w 679767"/>
                  <a:gd name="connsiteY9" fmla="*/ 335994 h 1206198"/>
                  <a:gd name="connsiteX10" fmla="*/ 661321 w 679767"/>
                  <a:gd name="connsiteY10" fmla="*/ 293894 h 120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79767" h="1206198">
                    <a:moveTo>
                      <a:pt x="661321" y="293894"/>
                    </a:moveTo>
                    <a:lnTo>
                      <a:pt x="33338" y="2905"/>
                    </a:lnTo>
                    <a:cubicBezTo>
                      <a:pt x="21908" y="-2334"/>
                      <a:pt x="9144" y="-238"/>
                      <a:pt x="0" y="7191"/>
                    </a:cubicBezTo>
                    <a:cubicBezTo>
                      <a:pt x="4667" y="7096"/>
                      <a:pt x="9430" y="7953"/>
                      <a:pt x="13907" y="10049"/>
                    </a:cubicBezTo>
                    <a:lnTo>
                      <a:pt x="641890" y="301038"/>
                    </a:lnTo>
                    <a:cubicBezTo>
                      <a:pt x="657797" y="308372"/>
                      <a:pt x="664750" y="327326"/>
                      <a:pt x="657320" y="343233"/>
                    </a:cubicBezTo>
                    <a:lnTo>
                      <a:pt x="262699" y="1195054"/>
                    </a:lnTo>
                    <a:cubicBezTo>
                      <a:pt x="260604" y="1199531"/>
                      <a:pt x="257556" y="1203246"/>
                      <a:pt x="253841" y="1206198"/>
                    </a:cubicBezTo>
                    <a:cubicBezTo>
                      <a:pt x="265557" y="1206008"/>
                      <a:pt x="276797" y="1199340"/>
                      <a:pt x="282035" y="1187910"/>
                    </a:cubicBezTo>
                    <a:lnTo>
                      <a:pt x="676847" y="335994"/>
                    </a:lnTo>
                    <a:cubicBezTo>
                      <a:pt x="684181" y="320088"/>
                      <a:pt x="677228" y="301228"/>
                      <a:pt x="661321" y="293894"/>
                    </a:cubicBezTo>
                    <a:close/>
                  </a:path>
                </a:pathLst>
              </a:custGeom>
              <a:solidFill>
                <a:srgbClr val="FFC2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86" name="Graphic 812">
                <a:extLst>
                  <a:ext uri="{FF2B5EF4-FFF2-40B4-BE49-F238E27FC236}">
                    <a16:creationId xmlns="" xmlns:a16="http://schemas.microsoft.com/office/drawing/2014/main" id="{0967CE09-C4ED-4163-A983-CA8086F84A6A}"/>
                  </a:ext>
                </a:extLst>
              </p:cNvPr>
              <p:cNvGrpSpPr/>
              <p:nvPr/>
            </p:nvGrpSpPr>
            <p:grpSpPr>
              <a:xfrm>
                <a:off x="6031918" y="3040995"/>
                <a:ext cx="385623" cy="257377"/>
                <a:chOff x="6031918" y="3040995"/>
                <a:chExt cx="385623" cy="257377"/>
              </a:xfrm>
              <a:solidFill>
                <a:srgbClr val="FFFFFF"/>
              </a:solidFill>
            </p:grpSpPr>
            <p:sp>
              <p:nvSpPr>
                <p:cNvPr id="387" name="Freeform: Shape 386">
                  <a:extLst>
                    <a:ext uri="{FF2B5EF4-FFF2-40B4-BE49-F238E27FC236}">
                      <a16:creationId xmlns="" xmlns:a16="http://schemas.microsoft.com/office/drawing/2014/main" id="{F91DFE5A-026E-4F0D-8A32-E747BC4E0061}"/>
                    </a:ext>
                  </a:extLst>
                </p:cNvPr>
                <p:cNvSpPr/>
                <p:nvPr/>
              </p:nvSpPr>
              <p:spPr>
                <a:xfrm rot="1491502">
                  <a:off x="6059033" y="3119109"/>
                  <a:ext cx="373781" cy="9716"/>
                </a:xfrm>
                <a:custGeom>
                  <a:avLst/>
                  <a:gdLst>
                    <a:gd name="connsiteX0" fmla="*/ 0 w 373781"/>
                    <a:gd name="connsiteY0" fmla="*/ 0 h 9716"/>
                    <a:gd name="connsiteX1" fmla="*/ 373782 w 373781"/>
                    <a:gd name="connsiteY1" fmla="*/ 0 h 9716"/>
                    <a:gd name="connsiteX2" fmla="*/ 373782 w 373781"/>
                    <a:gd name="connsiteY2" fmla="*/ 9716 h 9716"/>
                    <a:gd name="connsiteX3" fmla="*/ 0 w 373781"/>
                    <a:gd name="connsiteY3" fmla="*/ 9716 h 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781" h="9716">
                      <a:moveTo>
                        <a:pt x="0" y="0"/>
                      </a:moveTo>
                      <a:lnTo>
                        <a:pt x="373782" y="0"/>
                      </a:lnTo>
                      <a:lnTo>
                        <a:pt x="373782" y="9716"/>
                      </a:lnTo>
                      <a:lnTo>
                        <a:pt x="0" y="97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88" name="Freeform: Shape 387">
                  <a:extLst>
                    <a:ext uri="{FF2B5EF4-FFF2-40B4-BE49-F238E27FC236}">
                      <a16:creationId xmlns="" xmlns:a16="http://schemas.microsoft.com/office/drawing/2014/main" id="{BC68DCAE-16F4-4E86-AF13-76EE2FA4E98A}"/>
                    </a:ext>
                  </a:extLst>
                </p:cNvPr>
                <p:cNvSpPr/>
                <p:nvPr/>
              </p:nvSpPr>
              <p:spPr>
                <a:xfrm rot="1491502">
                  <a:off x="6037795" y="3164806"/>
                  <a:ext cx="373781" cy="9716"/>
                </a:xfrm>
                <a:custGeom>
                  <a:avLst/>
                  <a:gdLst>
                    <a:gd name="connsiteX0" fmla="*/ 0 w 373781"/>
                    <a:gd name="connsiteY0" fmla="*/ 0 h 9716"/>
                    <a:gd name="connsiteX1" fmla="*/ 373782 w 373781"/>
                    <a:gd name="connsiteY1" fmla="*/ 0 h 9716"/>
                    <a:gd name="connsiteX2" fmla="*/ 373782 w 373781"/>
                    <a:gd name="connsiteY2" fmla="*/ 9716 h 9716"/>
                    <a:gd name="connsiteX3" fmla="*/ 0 w 373781"/>
                    <a:gd name="connsiteY3" fmla="*/ 9716 h 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781" h="9716">
                      <a:moveTo>
                        <a:pt x="0" y="0"/>
                      </a:moveTo>
                      <a:lnTo>
                        <a:pt x="373782" y="0"/>
                      </a:lnTo>
                      <a:lnTo>
                        <a:pt x="373782" y="9716"/>
                      </a:lnTo>
                      <a:lnTo>
                        <a:pt x="0" y="97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89" name="Freeform: Shape 388">
                  <a:extLst>
                    <a:ext uri="{FF2B5EF4-FFF2-40B4-BE49-F238E27FC236}">
                      <a16:creationId xmlns="" xmlns:a16="http://schemas.microsoft.com/office/drawing/2014/main" id="{8CE9D84D-AF3D-4B98-A2B3-F1A4D7C56582}"/>
                    </a:ext>
                  </a:extLst>
                </p:cNvPr>
                <p:cNvSpPr/>
                <p:nvPr/>
              </p:nvSpPr>
              <p:spPr>
                <a:xfrm rot="1491502">
                  <a:off x="6016645" y="3210542"/>
                  <a:ext cx="373781" cy="9716"/>
                </a:xfrm>
                <a:custGeom>
                  <a:avLst/>
                  <a:gdLst>
                    <a:gd name="connsiteX0" fmla="*/ 0 w 373781"/>
                    <a:gd name="connsiteY0" fmla="*/ 0 h 9716"/>
                    <a:gd name="connsiteX1" fmla="*/ 373782 w 373781"/>
                    <a:gd name="connsiteY1" fmla="*/ 0 h 9716"/>
                    <a:gd name="connsiteX2" fmla="*/ 373782 w 373781"/>
                    <a:gd name="connsiteY2" fmla="*/ 9716 h 9716"/>
                    <a:gd name="connsiteX3" fmla="*/ 0 w 373781"/>
                    <a:gd name="connsiteY3" fmla="*/ 9716 h 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781" h="9716">
                      <a:moveTo>
                        <a:pt x="0" y="0"/>
                      </a:moveTo>
                      <a:lnTo>
                        <a:pt x="373782" y="0"/>
                      </a:lnTo>
                      <a:lnTo>
                        <a:pt x="373782" y="9716"/>
                      </a:lnTo>
                      <a:lnTo>
                        <a:pt x="0" y="97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366" name="Graphic 812">
              <a:extLst>
                <a:ext uri="{FF2B5EF4-FFF2-40B4-BE49-F238E27FC236}">
                  <a16:creationId xmlns="" xmlns:a16="http://schemas.microsoft.com/office/drawing/2014/main" id="{CB75A07B-80F6-498A-A164-98C76278E105}"/>
                </a:ext>
              </a:extLst>
            </p:cNvPr>
            <p:cNvGrpSpPr/>
            <p:nvPr/>
          </p:nvGrpSpPr>
          <p:grpSpPr>
            <a:xfrm>
              <a:off x="5548385" y="2869669"/>
              <a:ext cx="432668" cy="801244"/>
              <a:chOff x="5548385" y="2869669"/>
              <a:chExt cx="432668" cy="801244"/>
            </a:xfrm>
            <a:solidFill>
              <a:srgbClr val="FF7400"/>
            </a:solidFill>
          </p:grpSpPr>
          <p:sp>
            <p:nvSpPr>
              <p:cNvPr id="367" name="Freeform: Shape 366">
                <a:extLst>
                  <a:ext uri="{FF2B5EF4-FFF2-40B4-BE49-F238E27FC236}">
                    <a16:creationId xmlns="" xmlns:a16="http://schemas.microsoft.com/office/drawing/2014/main" id="{70ABC34D-65E5-496A-8377-25E4ADA05F03}"/>
                  </a:ext>
                </a:extLst>
              </p:cNvPr>
              <p:cNvSpPr/>
              <p:nvPr/>
            </p:nvSpPr>
            <p:spPr>
              <a:xfrm>
                <a:off x="5548385" y="2869669"/>
                <a:ext cx="432668" cy="801244"/>
              </a:xfrm>
              <a:custGeom>
                <a:avLst/>
                <a:gdLst>
                  <a:gd name="connsiteX0" fmla="*/ 413692 w 432668"/>
                  <a:gd name="connsiteY0" fmla="*/ 53266 h 801244"/>
                  <a:gd name="connsiteX1" fmla="*/ 353685 w 432668"/>
                  <a:gd name="connsiteY1" fmla="*/ 25453 h 801244"/>
                  <a:gd name="connsiteX2" fmla="*/ 347208 w 432668"/>
                  <a:gd name="connsiteY2" fmla="*/ 7737 h 801244"/>
                  <a:gd name="connsiteX3" fmla="*/ 347208 w 432668"/>
                  <a:gd name="connsiteY3" fmla="*/ 7737 h 801244"/>
                  <a:gd name="connsiteX4" fmla="*/ 364924 w 432668"/>
                  <a:gd name="connsiteY4" fmla="*/ 1260 h 801244"/>
                  <a:gd name="connsiteX5" fmla="*/ 424932 w 432668"/>
                  <a:gd name="connsiteY5" fmla="*/ 29073 h 801244"/>
                  <a:gd name="connsiteX6" fmla="*/ 431409 w 432668"/>
                  <a:gd name="connsiteY6" fmla="*/ 46789 h 801244"/>
                  <a:gd name="connsiteX7" fmla="*/ 431409 w 432668"/>
                  <a:gd name="connsiteY7" fmla="*/ 46789 h 801244"/>
                  <a:gd name="connsiteX8" fmla="*/ 413692 w 432668"/>
                  <a:gd name="connsiteY8" fmla="*/ 53266 h 801244"/>
                  <a:gd name="connsiteX9" fmla="*/ 402548 w 432668"/>
                  <a:gd name="connsiteY9" fmla="*/ 108988 h 801244"/>
                  <a:gd name="connsiteX10" fmla="*/ 402548 w 432668"/>
                  <a:gd name="connsiteY10" fmla="*/ 108988 h 801244"/>
                  <a:gd name="connsiteX11" fmla="*/ 396071 w 432668"/>
                  <a:gd name="connsiteY11" fmla="*/ 91271 h 801244"/>
                  <a:gd name="connsiteX12" fmla="*/ 336064 w 432668"/>
                  <a:gd name="connsiteY12" fmla="*/ 63458 h 801244"/>
                  <a:gd name="connsiteX13" fmla="*/ 318347 w 432668"/>
                  <a:gd name="connsiteY13" fmla="*/ 69935 h 801244"/>
                  <a:gd name="connsiteX14" fmla="*/ 318347 w 432668"/>
                  <a:gd name="connsiteY14" fmla="*/ 69935 h 801244"/>
                  <a:gd name="connsiteX15" fmla="*/ 324824 w 432668"/>
                  <a:gd name="connsiteY15" fmla="*/ 87652 h 801244"/>
                  <a:gd name="connsiteX16" fmla="*/ 384832 w 432668"/>
                  <a:gd name="connsiteY16" fmla="*/ 115465 h 801244"/>
                  <a:gd name="connsiteX17" fmla="*/ 402548 w 432668"/>
                  <a:gd name="connsiteY17" fmla="*/ 108988 h 801244"/>
                  <a:gd name="connsiteX18" fmla="*/ 373687 w 432668"/>
                  <a:gd name="connsiteY18" fmla="*/ 171281 h 801244"/>
                  <a:gd name="connsiteX19" fmla="*/ 373687 w 432668"/>
                  <a:gd name="connsiteY19" fmla="*/ 171281 h 801244"/>
                  <a:gd name="connsiteX20" fmla="*/ 367210 w 432668"/>
                  <a:gd name="connsiteY20" fmla="*/ 153565 h 801244"/>
                  <a:gd name="connsiteX21" fmla="*/ 307203 w 432668"/>
                  <a:gd name="connsiteY21" fmla="*/ 125752 h 801244"/>
                  <a:gd name="connsiteX22" fmla="*/ 289486 w 432668"/>
                  <a:gd name="connsiteY22" fmla="*/ 132229 h 801244"/>
                  <a:gd name="connsiteX23" fmla="*/ 289486 w 432668"/>
                  <a:gd name="connsiteY23" fmla="*/ 132229 h 801244"/>
                  <a:gd name="connsiteX24" fmla="*/ 295963 w 432668"/>
                  <a:gd name="connsiteY24" fmla="*/ 149945 h 801244"/>
                  <a:gd name="connsiteX25" fmla="*/ 355971 w 432668"/>
                  <a:gd name="connsiteY25" fmla="*/ 177758 h 801244"/>
                  <a:gd name="connsiteX26" fmla="*/ 373687 w 432668"/>
                  <a:gd name="connsiteY26" fmla="*/ 171281 h 801244"/>
                  <a:gd name="connsiteX27" fmla="*/ 344922 w 432668"/>
                  <a:gd name="connsiteY27" fmla="*/ 233479 h 801244"/>
                  <a:gd name="connsiteX28" fmla="*/ 344922 w 432668"/>
                  <a:gd name="connsiteY28" fmla="*/ 233479 h 801244"/>
                  <a:gd name="connsiteX29" fmla="*/ 338445 w 432668"/>
                  <a:gd name="connsiteY29" fmla="*/ 215763 h 801244"/>
                  <a:gd name="connsiteX30" fmla="*/ 278437 w 432668"/>
                  <a:gd name="connsiteY30" fmla="*/ 187950 h 801244"/>
                  <a:gd name="connsiteX31" fmla="*/ 260721 w 432668"/>
                  <a:gd name="connsiteY31" fmla="*/ 194427 h 801244"/>
                  <a:gd name="connsiteX32" fmla="*/ 260721 w 432668"/>
                  <a:gd name="connsiteY32" fmla="*/ 194427 h 801244"/>
                  <a:gd name="connsiteX33" fmla="*/ 267198 w 432668"/>
                  <a:gd name="connsiteY33" fmla="*/ 212143 h 801244"/>
                  <a:gd name="connsiteX34" fmla="*/ 327205 w 432668"/>
                  <a:gd name="connsiteY34" fmla="*/ 239956 h 801244"/>
                  <a:gd name="connsiteX35" fmla="*/ 344922 w 432668"/>
                  <a:gd name="connsiteY35" fmla="*/ 233479 h 801244"/>
                  <a:gd name="connsiteX36" fmla="*/ 316061 w 432668"/>
                  <a:gd name="connsiteY36" fmla="*/ 295678 h 801244"/>
                  <a:gd name="connsiteX37" fmla="*/ 316061 w 432668"/>
                  <a:gd name="connsiteY37" fmla="*/ 295678 h 801244"/>
                  <a:gd name="connsiteX38" fmla="*/ 309584 w 432668"/>
                  <a:gd name="connsiteY38" fmla="*/ 277961 h 801244"/>
                  <a:gd name="connsiteX39" fmla="*/ 249577 w 432668"/>
                  <a:gd name="connsiteY39" fmla="*/ 250148 h 801244"/>
                  <a:gd name="connsiteX40" fmla="*/ 231860 w 432668"/>
                  <a:gd name="connsiteY40" fmla="*/ 256625 h 801244"/>
                  <a:gd name="connsiteX41" fmla="*/ 231860 w 432668"/>
                  <a:gd name="connsiteY41" fmla="*/ 256625 h 801244"/>
                  <a:gd name="connsiteX42" fmla="*/ 238337 w 432668"/>
                  <a:gd name="connsiteY42" fmla="*/ 274342 h 801244"/>
                  <a:gd name="connsiteX43" fmla="*/ 298345 w 432668"/>
                  <a:gd name="connsiteY43" fmla="*/ 302155 h 801244"/>
                  <a:gd name="connsiteX44" fmla="*/ 316061 w 432668"/>
                  <a:gd name="connsiteY44" fmla="*/ 295678 h 801244"/>
                  <a:gd name="connsiteX45" fmla="*/ 287200 w 432668"/>
                  <a:gd name="connsiteY45" fmla="*/ 357971 h 801244"/>
                  <a:gd name="connsiteX46" fmla="*/ 287200 w 432668"/>
                  <a:gd name="connsiteY46" fmla="*/ 357971 h 801244"/>
                  <a:gd name="connsiteX47" fmla="*/ 280723 w 432668"/>
                  <a:gd name="connsiteY47" fmla="*/ 340255 h 801244"/>
                  <a:gd name="connsiteX48" fmla="*/ 220716 w 432668"/>
                  <a:gd name="connsiteY48" fmla="*/ 312442 h 801244"/>
                  <a:gd name="connsiteX49" fmla="*/ 202999 w 432668"/>
                  <a:gd name="connsiteY49" fmla="*/ 318919 h 801244"/>
                  <a:gd name="connsiteX50" fmla="*/ 202999 w 432668"/>
                  <a:gd name="connsiteY50" fmla="*/ 318919 h 801244"/>
                  <a:gd name="connsiteX51" fmla="*/ 209476 w 432668"/>
                  <a:gd name="connsiteY51" fmla="*/ 336635 h 801244"/>
                  <a:gd name="connsiteX52" fmla="*/ 269484 w 432668"/>
                  <a:gd name="connsiteY52" fmla="*/ 364448 h 801244"/>
                  <a:gd name="connsiteX53" fmla="*/ 287200 w 432668"/>
                  <a:gd name="connsiteY53" fmla="*/ 357971 h 801244"/>
                  <a:gd name="connsiteX54" fmla="*/ 258435 w 432668"/>
                  <a:gd name="connsiteY54" fmla="*/ 420169 h 801244"/>
                  <a:gd name="connsiteX55" fmla="*/ 258435 w 432668"/>
                  <a:gd name="connsiteY55" fmla="*/ 420169 h 801244"/>
                  <a:gd name="connsiteX56" fmla="*/ 251958 w 432668"/>
                  <a:gd name="connsiteY56" fmla="*/ 402453 h 801244"/>
                  <a:gd name="connsiteX57" fmla="*/ 191950 w 432668"/>
                  <a:gd name="connsiteY57" fmla="*/ 374640 h 801244"/>
                  <a:gd name="connsiteX58" fmla="*/ 174234 w 432668"/>
                  <a:gd name="connsiteY58" fmla="*/ 381117 h 801244"/>
                  <a:gd name="connsiteX59" fmla="*/ 174234 w 432668"/>
                  <a:gd name="connsiteY59" fmla="*/ 381117 h 801244"/>
                  <a:gd name="connsiteX60" fmla="*/ 180711 w 432668"/>
                  <a:gd name="connsiteY60" fmla="*/ 398833 h 801244"/>
                  <a:gd name="connsiteX61" fmla="*/ 240718 w 432668"/>
                  <a:gd name="connsiteY61" fmla="*/ 426646 h 801244"/>
                  <a:gd name="connsiteX62" fmla="*/ 258435 w 432668"/>
                  <a:gd name="connsiteY62" fmla="*/ 420169 h 801244"/>
                  <a:gd name="connsiteX63" fmla="*/ 229574 w 432668"/>
                  <a:gd name="connsiteY63" fmla="*/ 482368 h 801244"/>
                  <a:gd name="connsiteX64" fmla="*/ 229574 w 432668"/>
                  <a:gd name="connsiteY64" fmla="*/ 482368 h 801244"/>
                  <a:gd name="connsiteX65" fmla="*/ 223097 w 432668"/>
                  <a:gd name="connsiteY65" fmla="*/ 464651 h 801244"/>
                  <a:gd name="connsiteX66" fmla="*/ 163090 w 432668"/>
                  <a:gd name="connsiteY66" fmla="*/ 436838 h 801244"/>
                  <a:gd name="connsiteX67" fmla="*/ 145373 w 432668"/>
                  <a:gd name="connsiteY67" fmla="*/ 443315 h 801244"/>
                  <a:gd name="connsiteX68" fmla="*/ 145373 w 432668"/>
                  <a:gd name="connsiteY68" fmla="*/ 443315 h 801244"/>
                  <a:gd name="connsiteX69" fmla="*/ 151850 w 432668"/>
                  <a:gd name="connsiteY69" fmla="*/ 461032 h 801244"/>
                  <a:gd name="connsiteX70" fmla="*/ 211858 w 432668"/>
                  <a:gd name="connsiteY70" fmla="*/ 488845 h 801244"/>
                  <a:gd name="connsiteX71" fmla="*/ 229574 w 432668"/>
                  <a:gd name="connsiteY71" fmla="*/ 482368 h 801244"/>
                  <a:gd name="connsiteX72" fmla="*/ 200713 w 432668"/>
                  <a:gd name="connsiteY72" fmla="*/ 544566 h 801244"/>
                  <a:gd name="connsiteX73" fmla="*/ 200713 w 432668"/>
                  <a:gd name="connsiteY73" fmla="*/ 544566 h 801244"/>
                  <a:gd name="connsiteX74" fmla="*/ 194236 w 432668"/>
                  <a:gd name="connsiteY74" fmla="*/ 526849 h 801244"/>
                  <a:gd name="connsiteX75" fmla="*/ 134229 w 432668"/>
                  <a:gd name="connsiteY75" fmla="*/ 499036 h 801244"/>
                  <a:gd name="connsiteX76" fmla="*/ 116512 w 432668"/>
                  <a:gd name="connsiteY76" fmla="*/ 505513 h 801244"/>
                  <a:gd name="connsiteX77" fmla="*/ 116512 w 432668"/>
                  <a:gd name="connsiteY77" fmla="*/ 505513 h 801244"/>
                  <a:gd name="connsiteX78" fmla="*/ 122989 w 432668"/>
                  <a:gd name="connsiteY78" fmla="*/ 523230 h 801244"/>
                  <a:gd name="connsiteX79" fmla="*/ 182997 w 432668"/>
                  <a:gd name="connsiteY79" fmla="*/ 551043 h 801244"/>
                  <a:gd name="connsiteX80" fmla="*/ 200713 w 432668"/>
                  <a:gd name="connsiteY80" fmla="*/ 544566 h 801244"/>
                  <a:gd name="connsiteX81" fmla="*/ 171948 w 432668"/>
                  <a:gd name="connsiteY81" fmla="*/ 606859 h 801244"/>
                  <a:gd name="connsiteX82" fmla="*/ 171948 w 432668"/>
                  <a:gd name="connsiteY82" fmla="*/ 606859 h 801244"/>
                  <a:gd name="connsiteX83" fmla="*/ 165471 w 432668"/>
                  <a:gd name="connsiteY83" fmla="*/ 589143 h 801244"/>
                  <a:gd name="connsiteX84" fmla="*/ 105463 w 432668"/>
                  <a:gd name="connsiteY84" fmla="*/ 561330 h 801244"/>
                  <a:gd name="connsiteX85" fmla="*/ 87747 w 432668"/>
                  <a:gd name="connsiteY85" fmla="*/ 567807 h 801244"/>
                  <a:gd name="connsiteX86" fmla="*/ 87747 w 432668"/>
                  <a:gd name="connsiteY86" fmla="*/ 567807 h 801244"/>
                  <a:gd name="connsiteX87" fmla="*/ 94224 w 432668"/>
                  <a:gd name="connsiteY87" fmla="*/ 585523 h 801244"/>
                  <a:gd name="connsiteX88" fmla="*/ 154231 w 432668"/>
                  <a:gd name="connsiteY88" fmla="*/ 613336 h 801244"/>
                  <a:gd name="connsiteX89" fmla="*/ 171948 w 432668"/>
                  <a:gd name="connsiteY89" fmla="*/ 606859 h 801244"/>
                  <a:gd name="connsiteX90" fmla="*/ 143087 w 432668"/>
                  <a:gd name="connsiteY90" fmla="*/ 669058 h 801244"/>
                  <a:gd name="connsiteX91" fmla="*/ 143087 w 432668"/>
                  <a:gd name="connsiteY91" fmla="*/ 669058 h 801244"/>
                  <a:gd name="connsiteX92" fmla="*/ 136610 w 432668"/>
                  <a:gd name="connsiteY92" fmla="*/ 651341 h 801244"/>
                  <a:gd name="connsiteX93" fmla="*/ 76603 w 432668"/>
                  <a:gd name="connsiteY93" fmla="*/ 623528 h 801244"/>
                  <a:gd name="connsiteX94" fmla="*/ 58886 w 432668"/>
                  <a:gd name="connsiteY94" fmla="*/ 630005 h 801244"/>
                  <a:gd name="connsiteX95" fmla="*/ 58886 w 432668"/>
                  <a:gd name="connsiteY95" fmla="*/ 630005 h 801244"/>
                  <a:gd name="connsiteX96" fmla="*/ 65363 w 432668"/>
                  <a:gd name="connsiteY96" fmla="*/ 647722 h 801244"/>
                  <a:gd name="connsiteX97" fmla="*/ 125371 w 432668"/>
                  <a:gd name="connsiteY97" fmla="*/ 675535 h 801244"/>
                  <a:gd name="connsiteX98" fmla="*/ 143087 w 432668"/>
                  <a:gd name="connsiteY98" fmla="*/ 669058 h 801244"/>
                  <a:gd name="connsiteX99" fmla="*/ 114226 w 432668"/>
                  <a:gd name="connsiteY99" fmla="*/ 731256 h 801244"/>
                  <a:gd name="connsiteX100" fmla="*/ 114226 w 432668"/>
                  <a:gd name="connsiteY100" fmla="*/ 731256 h 801244"/>
                  <a:gd name="connsiteX101" fmla="*/ 107749 w 432668"/>
                  <a:gd name="connsiteY101" fmla="*/ 713539 h 801244"/>
                  <a:gd name="connsiteX102" fmla="*/ 47742 w 432668"/>
                  <a:gd name="connsiteY102" fmla="*/ 685726 h 801244"/>
                  <a:gd name="connsiteX103" fmla="*/ 30025 w 432668"/>
                  <a:gd name="connsiteY103" fmla="*/ 692203 h 801244"/>
                  <a:gd name="connsiteX104" fmla="*/ 30025 w 432668"/>
                  <a:gd name="connsiteY104" fmla="*/ 692203 h 801244"/>
                  <a:gd name="connsiteX105" fmla="*/ 36502 w 432668"/>
                  <a:gd name="connsiteY105" fmla="*/ 709920 h 801244"/>
                  <a:gd name="connsiteX106" fmla="*/ 96510 w 432668"/>
                  <a:gd name="connsiteY106" fmla="*/ 737733 h 801244"/>
                  <a:gd name="connsiteX107" fmla="*/ 114226 w 432668"/>
                  <a:gd name="connsiteY107" fmla="*/ 731256 h 801244"/>
                  <a:gd name="connsiteX108" fmla="*/ 85461 w 432668"/>
                  <a:gd name="connsiteY108" fmla="*/ 793549 h 801244"/>
                  <a:gd name="connsiteX109" fmla="*/ 85461 w 432668"/>
                  <a:gd name="connsiteY109" fmla="*/ 793549 h 801244"/>
                  <a:gd name="connsiteX110" fmla="*/ 78984 w 432668"/>
                  <a:gd name="connsiteY110" fmla="*/ 775833 h 801244"/>
                  <a:gd name="connsiteX111" fmla="*/ 18976 w 432668"/>
                  <a:gd name="connsiteY111" fmla="*/ 748020 h 801244"/>
                  <a:gd name="connsiteX112" fmla="*/ 1260 w 432668"/>
                  <a:gd name="connsiteY112" fmla="*/ 754497 h 801244"/>
                  <a:gd name="connsiteX113" fmla="*/ 1260 w 432668"/>
                  <a:gd name="connsiteY113" fmla="*/ 754497 h 801244"/>
                  <a:gd name="connsiteX114" fmla="*/ 7737 w 432668"/>
                  <a:gd name="connsiteY114" fmla="*/ 772213 h 801244"/>
                  <a:gd name="connsiteX115" fmla="*/ 67744 w 432668"/>
                  <a:gd name="connsiteY115" fmla="*/ 800026 h 801244"/>
                  <a:gd name="connsiteX116" fmla="*/ 85461 w 432668"/>
                  <a:gd name="connsiteY116" fmla="*/ 793549 h 801244"/>
                  <a:gd name="connsiteX117" fmla="*/ 413692 w 432668"/>
                  <a:gd name="connsiteY117" fmla="*/ 53266 h 801244"/>
                  <a:gd name="connsiteX118" fmla="*/ 353685 w 432668"/>
                  <a:gd name="connsiteY118" fmla="*/ 25453 h 801244"/>
                  <a:gd name="connsiteX119" fmla="*/ 347208 w 432668"/>
                  <a:gd name="connsiteY119" fmla="*/ 7737 h 801244"/>
                  <a:gd name="connsiteX120" fmla="*/ 347208 w 432668"/>
                  <a:gd name="connsiteY120" fmla="*/ 7737 h 801244"/>
                  <a:gd name="connsiteX121" fmla="*/ 364924 w 432668"/>
                  <a:gd name="connsiteY121" fmla="*/ 1260 h 801244"/>
                  <a:gd name="connsiteX122" fmla="*/ 424932 w 432668"/>
                  <a:gd name="connsiteY122" fmla="*/ 29073 h 801244"/>
                  <a:gd name="connsiteX123" fmla="*/ 431409 w 432668"/>
                  <a:gd name="connsiteY123" fmla="*/ 46789 h 801244"/>
                  <a:gd name="connsiteX124" fmla="*/ 431409 w 432668"/>
                  <a:gd name="connsiteY124" fmla="*/ 46789 h 801244"/>
                  <a:gd name="connsiteX125" fmla="*/ 413692 w 432668"/>
                  <a:gd name="connsiteY125" fmla="*/ 53266 h 801244"/>
                  <a:gd name="connsiteX126" fmla="*/ 402548 w 432668"/>
                  <a:gd name="connsiteY126" fmla="*/ 108988 h 801244"/>
                  <a:gd name="connsiteX127" fmla="*/ 402548 w 432668"/>
                  <a:gd name="connsiteY127" fmla="*/ 108988 h 801244"/>
                  <a:gd name="connsiteX128" fmla="*/ 396071 w 432668"/>
                  <a:gd name="connsiteY128" fmla="*/ 91271 h 801244"/>
                  <a:gd name="connsiteX129" fmla="*/ 336064 w 432668"/>
                  <a:gd name="connsiteY129" fmla="*/ 63458 h 801244"/>
                  <a:gd name="connsiteX130" fmla="*/ 318347 w 432668"/>
                  <a:gd name="connsiteY130" fmla="*/ 69935 h 801244"/>
                  <a:gd name="connsiteX131" fmla="*/ 318347 w 432668"/>
                  <a:gd name="connsiteY131" fmla="*/ 69935 h 801244"/>
                  <a:gd name="connsiteX132" fmla="*/ 324824 w 432668"/>
                  <a:gd name="connsiteY132" fmla="*/ 87652 h 801244"/>
                  <a:gd name="connsiteX133" fmla="*/ 384832 w 432668"/>
                  <a:gd name="connsiteY133" fmla="*/ 115465 h 801244"/>
                  <a:gd name="connsiteX134" fmla="*/ 402548 w 432668"/>
                  <a:gd name="connsiteY134" fmla="*/ 108988 h 801244"/>
                  <a:gd name="connsiteX135" fmla="*/ 373687 w 432668"/>
                  <a:gd name="connsiteY135" fmla="*/ 171281 h 801244"/>
                  <a:gd name="connsiteX136" fmla="*/ 373687 w 432668"/>
                  <a:gd name="connsiteY136" fmla="*/ 171281 h 801244"/>
                  <a:gd name="connsiteX137" fmla="*/ 367210 w 432668"/>
                  <a:gd name="connsiteY137" fmla="*/ 153565 h 801244"/>
                  <a:gd name="connsiteX138" fmla="*/ 307203 w 432668"/>
                  <a:gd name="connsiteY138" fmla="*/ 125752 h 801244"/>
                  <a:gd name="connsiteX139" fmla="*/ 289486 w 432668"/>
                  <a:gd name="connsiteY139" fmla="*/ 132229 h 801244"/>
                  <a:gd name="connsiteX140" fmla="*/ 289486 w 432668"/>
                  <a:gd name="connsiteY140" fmla="*/ 132229 h 801244"/>
                  <a:gd name="connsiteX141" fmla="*/ 295963 w 432668"/>
                  <a:gd name="connsiteY141" fmla="*/ 149945 h 801244"/>
                  <a:gd name="connsiteX142" fmla="*/ 355971 w 432668"/>
                  <a:gd name="connsiteY142" fmla="*/ 177758 h 801244"/>
                  <a:gd name="connsiteX143" fmla="*/ 373687 w 432668"/>
                  <a:gd name="connsiteY143" fmla="*/ 171281 h 801244"/>
                  <a:gd name="connsiteX144" fmla="*/ 344922 w 432668"/>
                  <a:gd name="connsiteY144" fmla="*/ 233479 h 801244"/>
                  <a:gd name="connsiteX145" fmla="*/ 344922 w 432668"/>
                  <a:gd name="connsiteY145" fmla="*/ 233479 h 801244"/>
                  <a:gd name="connsiteX146" fmla="*/ 338445 w 432668"/>
                  <a:gd name="connsiteY146" fmla="*/ 215763 h 801244"/>
                  <a:gd name="connsiteX147" fmla="*/ 278437 w 432668"/>
                  <a:gd name="connsiteY147" fmla="*/ 187950 h 801244"/>
                  <a:gd name="connsiteX148" fmla="*/ 260721 w 432668"/>
                  <a:gd name="connsiteY148" fmla="*/ 194427 h 801244"/>
                  <a:gd name="connsiteX149" fmla="*/ 260721 w 432668"/>
                  <a:gd name="connsiteY149" fmla="*/ 194427 h 801244"/>
                  <a:gd name="connsiteX150" fmla="*/ 267198 w 432668"/>
                  <a:gd name="connsiteY150" fmla="*/ 212143 h 801244"/>
                  <a:gd name="connsiteX151" fmla="*/ 327205 w 432668"/>
                  <a:gd name="connsiteY151" fmla="*/ 239956 h 801244"/>
                  <a:gd name="connsiteX152" fmla="*/ 344922 w 432668"/>
                  <a:gd name="connsiteY152" fmla="*/ 233479 h 801244"/>
                  <a:gd name="connsiteX153" fmla="*/ 316061 w 432668"/>
                  <a:gd name="connsiteY153" fmla="*/ 295678 h 801244"/>
                  <a:gd name="connsiteX154" fmla="*/ 316061 w 432668"/>
                  <a:gd name="connsiteY154" fmla="*/ 295678 h 801244"/>
                  <a:gd name="connsiteX155" fmla="*/ 309584 w 432668"/>
                  <a:gd name="connsiteY155" fmla="*/ 277961 h 801244"/>
                  <a:gd name="connsiteX156" fmla="*/ 249577 w 432668"/>
                  <a:gd name="connsiteY156" fmla="*/ 250148 h 801244"/>
                  <a:gd name="connsiteX157" fmla="*/ 231860 w 432668"/>
                  <a:gd name="connsiteY157" fmla="*/ 256625 h 801244"/>
                  <a:gd name="connsiteX158" fmla="*/ 231860 w 432668"/>
                  <a:gd name="connsiteY158" fmla="*/ 256625 h 801244"/>
                  <a:gd name="connsiteX159" fmla="*/ 238337 w 432668"/>
                  <a:gd name="connsiteY159" fmla="*/ 274342 h 801244"/>
                  <a:gd name="connsiteX160" fmla="*/ 298345 w 432668"/>
                  <a:gd name="connsiteY160" fmla="*/ 302155 h 801244"/>
                  <a:gd name="connsiteX161" fmla="*/ 316061 w 432668"/>
                  <a:gd name="connsiteY161" fmla="*/ 295678 h 801244"/>
                  <a:gd name="connsiteX162" fmla="*/ 287200 w 432668"/>
                  <a:gd name="connsiteY162" fmla="*/ 357971 h 801244"/>
                  <a:gd name="connsiteX163" fmla="*/ 287200 w 432668"/>
                  <a:gd name="connsiteY163" fmla="*/ 357971 h 801244"/>
                  <a:gd name="connsiteX164" fmla="*/ 280723 w 432668"/>
                  <a:gd name="connsiteY164" fmla="*/ 340255 h 801244"/>
                  <a:gd name="connsiteX165" fmla="*/ 220716 w 432668"/>
                  <a:gd name="connsiteY165" fmla="*/ 312442 h 801244"/>
                  <a:gd name="connsiteX166" fmla="*/ 202999 w 432668"/>
                  <a:gd name="connsiteY166" fmla="*/ 318919 h 801244"/>
                  <a:gd name="connsiteX167" fmla="*/ 202999 w 432668"/>
                  <a:gd name="connsiteY167" fmla="*/ 318919 h 801244"/>
                  <a:gd name="connsiteX168" fmla="*/ 209476 w 432668"/>
                  <a:gd name="connsiteY168" fmla="*/ 336635 h 801244"/>
                  <a:gd name="connsiteX169" fmla="*/ 269484 w 432668"/>
                  <a:gd name="connsiteY169" fmla="*/ 364448 h 801244"/>
                  <a:gd name="connsiteX170" fmla="*/ 287200 w 432668"/>
                  <a:gd name="connsiteY170" fmla="*/ 357971 h 801244"/>
                  <a:gd name="connsiteX171" fmla="*/ 258435 w 432668"/>
                  <a:gd name="connsiteY171" fmla="*/ 420169 h 801244"/>
                  <a:gd name="connsiteX172" fmla="*/ 258435 w 432668"/>
                  <a:gd name="connsiteY172" fmla="*/ 420169 h 801244"/>
                  <a:gd name="connsiteX173" fmla="*/ 251958 w 432668"/>
                  <a:gd name="connsiteY173" fmla="*/ 402453 h 801244"/>
                  <a:gd name="connsiteX174" fmla="*/ 191950 w 432668"/>
                  <a:gd name="connsiteY174" fmla="*/ 374640 h 801244"/>
                  <a:gd name="connsiteX175" fmla="*/ 174234 w 432668"/>
                  <a:gd name="connsiteY175" fmla="*/ 381117 h 801244"/>
                  <a:gd name="connsiteX176" fmla="*/ 174234 w 432668"/>
                  <a:gd name="connsiteY176" fmla="*/ 381117 h 801244"/>
                  <a:gd name="connsiteX177" fmla="*/ 180711 w 432668"/>
                  <a:gd name="connsiteY177" fmla="*/ 398833 h 801244"/>
                  <a:gd name="connsiteX178" fmla="*/ 240718 w 432668"/>
                  <a:gd name="connsiteY178" fmla="*/ 426646 h 801244"/>
                  <a:gd name="connsiteX179" fmla="*/ 258435 w 432668"/>
                  <a:gd name="connsiteY179" fmla="*/ 420169 h 801244"/>
                  <a:gd name="connsiteX180" fmla="*/ 229574 w 432668"/>
                  <a:gd name="connsiteY180" fmla="*/ 482368 h 801244"/>
                  <a:gd name="connsiteX181" fmla="*/ 229574 w 432668"/>
                  <a:gd name="connsiteY181" fmla="*/ 482368 h 801244"/>
                  <a:gd name="connsiteX182" fmla="*/ 223097 w 432668"/>
                  <a:gd name="connsiteY182" fmla="*/ 464651 h 801244"/>
                  <a:gd name="connsiteX183" fmla="*/ 163090 w 432668"/>
                  <a:gd name="connsiteY183" fmla="*/ 436838 h 801244"/>
                  <a:gd name="connsiteX184" fmla="*/ 145373 w 432668"/>
                  <a:gd name="connsiteY184" fmla="*/ 443315 h 801244"/>
                  <a:gd name="connsiteX185" fmla="*/ 145373 w 432668"/>
                  <a:gd name="connsiteY185" fmla="*/ 443315 h 801244"/>
                  <a:gd name="connsiteX186" fmla="*/ 151850 w 432668"/>
                  <a:gd name="connsiteY186" fmla="*/ 461032 h 801244"/>
                  <a:gd name="connsiteX187" fmla="*/ 211858 w 432668"/>
                  <a:gd name="connsiteY187" fmla="*/ 488845 h 801244"/>
                  <a:gd name="connsiteX188" fmla="*/ 229574 w 432668"/>
                  <a:gd name="connsiteY188" fmla="*/ 482368 h 801244"/>
                  <a:gd name="connsiteX189" fmla="*/ 200713 w 432668"/>
                  <a:gd name="connsiteY189" fmla="*/ 544566 h 801244"/>
                  <a:gd name="connsiteX190" fmla="*/ 200713 w 432668"/>
                  <a:gd name="connsiteY190" fmla="*/ 544566 h 801244"/>
                  <a:gd name="connsiteX191" fmla="*/ 194236 w 432668"/>
                  <a:gd name="connsiteY191" fmla="*/ 526849 h 801244"/>
                  <a:gd name="connsiteX192" fmla="*/ 134229 w 432668"/>
                  <a:gd name="connsiteY192" fmla="*/ 499036 h 801244"/>
                  <a:gd name="connsiteX193" fmla="*/ 116512 w 432668"/>
                  <a:gd name="connsiteY193" fmla="*/ 505513 h 801244"/>
                  <a:gd name="connsiteX194" fmla="*/ 116512 w 432668"/>
                  <a:gd name="connsiteY194" fmla="*/ 505513 h 801244"/>
                  <a:gd name="connsiteX195" fmla="*/ 122989 w 432668"/>
                  <a:gd name="connsiteY195" fmla="*/ 523230 h 801244"/>
                  <a:gd name="connsiteX196" fmla="*/ 182997 w 432668"/>
                  <a:gd name="connsiteY196" fmla="*/ 551043 h 801244"/>
                  <a:gd name="connsiteX197" fmla="*/ 200713 w 432668"/>
                  <a:gd name="connsiteY197" fmla="*/ 544566 h 801244"/>
                  <a:gd name="connsiteX198" fmla="*/ 171948 w 432668"/>
                  <a:gd name="connsiteY198" fmla="*/ 606859 h 801244"/>
                  <a:gd name="connsiteX199" fmla="*/ 171948 w 432668"/>
                  <a:gd name="connsiteY199" fmla="*/ 606859 h 801244"/>
                  <a:gd name="connsiteX200" fmla="*/ 165471 w 432668"/>
                  <a:gd name="connsiteY200" fmla="*/ 589143 h 801244"/>
                  <a:gd name="connsiteX201" fmla="*/ 105463 w 432668"/>
                  <a:gd name="connsiteY201" fmla="*/ 561330 h 801244"/>
                  <a:gd name="connsiteX202" fmla="*/ 87747 w 432668"/>
                  <a:gd name="connsiteY202" fmla="*/ 567807 h 801244"/>
                  <a:gd name="connsiteX203" fmla="*/ 87747 w 432668"/>
                  <a:gd name="connsiteY203" fmla="*/ 567807 h 801244"/>
                  <a:gd name="connsiteX204" fmla="*/ 94224 w 432668"/>
                  <a:gd name="connsiteY204" fmla="*/ 585523 h 801244"/>
                  <a:gd name="connsiteX205" fmla="*/ 154231 w 432668"/>
                  <a:gd name="connsiteY205" fmla="*/ 613336 h 801244"/>
                  <a:gd name="connsiteX206" fmla="*/ 171948 w 432668"/>
                  <a:gd name="connsiteY206" fmla="*/ 606859 h 801244"/>
                  <a:gd name="connsiteX207" fmla="*/ 143087 w 432668"/>
                  <a:gd name="connsiteY207" fmla="*/ 669058 h 801244"/>
                  <a:gd name="connsiteX208" fmla="*/ 143087 w 432668"/>
                  <a:gd name="connsiteY208" fmla="*/ 669058 h 801244"/>
                  <a:gd name="connsiteX209" fmla="*/ 136610 w 432668"/>
                  <a:gd name="connsiteY209" fmla="*/ 651341 h 801244"/>
                  <a:gd name="connsiteX210" fmla="*/ 76603 w 432668"/>
                  <a:gd name="connsiteY210" fmla="*/ 623528 h 801244"/>
                  <a:gd name="connsiteX211" fmla="*/ 58886 w 432668"/>
                  <a:gd name="connsiteY211" fmla="*/ 630005 h 801244"/>
                  <a:gd name="connsiteX212" fmla="*/ 58886 w 432668"/>
                  <a:gd name="connsiteY212" fmla="*/ 630005 h 801244"/>
                  <a:gd name="connsiteX213" fmla="*/ 65363 w 432668"/>
                  <a:gd name="connsiteY213" fmla="*/ 647722 h 801244"/>
                  <a:gd name="connsiteX214" fmla="*/ 125371 w 432668"/>
                  <a:gd name="connsiteY214" fmla="*/ 675535 h 801244"/>
                  <a:gd name="connsiteX215" fmla="*/ 143087 w 432668"/>
                  <a:gd name="connsiteY215" fmla="*/ 669058 h 801244"/>
                  <a:gd name="connsiteX216" fmla="*/ 114226 w 432668"/>
                  <a:gd name="connsiteY216" fmla="*/ 731256 h 801244"/>
                  <a:gd name="connsiteX217" fmla="*/ 114226 w 432668"/>
                  <a:gd name="connsiteY217" fmla="*/ 731256 h 801244"/>
                  <a:gd name="connsiteX218" fmla="*/ 107749 w 432668"/>
                  <a:gd name="connsiteY218" fmla="*/ 713539 h 801244"/>
                  <a:gd name="connsiteX219" fmla="*/ 47742 w 432668"/>
                  <a:gd name="connsiteY219" fmla="*/ 685726 h 801244"/>
                  <a:gd name="connsiteX220" fmla="*/ 30025 w 432668"/>
                  <a:gd name="connsiteY220" fmla="*/ 692203 h 801244"/>
                  <a:gd name="connsiteX221" fmla="*/ 30025 w 432668"/>
                  <a:gd name="connsiteY221" fmla="*/ 692203 h 801244"/>
                  <a:gd name="connsiteX222" fmla="*/ 36502 w 432668"/>
                  <a:gd name="connsiteY222" fmla="*/ 709920 h 801244"/>
                  <a:gd name="connsiteX223" fmla="*/ 96510 w 432668"/>
                  <a:gd name="connsiteY223" fmla="*/ 737733 h 801244"/>
                  <a:gd name="connsiteX224" fmla="*/ 114226 w 432668"/>
                  <a:gd name="connsiteY224" fmla="*/ 731256 h 801244"/>
                  <a:gd name="connsiteX225" fmla="*/ 85461 w 432668"/>
                  <a:gd name="connsiteY225" fmla="*/ 793549 h 801244"/>
                  <a:gd name="connsiteX226" fmla="*/ 85461 w 432668"/>
                  <a:gd name="connsiteY226" fmla="*/ 793549 h 801244"/>
                  <a:gd name="connsiteX227" fmla="*/ 78984 w 432668"/>
                  <a:gd name="connsiteY227" fmla="*/ 775833 h 801244"/>
                  <a:gd name="connsiteX228" fmla="*/ 18976 w 432668"/>
                  <a:gd name="connsiteY228" fmla="*/ 748020 h 801244"/>
                  <a:gd name="connsiteX229" fmla="*/ 1260 w 432668"/>
                  <a:gd name="connsiteY229" fmla="*/ 754497 h 801244"/>
                  <a:gd name="connsiteX230" fmla="*/ 1260 w 432668"/>
                  <a:gd name="connsiteY230" fmla="*/ 754497 h 801244"/>
                  <a:gd name="connsiteX231" fmla="*/ 7737 w 432668"/>
                  <a:gd name="connsiteY231" fmla="*/ 772213 h 801244"/>
                  <a:gd name="connsiteX232" fmla="*/ 67744 w 432668"/>
                  <a:gd name="connsiteY232" fmla="*/ 800026 h 801244"/>
                  <a:gd name="connsiteX233" fmla="*/ 85461 w 432668"/>
                  <a:gd name="connsiteY233" fmla="*/ 793549 h 801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</a:cxnLst>
                <a:rect l="l" t="t" r="r" b="b"/>
                <a:pathLst>
                  <a:path w="432668" h="801244">
                    <a:moveTo>
                      <a:pt x="413692" y="53266"/>
                    </a:moveTo>
                    <a:lnTo>
                      <a:pt x="353685" y="25453"/>
                    </a:lnTo>
                    <a:cubicBezTo>
                      <a:pt x="347017" y="22310"/>
                      <a:pt x="344065" y="14404"/>
                      <a:pt x="347208" y="7737"/>
                    </a:cubicBezTo>
                    <a:lnTo>
                      <a:pt x="347208" y="7737"/>
                    </a:lnTo>
                    <a:cubicBezTo>
                      <a:pt x="350351" y="1069"/>
                      <a:pt x="358257" y="-1883"/>
                      <a:pt x="364924" y="1260"/>
                    </a:cubicBezTo>
                    <a:lnTo>
                      <a:pt x="424932" y="29073"/>
                    </a:lnTo>
                    <a:cubicBezTo>
                      <a:pt x="431599" y="32216"/>
                      <a:pt x="434552" y="40122"/>
                      <a:pt x="431409" y="46789"/>
                    </a:cubicBezTo>
                    <a:lnTo>
                      <a:pt x="431409" y="46789"/>
                    </a:lnTo>
                    <a:cubicBezTo>
                      <a:pt x="428266" y="53457"/>
                      <a:pt x="420360" y="56410"/>
                      <a:pt x="413692" y="53266"/>
                    </a:cubicBezTo>
                    <a:close/>
                    <a:moveTo>
                      <a:pt x="402548" y="108988"/>
                    </a:moveTo>
                    <a:lnTo>
                      <a:pt x="402548" y="108988"/>
                    </a:lnTo>
                    <a:cubicBezTo>
                      <a:pt x="405691" y="102320"/>
                      <a:pt x="402739" y="94319"/>
                      <a:pt x="396071" y="91271"/>
                    </a:cubicBezTo>
                    <a:lnTo>
                      <a:pt x="336064" y="63458"/>
                    </a:lnTo>
                    <a:cubicBezTo>
                      <a:pt x="329396" y="60315"/>
                      <a:pt x="321395" y="63268"/>
                      <a:pt x="318347" y="69935"/>
                    </a:cubicBezTo>
                    <a:lnTo>
                      <a:pt x="318347" y="69935"/>
                    </a:lnTo>
                    <a:cubicBezTo>
                      <a:pt x="315204" y="76603"/>
                      <a:pt x="318157" y="84604"/>
                      <a:pt x="324824" y="87652"/>
                    </a:cubicBezTo>
                    <a:lnTo>
                      <a:pt x="384832" y="115465"/>
                    </a:lnTo>
                    <a:cubicBezTo>
                      <a:pt x="391499" y="118608"/>
                      <a:pt x="399405" y="115750"/>
                      <a:pt x="402548" y="108988"/>
                    </a:cubicBezTo>
                    <a:close/>
                    <a:moveTo>
                      <a:pt x="373687" y="171281"/>
                    </a:moveTo>
                    <a:lnTo>
                      <a:pt x="373687" y="171281"/>
                    </a:lnTo>
                    <a:cubicBezTo>
                      <a:pt x="376831" y="164614"/>
                      <a:pt x="373878" y="156613"/>
                      <a:pt x="367210" y="153565"/>
                    </a:cubicBezTo>
                    <a:lnTo>
                      <a:pt x="307203" y="125752"/>
                    </a:lnTo>
                    <a:cubicBezTo>
                      <a:pt x="300535" y="122608"/>
                      <a:pt x="292534" y="125561"/>
                      <a:pt x="289486" y="132229"/>
                    </a:cubicBezTo>
                    <a:lnTo>
                      <a:pt x="289486" y="132229"/>
                    </a:lnTo>
                    <a:cubicBezTo>
                      <a:pt x="286343" y="138896"/>
                      <a:pt x="289296" y="146897"/>
                      <a:pt x="295963" y="149945"/>
                    </a:cubicBezTo>
                    <a:lnTo>
                      <a:pt x="355971" y="177758"/>
                    </a:lnTo>
                    <a:cubicBezTo>
                      <a:pt x="362638" y="180806"/>
                      <a:pt x="370639" y="177949"/>
                      <a:pt x="373687" y="171281"/>
                    </a:cubicBezTo>
                    <a:close/>
                    <a:moveTo>
                      <a:pt x="344922" y="233479"/>
                    </a:moveTo>
                    <a:lnTo>
                      <a:pt x="344922" y="233479"/>
                    </a:lnTo>
                    <a:cubicBezTo>
                      <a:pt x="348065" y="226812"/>
                      <a:pt x="345112" y="218811"/>
                      <a:pt x="338445" y="215763"/>
                    </a:cubicBezTo>
                    <a:lnTo>
                      <a:pt x="278437" y="187950"/>
                    </a:lnTo>
                    <a:cubicBezTo>
                      <a:pt x="271770" y="184807"/>
                      <a:pt x="263769" y="187759"/>
                      <a:pt x="260721" y="194427"/>
                    </a:cubicBezTo>
                    <a:lnTo>
                      <a:pt x="260721" y="194427"/>
                    </a:lnTo>
                    <a:cubicBezTo>
                      <a:pt x="257578" y="201094"/>
                      <a:pt x="260530" y="209095"/>
                      <a:pt x="267198" y="212143"/>
                    </a:cubicBezTo>
                    <a:lnTo>
                      <a:pt x="327205" y="239956"/>
                    </a:lnTo>
                    <a:cubicBezTo>
                      <a:pt x="333873" y="243100"/>
                      <a:pt x="341779" y="240147"/>
                      <a:pt x="344922" y="233479"/>
                    </a:cubicBezTo>
                    <a:close/>
                    <a:moveTo>
                      <a:pt x="316061" y="295678"/>
                    </a:moveTo>
                    <a:lnTo>
                      <a:pt x="316061" y="295678"/>
                    </a:lnTo>
                    <a:cubicBezTo>
                      <a:pt x="319204" y="289010"/>
                      <a:pt x="316252" y="281009"/>
                      <a:pt x="309584" y="277961"/>
                    </a:cubicBezTo>
                    <a:lnTo>
                      <a:pt x="249577" y="250148"/>
                    </a:lnTo>
                    <a:cubicBezTo>
                      <a:pt x="242909" y="247005"/>
                      <a:pt x="234908" y="249958"/>
                      <a:pt x="231860" y="256625"/>
                    </a:cubicBezTo>
                    <a:lnTo>
                      <a:pt x="231860" y="256625"/>
                    </a:lnTo>
                    <a:cubicBezTo>
                      <a:pt x="228717" y="263293"/>
                      <a:pt x="231670" y="271294"/>
                      <a:pt x="238337" y="274342"/>
                    </a:cubicBezTo>
                    <a:lnTo>
                      <a:pt x="298345" y="302155"/>
                    </a:lnTo>
                    <a:cubicBezTo>
                      <a:pt x="305012" y="305298"/>
                      <a:pt x="312918" y="302345"/>
                      <a:pt x="316061" y="295678"/>
                    </a:cubicBezTo>
                    <a:close/>
                    <a:moveTo>
                      <a:pt x="287200" y="357971"/>
                    </a:moveTo>
                    <a:lnTo>
                      <a:pt x="287200" y="357971"/>
                    </a:lnTo>
                    <a:cubicBezTo>
                      <a:pt x="290344" y="351304"/>
                      <a:pt x="287391" y="343303"/>
                      <a:pt x="280723" y="340255"/>
                    </a:cubicBezTo>
                    <a:lnTo>
                      <a:pt x="220716" y="312442"/>
                    </a:lnTo>
                    <a:cubicBezTo>
                      <a:pt x="214048" y="309298"/>
                      <a:pt x="206047" y="312251"/>
                      <a:pt x="202999" y="318919"/>
                    </a:cubicBezTo>
                    <a:lnTo>
                      <a:pt x="202999" y="318919"/>
                    </a:lnTo>
                    <a:cubicBezTo>
                      <a:pt x="199856" y="325586"/>
                      <a:pt x="202809" y="333587"/>
                      <a:pt x="209476" y="336635"/>
                    </a:cubicBezTo>
                    <a:lnTo>
                      <a:pt x="269484" y="364448"/>
                    </a:lnTo>
                    <a:cubicBezTo>
                      <a:pt x="276151" y="367496"/>
                      <a:pt x="284152" y="364639"/>
                      <a:pt x="287200" y="357971"/>
                    </a:cubicBezTo>
                    <a:close/>
                    <a:moveTo>
                      <a:pt x="258435" y="420169"/>
                    </a:moveTo>
                    <a:lnTo>
                      <a:pt x="258435" y="420169"/>
                    </a:lnTo>
                    <a:cubicBezTo>
                      <a:pt x="261578" y="413502"/>
                      <a:pt x="258625" y="405501"/>
                      <a:pt x="251958" y="402453"/>
                    </a:cubicBezTo>
                    <a:lnTo>
                      <a:pt x="191950" y="374640"/>
                    </a:lnTo>
                    <a:cubicBezTo>
                      <a:pt x="185283" y="371497"/>
                      <a:pt x="177282" y="374449"/>
                      <a:pt x="174234" y="381117"/>
                    </a:cubicBezTo>
                    <a:lnTo>
                      <a:pt x="174234" y="381117"/>
                    </a:lnTo>
                    <a:cubicBezTo>
                      <a:pt x="171091" y="387784"/>
                      <a:pt x="174043" y="395785"/>
                      <a:pt x="180711" y="398833"/>
                    </a:cubicBezTo>
                    <a:lnTo>
                      <a:pt x="240718" y="426646"/>
                    </a:lnTo>
                    <a:cubicBezTo>
                      <a:pt x="247386" y="429790"/>
                      <a:pt x="255292" y="426837"/>
                      <a:pt x="258435" y="420169"/>
                    </a:cubicBezTo>
                    <a:close/>
                    <a:moveTo>
                      <a:pt x="229574" y="482368"/>
                    </a:moveTo>
                    <a:lnTo>
                      <a:pt x="229574" y="482368"/>
                    </a:lnTo>
                    <a:cubicBezTo>
                      <a:pt x="232717" y="475700"/>
                      <a:pt x="229765" y="467699"/>
                      <a:pt x="223097" y="464651"/>
                    </a:cubicBezTo>
                    <a:lnTo>
                      <a:pt x="163090" y="436838"/>
                    </a:lnTo>
                    <a:cubicBezTo>
                      <a:pt x="156422" y="433695"/>
                      <a:pt x="148421" y="436648"/>
                      <a:pt x="145373" y="443315"/>
                    </a:cubicBezTo>
                    <a:lnTo>
                      <a:pt x="145373" y="443315"/>
                    </a:lnTo>
                    <a:cubicBezTo>
                      <a:pt x="142230" y="449983"/>
                      <a:pt x="145183" y="457984"/>
                      <a:pt x="151850" y="461032"/>
                    </a:cubicBezTo>
                    <a:lnTo>
                      <a:pt x="211858" y="488845"/>
                    </a:lnTo>
                    <a:cubicBezTo>
                      <a:pt x="218525" y="491988"/>
                      <a:pt x="226431" y="489035"/>
                      <a:pt x="229574" y="482368"/>
                    </a:cubicBezTo>
                    <a:close/>
                    <a:moveTo>
                      <a:pt x="200713" y="544566"/>
                    </a:moveTo>
                    <a:lnTo>
                      <a:pt x="200713" y="544566"/>
                    </a:lnTo>
                    <a:cubicBezTo>
                      <a:pt x="203857" y="537898"/>
                      <a:pt x="200904" y="529897"/>
                      <a:pt x="194236" y="526849"/>
                    </a:cubicBezTo>
                    <a:lnTo>
                      <a:pt x="134229" y="499036"/>
                    </a:lnTo>
                    <a:cubicBezTo>
                      <a:pt x="127561" y="495893"/>
                      <a:pt x="119560" y="498846"/>
                      <a:pt x="116512" y="505513"/>
                    </a:cubicBezTo>
                    <a:lnTo>
                      <a:pt x="116512" y="505513"/>
                    </a:lnTo>
                    <a:cubicBezTo>
                      <a:pt x="113369" y="512181"/>
                      <a:pt x="116322" y="520182"/>
                      <a:pt x="122989" y="523230"/>
                    </a:cubicBezTo>
                    <a:lnTo>
                      <a:pt x="182997" y="551043"/>
                    </a:lnTo>
                    <a:cubicBezTo>
                      <a:pt x="189664" y="554186"/>
                      <a:pt x="197665" y="551329"/>
                      <a:pt x="200713" y="544566"/>
                    </a:cubicBezTo>
                    <a:close/>
                    <a:moveTo>
                      <a:pt x="171948" y="606859"/>
                    </a:moveTo>
                    <a:lnTo>
                      <a:pt x="171948" y="606859"/>
                    </a:lnTo>
                    <a:cubicBezTo>
                      <a:pt x="175091" y="600192"/>
                      <a:pt x="172138" y="592191"/>
                      <a:pt x="165471" y="589143"/>
                    </a:cubicBezTo>
                    <a:lnTo>
                      <a:pt x="105463" y="561330"/>
                    </a:lnTo>
                    <a:cubicBezTo>
                      <a:pt x="98796" y="558187"/>
                      <a:pt x="90795" y="561139"/>
                      <a:pt x="87747" y="567807"/>
                    </a:cubicBezTo>
                    <a:lnTo>
                      <a:pt x="87747" y="567807"/>
                    </a:lnTo>
                    <a:cubicBezTo>
                      <a:pt x="84604" y="574474"/>
                      <a:pt x="87556" y="582475"/>
                      <a:pt x="94224" y="585523"/>
                    </a:cubicBezTo>
                    <a:lnTo>
                      <a:pt x="154231" y="613336"/>
                    </a:lnTo>
                    <a:cubicBezTo>
                      <a:pt x="160899" y="616384"/>
                      <a:pt x="168805" y="613527"/>
                      <a:pt x="171948" y="606859"/>
                    </a:cubicBezTo>
                    <a:close/>
                    <a:moveTo>
                      <a:pt x="143087" y="669058"/>
                    </a:moveTo>
                    <a:lnTo>
                      <a:pt x="143087" y="669058"/>
                    </a:lnTo>
                    <a:cubicBezTo>
                      <a:pt x="146230" y="662390"/>
                      <a:pt x="143278" y="654389"/>
                      <a:pt x="136610" y="651341"/>
                    </a:cubicBezTo>
                    <a:lnTo>
                      <a:pt x="76603" y="623528"/>
                    </a:lnTo>
                    <a:cubicBezTo>
                      <a:pt x="69935" y="620385"/>
                      <a:pt x="61934" y="623338"/>
                      <a:pt x="58886" y="630005"/>
                    </a:cubicBezTo>
                    <a:lnTo>
                      <a:pt x="58886" y="630005"/>
                    </a:lnTo>
                    <a:cubicBezTo>
                      <a:pt x="55743" y="636673"/>
                      <a:pt x="58696" y="644674"/>
                      <a:pt x="65363" y="647722"/>
                    </a:cubicBezTo>
                    <a:lnTo>
                      <a:pt x="125371" y="675535"/>
                    </a:lnTo>
                    <a:cubicBezTo>
                      <a:pt x="132038" y="678678"/>
                      <a:pt x="139944" y="675725"/>
                      <a:pt x="143087" y="669058"/>
                    </a:cubicBezTo>
                    <a:close/>
                    <a:moveTo>
                      <a:pt x="114226" y="731256"/>
                    </a:moveTo>
                    <a:lnTo>
                      <a:pt x="114226" y="731256"/>
                    </a:lnTo>
                    <a:cubicBezTo>
                      <a:pt x="117370" y="724588"/>
                      <a:pt x="114417" y="716587"/>
                      <a:pt x="107749" y="713539"/>
                    </a:cubicBezTo>
                    <a:lnTo>
                      <a:pt x="47742" y="685726"/>
                    </a:lnTo>
                    <a:cubicBezTo>
                      <a:pt x="41074" y="682583"/>
                      <a:pt x="33073" y="685536"/>
                      <a:pt x="30025" y="692203"/>
                    </a:cubicBezTo>
                    <a:lnTo>
                      <a:pt x="30025" y="692203"/>
                    </a:lnTo>
                    <a:cubicBezTo>
                      <a:pt x="26882" y="698871"/>
                      <a:pt x="29835" y="706872"/>
                      <a:pt x="36502" y="709920"/>
                    </a:cubicBezTo>
                    <a:lnTo>
                      <a:pt x="96510" y="737733"/>
                    </a:lnTo>
                    <a:cubicBezTo>
                      <a:pt x="103273" y="740876"/>
                      <a:pt x="111178" y="738019"/>
                      <a:pt x="114226" y="731256"/>
                    </a:cubicBezTo>
                    <a:close/>
                    <a:moveTo>
                      <a:pt x="85461" y="793549"/>
                    </a:moveTo>
                    <a:lnTo>
                      <a:pt x="85461" y="793549"/>
                    </a:lnTo>
                    <a:cubicBezTo>
                      <a:pt x="88604" y="786882"/>
                      <a:pt x="85651" y="778881"/>
                      <a:pt x="78984" y="775833"/>
                    </a:cubicBezTo>
                    <a:lnTo>
                      <a:pt x="18976" y="748020"/>
                    </a:lnTo>
                    <a:cubicBezTo>
                      <a:pt x="12309" y="744877"/>
                      <a:pt x="4308" y="747829"/>
                      <a:pt x="1260" y="754497"/>
                    </a:cubicBezTo>
                    <a:lnTo>
                      <a:pt x="1260" y="754497"/>
                    </a:lnTo>
                    <a:cubicBezTo>
                      <a:pt x="-1883" y="761164"/>
                      <a:pt x="1069" y="769165"/>
                      <a:pt x="7737" y="772213"/>
                    </a:cubicBezTo>
                    <a:lnTo>
                      <a:pt x="67744" y="800026"/>
                    </a:lnTo>
                    <a:cubicBezTo>
                      <a:pt x="74412" y="803074"/>
                      <a:pt x="82318" y="800217"/>
                      <a:pt x="85461" y="793549"/>
                    </a:cubicBezTo>
                    <a:close/>
                    <a:moveTo>
                      <a:pt x="413692" y="53266"/>
                    </a:moveTo>
                    <a:lnTo>
                      <a:pt x="353685" y="25453"/>
                    </a:lnTo>
                    <a:cubicBezTo>
                      <a:pt x="347017" y="22310"/>
                      <a:pt x="344065" y="14404"/>
                      <a:pt x="347208" y="7737"/>
                    </a:cubicBezTo>
                    <a:lnTo>
                      <a:pt x="347208" y="7737"/>
                    </a:lnTo>
                    <a:cubicBezTo>
                      <a:pt x="350351" y="1069"/>
                      <a:pt x="358257" y="-1883"/>
                      <a:pt x="364924" y="1260"/>
                    </a:cubicBezTo>
                    <a:lnTo>
                      <a:pt x="424932" y="29073"/>
                    </a:lnTo>
                    <a:cubicBezTo>
                      <a:pt x="431599" y="32216"/>
                      <a:pt x="434552" y="40122"/>
                      <a:pt x="431409" y="46789"/>
                    </a:cubicBezTo>
                    <a:lnTo>
                      <a:pt x="431409" y="46789"/>
                    </a:lnTo>
                    <a:cubicBezTo>
                      <a:pt x="428266" y="53457"/>
                      <a:pt x="420360" y="56410"/>
                      <a:pt x="413692" y="53266"/>
                    </a:cubicBezTo>
                    <a:close/>
                    <a:moveTo>
                      <a:pt x="402548" y="108988"/>
                    </a:moveTo>
                    <a:lnTo>
                      <a:pt x="402548" y="108988"/>
                    </a:lnTo>
                    <a:cubicBezTo>
                      <a:pt x="405691" y="102320"/>
                      <a:pt x="402739" y="94319"/>
                      <a:pt x="396071" y="91271"/>
                    </a:cubicBezTo>
                    <a:lnTo>
                      <a:pt x="336064" y="63458"/>
                    </a:lnTo>
                    <a:cubicBezTo>
                      <a:pt x="329396" y="60315"/>
                      <a:pt x="321395" y="63268"/>
                      <a:pt x="318347" y="69935"/>
                    </a:cubicBezTo>
                    <a:lnTo>
                      <a:pt x="318347" y="69935"/>
                    </a:lnTo>
                    <a:cubicBezTo>
                      <a:pt x="315204" y="76603"/>
                      <a:pt x="318157" y="84604"/>
                      <a:pt x="324824" y="87652"/>
                    </a:cubicBezTo>
                    <a:lnTo>
                      <a:pt x="384832" y="115465"/>
                    </a:lnTo>
                    <a:cubicBezTo>
                      <a:pt x="391499" y="118608"/>
                      <a:pt x="399405" y="115750"/>
                      <a:pt x="402548" y="108988"/>
                    </a:cubicBezTo>
                    <a:close/>
                    <a:moveTo>
                      <a:pt x="373687" y="171281"/>
                    </a:moveTo>
                    <a:lnTo>
                      <a:pt x="373687" y="171281"/>
                    </a:lnTo>
                    <a:cubicBezTo>
                      <a:pt x="376831" y="164614"/>
                      <a:pt x="373878" y="156613"/>
                      <a:pt x="367210" y="153565"/>
                    </a:cubicBezTo>
                    <a:lnTo>
                      <a:pt x="307203" y="125752"/>
                    </a:lnTo>
                    <a:cubicBezTo>
                      <a:pt x="300535" y="122608"/>
                      <a:pt x="292534" y="125561"/>
                      <a:pt x="289486" y="132229"/>
                    </a:cubicBezTo>
                    <a:lnTo>
                      <a:pt x="289486" y="132229"/>
                    </a:lnTo>
                    <a:cubicBezTo>
                      <a:pt x="286343" y="138896"/>
                      <a:pt x="289296" y="146897"/>
                      <a:pt x="295963" y="149945"/>
                    </a:cubicBezTo>
                    <a:lnTo>
                      <a:pt x="355971" y="177758"/>
                    </a:lnTo>
                    <a:cubicBezTo>
                      <a:pt x="362638" y="180806"/>
                      <a:pt x="370639" y="177949"/>
                      <a:pt x="373687" y="171281"/>
                    </a:cubicBezTo>
                    <a:close/>
                    <a:moveTo>
                      <a:pt x="344922" y="233479"/>
                    </a:moveTo>
                    <a:lnTo>
                      <a:pt x="344922" y="233479"/>
                    </a:lnTo>
                    <a:cubicBezTo>
                      <a:pt x="348065" y="226812"/>
                      <a:pt x="345112" y="218811"/>
                      <a:pt x="338445" y="215763"/>
                    </a:cubicBezTo>
                    <a:lnTo>
                      <a:pt x="278437" y="187950"/>
                    </a:lnTo>
                    <a:cubicBezTo>
                      <a:pt x="271770" y="184807"/>
                      <a:pt x="263769" y="187759"/>
                      <a:pt x="260721" y="194427"/>
                    </a:cubicBezTo>
                    <a:lnTo>
                      <a:pt x="260721" y="194427"/>
                    </a:lnTo>
                    <a:cubicBezTo>
                      <a:pt x="257578" y="201094"/>
                      <a:pt x="260530" y="209095"/>
                      <a:pt x="267198" y="212143"/>
                    </a:cubicBezTo>
                    <a:lnTo>
                      <a:pt x="327205" y="239956"/>
                    </a:lnTo>
                    <a:cubicBezTo>
                      <a:pt x="333873" y="243100"/>
                      <a:pt x="341779" y="240147"/>
                      <a:pt x="344922" y="233479"/>
                    </a:cubicBezTo>
                    <a:close/>
                    <a:moveTo>
                      <a:pt x="316061" y="295678"/>
                    </a:moveTo>
                    <a:lnTo>
                      <a:pt x="316061" y="295678"/>
                    </a:lnTo>
                    <a:cubicBezTo>
                      <a:pt x="319204" y="289010"/>
                      <a:pt x="316252" y="281009"/>
                      <a:pt x="309584" y="277961"/>
                    </a:cubicBezTo>
                    <a:lnTo>
                      <a:pt x="249577" y="250148"/>
                    </a:lnTo>
                    <a:cubicBezTo>
                      <a:pt x="242909" y="247005"/>
                      <a:pt x="234908" y="249958"/>
                      <a:pt x="231860" y="256625"/>
                    </a:cubicBezTo>
                    <a:lnTo>
                      <a:pt x="231860" y="256625"/>
                    </a:lnTo>
                    <a:cubicBezTo>
                      <a:pt x="228717" y="263293"/>
                      <a:pt x="231670" y="271294"/>
                      <a:pt x="238337" y="274342"/>
                    </a:cubicBezTo>
                    <a:lnTo>
                      <a:pt x="298345" y="302155"/>
                    </a:lnTo>
                    <a:cubicBezTo>
                      <a:pt x="305012" y="305298"/>
                      <a:pt x="312918" y="302345"/>
                      <a:pt x="316061" y="295678"/>
                    </a:cubicBezTo>
                    <a:close/>
                    <a:moveTo>
                      <a:pt x="287200" y="357971"/>
                    </a:moveTo>
                    <a:lnTo>
                      <a:pt x="287200" y="357971"/>
                    </a:lnTo>
                    <a:cubicBezTo>
                      <a:pt x="290344" y="351304"/>
                      <a:pt x="287391" y="343303"/>
                      <a:pt x="280723" y="340255"/>
                    </a:cubicBezTo>
                    <a:lnTo>
                      <a:pt x="220716" y="312442"/>
                    </a:lnTo>
                    <a:cubicBezTo>
                      <a:pt x="214048" y="309298"/>
                      <a:pt x="206047" y="312251"/>
                      <a:pt x="202999" y="318919"/>
                    </a:cubicBezTo>
                    <a:lnTo>
                      <a:pt x="202999" y="318919"/>
                    </a:lnTo>
                    <a:cubicBezTo>
                      <a:pt x="199856" y="325586"/>
                      <a:pt x="202809" y="333587"/>
                      <a:pt x="209476" y="336635"/>
                    </a:cubicBezTo>
                    <a:lnTo>
                      <a:pt x="269484" y="364448"/>
                    </a:lnTo>
                    <a:cubicBezTo>
                      <a:pt x="276151" y="367496"/>
                      <a:pt x="284152" y="364639"/>
                      <a:pt x="287200" y="357971"/>
                    </a:cubicBezTo>
                    <a:close/>
                    <a:moveTo>
                      <a:pt x="258435" y="420169"/>
                    </a:moveTo>
                    <a:lnTo>
                      <a:pt x="258435" y="420169"/>
                    </a:lnTo>
                    <a:cubicBezTo>
                      <a:pt x="261578" y="413502"/>
                      <a:pt x="258625" y="405501"/>
                      <a:pt x="251958" y="402453"/>
                    </a:cubicBezTo>
                    <a:lnTo>
                      <a:pt x="191950" y="374640"/>
                    </a:lnTo>
                    <a:cubicBezTo>
                      <a:pt x="185283" y="371497"/>
                      <a:pt x="177282" y="374449"/>
                      <a:pt x="174234" y="381117"/>
                    </a:cubicBezTo>
                    <a:lnTo>
                      <a:pt x="174234" y="381117"/>
                    </a:lnTo>
                    <a:cubicBezTo>
                      <a:pt x="171091" y="387784"/>
                      <a:pt x="174043" y="395785"/>
                      <a:pt x="180711" y="398833"/>
                    </a:cubicBezTo>
                    <a:lnTo>
                      <a:pt x="240718" y="426646"/>
                    </a:lnTo>
                    <a:cubicBezTo>
                      <a:pt x="247386" y="429790"/>
                      <a:pt x="255292" y="426837"/>
                      <a:pt x="258435" y="420169"/>
                    </a:cubicBezTo>
                    <a:close/>
                    <a:moveTo>
                      <a:pt x="229574" y="482368"/>
                    </a:moveTo>
                    <a:lnTo>
                      <a:pt x="229574" y="482368"/>
                    </a:lnTo>
                    <a:cubicBezTo>
                      <a:pt x="232717" y="475700"/>
                      <a:pt x="229765" y="467699"/>
                      <a:pt x="223097" y="464651"/>
                    </a:cubicBezTo>
                    <a:lnTo>
                      <a:pt x="163090" y="436838"/>
                    </a:lnTo>
                    <a:cubicBezTo>
                      <a:pt x="156422" y="433695"/>
                      <a:pt x="148421" y="436648"/>
                      <a:pt x="145373" y="443315"/>
                    </a:cubicBezTo>
                    <a:lnTo>
                      <a:pt x="145373" y="443315"/>
                    </a:lnTo>
                    <a:cubicBezTo>
                      <a:pt x="142230" y="449983"/>
                      <a:pt x="145183" y="457984"/>
                      <a:pt x="151850" y="461032"/>
                    </a:cubicBezTo>
                    <a:lnTo>
                      <a:pt x="211858" y="488845"/>
                    </a:lnTo>
                    <a:cubicBezTo>
                      <a:pt x="218525" y="491988"/>
                      <a:pt x="226431" y="489035"/>
                      <a:pt x="229574" y="482368"/>
                    </a:cubicBezTo>
                    <a:close/>
                    <a:moveTo>
                      <a:pt x="200713" y="544566"/>
                    </a:moveTo>
                    <a:lnTo>
                      <a:pt x="200713" y="544566"/>
                    </a:lnTo>
                    <a:cubicBezTo>
                      <a:pt x="203857" y="537898"/>
                      <a:pt x="200904" y="529897"/>
                      <a:pt x="194236" y="526849"/>
                    </a:cubicBezTo>
                    <a:lnTo>
                      <a:pt x="134229" y="499036"/>
                    </a:lnTo>
                    <a:cubicBezTo>
                      <a:pt x="127561" y="495893"/>
                      <a:pt x="119560" y="498846"/>
                      <a:pt x="116512" y="505513"/>
                    </a:cubicBezTo>
                    <a:lnTo>
                      <a:pt x="116512" y="505513"/>
                    </a:lnTo>
                    <a:cubicBezTo>
                      <a:pt x="113369" y="512181"/>
                      <a:pt x="116322" y="520182"/>
                      <a:pt x="122989" y="523230"/>
                    </a:cubicBezTo>
                    <a:lnTo>
                      <a:pt x="182997" y="551043"/>
                    </a:lnTo>
                    <a:cubicBezTo>
                      <a:pt x="189664" y="554186"/>
                      <a:pt x="197665" y="551329"/>
                      <a:pt x="200713" y="544566"/>
                    </a:cubicBezTo>
                    <a:close/>
                    <a:moveTo>
                      <a:pt x="171948" y="606859"/>
                    </a:moveTo>
                    <a:lnTo>
                      <a:pt x="171948" y="606859"/>
                    </a:lnTo>
                    <a:cubicBezTo>
                      <a:pt x="175091" y="600192"/>
                      <a:pt x="172138" y="592191"/>
                      <a:pt x="165471" y="589143"/>
                    </a:cubicBezTo>
                    <a:lnTo>
                      <a:pt x="105463" y="561330"/>
                    </a:lnTo>
                    <a:cubicBezTo>
                      <a:pt x="98796" y="558187"/>
                      <a:pt x="90795" y="561139"/>
                      <a:pt x="87747" y="567807"/>
                    </a:cubicBezTo>
                    <a:lnTo>
                      <a:pt x="87747" y="567807"/>
                    </a:lnTo>
                    <a:cubicBezTo>
                      <a:pt x="84604" y="574474"/>
                      <a:pt x="87556" y="582475"/>
                      <a:pt x="94224" y="585523"/>
                    </a:cubicBezTo>
                    <a:lnTo>
                      <a:pt x="154231" y="613336"/>
                    </a:lnTo>
                    <a:cubicBezTo>
                      <a:pt x="160899" y="616384"/>
                      <a:pt x="168805" y="613527"/>
                      <a:pt x="171948" y="606859"/>
                    </a:cubicBezTo>
                    <a:close/>
                    <a:moveTo>
                      <a:pt x="143087" y="669058"/>
                    </a:moveTo>
                    <a:lnTo>
                      <a:pt x="143087" y="669058"/>
                    </a:lnTo>
                    <a:cubicBezTo>
                      <a:pt x="146230" y="662390"/>
                      <a:pt x="143278" y="654389"/>
                      <a:pt x="136610" y="651341"/>
                    </a:cubicBezTo>
                    <a:lnTo>
                      <a:pt x="76603" y="623528"/>
                    </a:lnTo>
                    <a:cubicBezTo>
                      <a:pt x="69935" y="620385"/>
                      <a:pt x="61934" y="623338"/>
                      <a:pt x="58886" y="630005"/>
                    </a:cubicBezTo>
                    <a:lnTo>
                      <a:pt x="58886" y="630005"/>
                    </a:lnTo>
                    <a:cubicBezTo>
                      <a:pt x="55743" y="636673"/>
                      <a:pt x="58696" y="644674"/>
                      <a:pt x="65363" y="647722"/>
                    </a:cubicBezTo>
                    <a:lnTo>
                      <a:pt x="125371" y="675535"/>
                    </a:lnTo>
                    <a:cubicBezTo>
                      <a:pt x="132038" y="678678"/>
                      <a:pt x="139944" y="675725"/>
                      <a:pt x="143087" y="669058"/>
                    </a:cubicBezTo>
                    <a:close/>
                    <a:moveTo>
                      <a:pt x="114226" y="731256"/>
                    </a:moveTo>
                    <a:lnTo>
                      <a:pt x="114226" y="731256"/>
                    </a:lnTo>
                    <a:cubicBezTo>
                      <a:pt x="117370" y="724588"/>
                      <a:pt x="114417" y="716587"/>
                      <a:pt x="107749" y="713539"/>
                    </a:cubicBezTo>
                    <a:lnTo>
                      <a:pt x="47742" y="685726"/>
                    </a:lnTo>
                    <a:cubicBezTo>
                      <a:pt x="41074" y="682583"/>
                      <a:pt x="33073" y="685536"/>
                      <a:pt x="30025" y="692203"/>
                    </a:cubicBezTo>
                    <a:lnTo>
                      <a:pt x="30025" y="692203"/>
                    </a:lnTo>
                    <a:cubicBezTo>
                      <a:pt x="26882" y="698871"/>
                      <a:pt x="29835" y="706872"/>
                      <a:pt x="36502" y="709920"/>
                    </a:cubicBezTo>
                    <a:lnTo>
                      <a:pt x="96510" y="737733"/>
                    </a:lnTo>
                    <a:cubicBezTo>
                      <a:pt x="103273" y="740876"/>
                      <a:pt x="111178" y="738019"/>
                      <a:pt x="114226" y="731256"/>
                    </a:cubicBezTo>
                    <a:close/>
                    <a:moveTo>
                      <a:pt x="85461" y="793549"/>
                    </a:moveTo>
                    <a:lnTo>
                      <a:pt x="85461" y="793549"/>
                    </a:lnTo>
                    <a:cubicBezTo>
                      <a:pt x="88604" y="786882"/>
                      <a:pt x="85651" y="778881"/>
                      <a:pt x="78984" y="775833"/>
                    </a:cubicBezTo>
                    <a:lnTo>
                      <a:pt x="18976" y="748020"/>
                    </a:lnTo>
                    <a:cubicBezTo>
                      <a:pt x="12309" y="744877"/>
                      <a:pt x="4308" y="747829"/>
                      <a:pt x="1260" y="754497"/>
                    </a:cubicBezTo>
                    <a:lnTo>
                      <a:pt x="1260" y="754497"/>
                    </a:lnTo>
                    <a:cubicBezTo>
                      <a:pt x="-1883" y="761164"/>
                      <a:pt x="1069" y="769165"/>
                      <a:pt x="7737" y="772213"/>
                    </a:cubicBezTo>
                    <a:lnTo>
                      <a:pt x="67744" y="800026"/>
                    </a:lnTo>
                    <a:cubicBezTo>
                      <a:pt x="74412" y="803074"/>
                      <a:pt x="82318" y="800217"/>
                      <a:pt x="85461" y="793549"/>
                    </a:cubicBezTo>
                    <a:close/>
                  </a:path>
                </a:pathLst>
              </a:custGeom>
              <a:solidFill>
                <a:srgbClr val="FF74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68" name="Graphic 812">
                <a:extLst>
                  <a:ext uri="{FF2B5EF4-FFF2-40B4-BE49-F238E27FC236}">
                    <a16:creationId xmlns="" xmlns:a16="http://schemas.microsoft.com/office/drawing/2014/main" id="{538C33B1-C254-491D-8198-94850BC0A5EC}"/>
                  </a:ext>
                </a:extLst>
              </p:cNvPr>
              <p:cNvGrpSpPr/>
              <p:nvPr/>
            </p:nvGrpSpPr>
            <p:grpSpPr>
              <a:xfrm>
                <a:off x="5548385" y="2869669"/>
                <a:ext cx="425503" cy="801239"/>
                <a:chOff x="5548385" y="2869669"/>
                <a:chExt cx="425503" cy="801239"/>
              </a:xfrm>
              <a:solidFill>
                <a:srgbClr val="FF7400"/>
              </a:solidFill>
            </p:grpSpPr>
            <p:sp>
              <p:nvSpPr>
                <p:cNvPr id="369" name="Freeform: Shape 368">
                  <a:extLst>
                    <a:ext uri="{FF2B5EF4-FFF2-40B4-BE49-F238E27FC236}">
                      <a16:creationId xmlns="" xmlns:a16="http://schemas.microsoft.com/office/drawing/2014/main" id="{A1AF53B2-402A-41D9-B20F-C9A93D4E25CB}"/>
                    </a:ext>
                  </a:extLst>
                </p:cNvPr>
                <p:cNvSpPr/>
                <p:nvPr/>
              </p:nvSpPr>
              <p:spPr>
                <a:xfrm>
                  <a:off x="5807751" y="3056359"/>
                  <a:ext cx="79650" cy="54479"/>
                </a:xfrm>
                <a:custGeom>
                  <a:avLst/>
                  <a:gdLst>
                    <a:gd name="connsiteX0" fmla="*/ 7737 w 79650"/>
                    <a:gd name="connsiteY0" fmla="*/ 25453 h 54479"/>
                    <a:gd name="connsiteX1" fmla="*/ 67744 w 79650"/>
                    <a:gd name="connsiteY1" fmla="*/ 53266 h 54479"/>
                    <a:gd name="connsiteX2" fmla="*/ 79651 w 79650"/>
                    <a:gd name="connsiteY2" fmla="*/ 52885 h 54479"/>
                    <a:gd name="connsiteX3" fmla="*/ 20215 w 79650"/>
                    <a:gd name="connsiteY3" fmla="*/ 25358 h 54479"/>
                    <a:gd name="connsiteX4" fmla="*/ 13738 w 79650"/>
                    <a:gd name="connsiteY4" fmla="*/ 7642 h 54479"/>
                    <a:gd name="connsiteX5" fmla="*/ 19548 w 79650"/>
                    <a:gd name="connsiteY5" fmla="*/ 1546 h 54479"/>
                    <a:gd name="connsiteX6" fmla="*/ 18976 w 79650"/>
                    <a:gd name="connsiteY6" fmla="*/ 1260 h 54479"/>
                    <a:gd name="connsiteX7" fmla="*/ 1260 w 79650"/>
                    <a:gd name="connsiteY7" fmla="*/ 7737 h 54479"/>
                    <a:gd name="connsiteX8" fmla="*/ 7737 w 79650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79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405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0" name="Freeform: Shape 369">
                  <a:extLst>
                    <a:ext uri="{FF2B5EF4-FFF2-40B4-BE49-F238E27FC236}">
                      <a16:creationId xmlns="" xmlns:a16="http://schemas.microsoft.com/office/drawing/2014/main" id="{233AA861-777C-4950-9C2D-AAB288356B13}"/>
                    </a:ext>
                  </a:extLst>
                </p:cNvPr>
                <p:cNvSpPr/>
                <p:nvPr/>
              </p:nvSpPr>
              <p:spPr>
                <a:xfrm>
                  <a:off x="5750125" y="3180851"/>
                  <a:ext cx="79650" cy="54479"/>
                </a:xfrm>
                <a:custGeom>
                  <a:avLst/>
                  <a:gdLst>
                    <a:gd name="connsiteX0" fmla="*/ 7737 w 79650"/>
                    <a:gd name="connsiteY0" fmla="*/ 25453 h 54479"/>
                    <a:gd name="connsiteX1" fmla="*/ 67744 w 79650"/>
                    <a:gd name="connsiteY1" fmla="*/ 53266 h 54479"/>
                    <a:gd name="connsiteX2" fmla="*/ 79651 w 79650"/>
                    <a:gd name="connsiteY2" fmla="*/ 52885 h 54479"/>
                    <a:gd name="connsiteX3" fmla="*/ 20215 w 79650"/>
                    <a:gd name="connsiteY3" fmla="*/ 25358 h 54479"/>
                    <a:gd name="connsiteX4" fmla="*/ 13738 w 79650"/>
                    <a:gd name="connsiteY4" fmla="*/ 7642 h 54479"/>
                    <a:gd name="connsiteX5" fmla="*/ 19548 w 79650"/>
                    <a:gd name="connsiteY5" fmla="*/ 1546 h 54479"/>
                    <a:gd name="connsiteX6" fmla="*/ 18976 w 79650"/>
                    <a:gd name="connsiteY6" fmla="*/ 1260 h 54479"/>
                    <a:gd name="connsiteX7" fmla="*/ 1260 w 79650"/>
                    <a:gd name="connsiteY7" fmla="*/ 7737 h 54479"/>
                    <a:gd name="connsiteX8" fmla="*/ 7737 w 79650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79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1" name="Freeform: Shape 370">
                  <a:extLst>
                    <a:ext uri="{FF2B5EF4-FFF2-40B4-BE49-F238E27FC236}">
                      <a16:creationId xmlns="" xmlns:a16="http://schemas.microsoft.com/office/drawing/2014/main" id="{E8B97BDA-3096-4FF4-965E-6DBA928CC09D}"/>
                    </a:ext>
                  </a:extLst>
                </p:cNvPr>
                <p:cNvSpPr/>
                <p:nvPr/>
              </p:nvSpPr>
              <p:spPr>
                <a:xfrm>
                  <a:off x="5778931" y="3118558"/>
                  <a:ext cx="79609" cy="54479"/>
                </a:xfrm>
                <a:custGeom>
                  <a:avLst/>
                  <a:gdLst>
                    <a:gd name="connsiteX0" fmla="*/ 7696 w 79609"/>
                    <a:gd name="connsiteY0" fmla="*/ 25453 h 54479"/>
                    <a:gd name="connsiteX1" fmla="*/ 67703 w 79609"/>
                    <a:gd name="connsiteY1" fmla="*/ 53266 h 54479"/>
                    <a:gd name="connsiteX2" fmla="*/ 79609 w 79609"/>
                    <a:gd name="connsiteY2" fmla="*/ 52885 h 54479"/>
                    <a:gd name="connsiteX3" fmla="*/ 20173 w 79609"/>
                    <a:gd name="connsiteY3" fmla="*/ 25358 h 54479"/>
                    <a:gd name="connsiteX4" fmla="*/ 13696 w 79609"/>
                    <a:gd name="connsiteY4" fmla="*/ 7642 h 54479"/>
                    <a:gd name="connsiteX5" fmla="*/ 19507 w 79609"/>
                    <a:gd name="connsiteY5" fmla="*/ 1546 h 54479"/>
                    <a:gd name="connsiteX6" fmla="*/ 18935 w 79609"/>
                    <a:gd name="connsiteY6" fmla="*/ 1260 h 54479"/>
                    <a:gd name="connsiteX7" fmla="*/ 1219 w 79609"/>
                    <a:gd name="connsiteY7" fmla="*/ 7737 h 54479"/>
                    <a:gd name="connsiteX8" fmla="*/ 7696 w 79609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09" h="54479">
                      <a:moveTo>
                        <a:pt x="7696" y="25453"/>
                      </a:moveTo>
                      <a:lnTo>
                        <a:pt x="67703" y="53266"/>
                      </a:lnTo>
                      <a:cubicBezTo>
                        <a:pt x="71704" y="55076"/>
                        <a:pt x="75990" y="54790"/>
                        <a:pt x="79609" y="52885"/>
                      </a:cubicBezTo>
                      <a:lnTo>
                        <a:pt x="20173" y="25358"/>
                      </a:lnTo>
                      <a:cubicBezTo>
                        <a:pt x="13506" y="22215"/>
                        <a:pt x="10553" y="14309"/>
                        <a:pt x="13696" y="7642"/>
                      </a:cubicBezTo>
                      <a:cubicBezTo>
                        <a:pt x="14935" y="4879"/>
                        <a:pt x="17030" y="2879"/>
                        <a:pt x="19507" y="1546"/>
                      </a:cubicBezTo>
                      <a:lnTo>
                        <a:pt x="18935" y="1260"/>
                      </a:lnTo>
                      <a:cubicBezTo>
                        <a:pt x="12268" y="-1883"/>
                        <a:pt x="4267" y="1069"/>
                        <a:pt x="1219" y="7737"/>
                      </a:cubicBezTo>
                      <a:cubicBezTo>
                        <a:pt x="-1829" y="14500"/>
                        <a:pt x="1028" y="22405"/>
                        <a:pt x="7696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2" name="Freeform: Shape 371">
                  <a:extLst>
                    <a:ext uri="{FF2B5EF4-FFF2-40B4-BE49-F238E27FC236}">
                      <a16:creationId xmlns="" xmlns:a16="http://schemas.microsoft.com/office/drawing/2014/main" id="{571C7288-D801-4B39-B2A7-C09E4B9ACA0C}"/>
                    </a:ext>
                  </a:extLst>
                </p:cNvPr>
                <p:cNvSpPr/>
                <p:nvPr/>
              </p:nvSpPr>
              <p:spPr>
                <a:xfrm>
                  <a:off x="5836612" y="2994161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3" name="Freeform: Shape 372">
                  <a:extLst>
                    <a:ext uri="{FF2B5EF4-FFF2-40B4-BE49-F238E27FC236}">
                      <a16:creationId xmlns="" xmlns:a16="http://schemas.microsoft.com/office/drawing/2014/main" id="{9A7BF0C2-B15B-4711-B2B8-4A513C2B84E3}"/>
                    </a:ext>
                  </a:extLst>
                </p:cNvPr>
                <p:cNvSpPr/>
                <p:nvPr/>
              </p:nvSpPr>
              <p:spPr>
                <a:xfrm>
                  <a:off x="5894238" y="2869669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405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4" name="Freeform: Shape 373">
                  <a:extLst>
                    <a:ext uri="{FF2B5EF4-FFF2-40B4-BE49-F238E27FC236}">
                      <a16:creationId xmlns="" xmlns:a16="http://schemas.microsoft.com/office/drawing/2014/main" id="{44D495D3-A3CD-4D87-8EE6-C02A3132A49F}"/>
                    </a:ext>
                  </a:extLst>
                </p:cNvPr>
                <p:cNvSpPr/>
                <p:nvPr/>
              </p:nvSpPr>
              <p:spPr>
                <a:xfrm>
                  <a:off x="5865418" y="2931963"/>
                  <a:ext cx="79609" cy="54480"/>
                </a:xfrm>
                <a:custGeom>
                  <a:avLst/>
                  <a:gdLst>
                    <a:gd name="connsiteX0" fmla="*/ 7696 w 79609"/>
                    <a:gd name="connsiteY0" fmla="*/ 25453 h 54480"/>
                    <a:gd name="connsiteX1" fmla="*/ 67703 w 79609"/>
                    <a:gd name="connsiteY1" fmla="*/ 53266 h 54480"/>
                    <a:gd name="connsiteX2" fmla="*/ 79609 w 79609"/>
                    <a:gd name="connsiteY2" fmla="*/ 52885 h 54480"/>
                    <a:gd name="connsiteX3" fmla="*/ 20173 w 79609"/>
                    <a:gd name="connsiteY3" fmla="*/ 25358 h 54480"/>
                    <a:gd name="connsiteX4" fmla="*/ 13696 w 79609"/>
                    <a:gd name="connsiteY4" fmla="*/ 7642 h 54480"/>
                    <a:gd name="connsiteX5" fmla="*/ 19507 w 79609"/>
                    <a:gd name="connsiteY5" fmla="*/ 1546 h 54480"/>
                    <a:gd name="connsiteX6" fmla="*/ 18935 w 79609"/>
                    <a:gd name="connsiteY6" fmla="*/ 1260 h 54480"/>
                    <a:gd name="connsiteX7" fmla="*/ 1219 w 79609"/>
                    <a:gd name="connsiteY7" fmla="*/ 7737 h 54480"/>
                    <a:gd name="connsiteX8" fmla="*/ 7696 w 79609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09" h="54480">
                      <a:moveTo>
                        <a:pt x="7696" y="25453"/>
                      </a:moveTo>
                      <a:lnTo>
                        <a:pt x="67703" y="53266"/>
                      </a:lnTo>
                      <a:cubicBezTo>
                        <a:pt x="71704" y="55076"/>
                        <a:pt x="75990" y="54790"/>
                        <a:pt x="79609" y="52885"/>
                      </a:cubicBezTo>
                      <a:lnTo>
                        <a:pt x="20173" y="25358"/>
                      </a:lnTo>
                      <a:cubicBezTo>
                        <a:pt x="13506" y="22215"/>
                        <a:pt x="10553" y="14309"/>
                        <a:pt x="13696" y="7642"/>
                      </a:cubicBezTo>
                      <a:cubicBezTo>
                        <a:pt x="14935" y="4879"/>
                        <a:pt x="17030" y="2879"/>
                        <a:pt x="19507" y="1546"/>
                      </a:cubicBezTo>
                      <a:lnTo>
                        <a:pt x="18935" y="1260"/>
                      </a:lnTo>
                      <a:cubicBezTo>
                        <a:pt x="12268" y="-1883"/>
                        <a:pt x="4267" y="1069"/>
                        <a:pt x="1219" y="7737"/>
                      </a:cubicBezTo>
                      <a:cubicBezTo>
                        <a:pt x="-1829" y="14404"/>
                        <a:pt x="1028" y="22310"/>
                        <a:pt x="7696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5" name="Freeform: Shape 374">
                  <a:extLst>
                    <a:ext uri="{FF2B5EF4-FFF2-40B4-BE49-F238E27FC236}">
                      <a16:creationId xmlns="" xmlns:a16="http://schemas.microsoft.com/office/drawing/2014/main" id="{A42DAEDA-7C02-4C76-8399-46B2B325A322}"/>
                    </a:ext>
                  </a:extLst>
                </p:cNvPr>
                <p:cNvSpPr/>
                <p:nvPr/>
              </p:nvSpPr>
              <p:spPr>
                <a:xfrm>
                  <a:off x="5605996" y="3491938"/>
                  <a:ext cx="79666" cy="54479"/>
                </a:xfrm>
                <a:custGeom>
                  <a:avLst/>
                  <a:gdLst>
                    <a:gd name="connsiteX0" fmla="*/ 7752 w 79666"/>
                    <a:gd name="connsiteY0" fmla="*/ 25453 h 54479"/>
                    <a:gd name="connsiteX1" fmla="*/ 67760 w 79666"/>
                    <a:gd name="connsiteY1" fmla="*/ 53266 h 54479"/>
                    <a:gd name="connsiteX2" fmla="*/ 79666 w 79666"/>
                    <a:gd name="connsiteY2" fmla="*/ 52885 h 54479"/>
                    <a:gd name="connsiteX3" fmla="*/ 20230 w 79666"/>
                    <a:gd name="connsiteY3" fmla="*/ 25358 h 54479"/>
                    <a:gd name="connsiteX4" fmla="*/ 13753 w 79666"/>
                    <a:gd name="connsiteY4" fmla="*/ 7642 h 54479"/>
                    <a:gd name="connsiteX5" fmla="*/ 19563 w 79666"/>
                    <a:gd name="connsiteY5" fmla="*/ 1546 h 54479"/>
                    <a:gd name="connsiteX6" fmla="*/ 18992 w 79666"/>
                    <a:gd name="connsiteY6" fmla="*/ 1260 h 54479"/>
                    <a:gd name="connsiteX7" fmla="*/ 1275 w 79666"/>
                    <a:gd name="connsiteY7" fmla="*/ 7737 h 54479"/>
                    <a:gd name="connsiteX8" fmla="*/ 7752 w 79666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66" h="54479">
                      <a:moveTo>
                        <a:pt x="7752" y="25453"/>
                      </a:moveTo>
                      <a:lnTo>
                        <a:pt x="67760" y="53266"/>
                      </a:lnTo>
                      <a:cubicBezTo>
                        <a:pt x="71760" y="55076"/>
                        <a:pt x="76047" y="54790"/>
                        <a:pt x="79666" y="52885"/>
                      </a:cubicBezTo>
                      <a:lnTo>
                        <a:pt x="20230" y="25358"/>
                      </a:lnTo>
                      <a:cubicBezTo>
                        <a:pt x="13563" y="22215"/>
                        <a:pt x="10610" y="14309"/>
                        <a:pt x="13753" y="7642"/>
                      </a:cubicBezTo>
                      <a:cubicBezTo>
                        <a:pt x="14991" y="4879"/>
                        <a:pt x="17087" y="2879"/>
                        <a:pt x="19563" y="1546"/>
                      </a:cubicBezTo>
                      <a:lnTo>
                        <a:pt x="18992" y="1260"/>
                      </a:lnTo>
                      <a:cubicBezTo>
                        <a:pt x="12324" y="-1883"/>
                        <a:pt x="4323" y="1069"/>
                        <a:pt x="1275" y="7737"/>
                      </a:cubicBezTo>
                      <a:cubicBezTo>
                        <a:pt x="-1868" y="14404"/>
                        <a:pt x="990" y="22405"/>
                        <a:pt x="7752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6" name="Freeform: Shape 375">
                  <a:extLst>
                    <a:ext uri="{FF2B5EF4-FFF2-40B4-BE49-F238E27FC236}">
                      <a16:creationId xmlns="" xmlns:a16="http://schemas.microsoft.com/office/drawing/2014/main" id="{4BFB3637-2022-4698-9A27-41CBE0A5D4E4}"/>
                    </a:ext>
                  </a:extLst>
                </p:cNvPr>
                <p:cNvSpPr/>
                <p:nvPr/>
              </p:nvSpPr>
              <p:spPr>
                <a:xfrm>
                  <a:off x="5577151" y="3554136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500"/>
                        <a:pt x="1069" y="22405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7" name="Freeform: Shape 376">
                  <a:extLst>
                    <a:ext uri="{FF2B5EF4-FFF2-40B4-BE49-F238E27FC236}">
                      <a16:creationId xmlns="" xmlns:a16="http://schemas.microsoft.com/office/drawing/2014/main" id="{86CA4016-0A62-4D03-A064-68CC47E4297D}"/>
                    </a:ext>
                  </a:extLst>
                </p:cNvPr>
                <p:cNvSpPr/>
                <p:nvPr/>
              </p:nvSpPr>
              <p:spPr>
                <a:xfrm>
                  <a:off x="5634777" y="3429739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8" name="Freeform: Shape 377">
                  <a:extLst>
                    <a:ext uri="{FF2B5EF4-FFF2-40B4-BE49-F238E27FC236}">
                      <a16:creationId xmlns="" xmlns:a16="http://schemas.microsoft.com/office/drawing/2014/main" id="{F1FA2DC2-4A76-4CFD-A966-D2CB795DB8A2}"/>
                    </a:ext>
                  </a:extLst>
                </p:cNvPr>
                <p:cNvSpPr/>
                <p:nvPr/>
              </p:nvSpPr>
              <p:spPr>
                <a:xfrm>
                  <a:off x="5548385" y="3616429"/>
                  <a:ext cx="79650" cy="54479"/>
                </a:xfrm>
                <a:custGeom>
                  <a:avLst/>
                  <a:gdLst>
                    <a:gd name="connsiteX0" fmla="*/ 20215 w 79650"/>
                    <a:gd name="connsiteY0" fmla="*/ 25358 h 54479"/>
                    <a:gd name="connsiteX1" fmla="*/ 13738 w 79650"/>
                    <a:gd name="connsiteY1" fmla="*/ 7642 h 54479"/>
                    <a:gd name="connsiteX2" fmla="*/ 19548 w 79650"/>
                    <a:gd name="connsiteY2" fmla="*/ 1546 h 54479"/>
                    <a:gd name="connsiteX3" fmla="*/ 18976 w 79650"/>
                    <a:gd name="connsiteY3" fmla="*/ 1260 h 54479"/>
                    <a:gd name="connsiteX4" fmla="*/ 1260 w 79650"/>
                    <a:gd name="connsiteY4" fmla="*/ 7737 h 54479"/>
                    <a:gd name="connsiteX5" fmla="*/ 7737 w 79650"/>
                    <a:gd name="connsiteY5" fmla="*/ 25453 h 54479"/>
                    <a:gd name="connsiteX6" fmla="*/ 67744 w 79650"/>
                    <a:gd name="connsiteY6" fmla="*/ 53266 h 54479"/>
                    <a:gd name="connsiteX7" fmla="*/ 79651 w 79650"/>
                    <a:gd name="connsiteY7" fmla="*/ 52885 h 54479"/>
                    <a:gd name="connsiteX8" fmla="*/ 20215 w 79650"/>
                    <a:gd name="connsiteY8" fmla="*/ 25358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79">
                      <a:moveTo>
                        <a:pt x="20215" y="25358"/>
                      </a:move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405"/>
                        <a:pt x="7737" y="25453"/>
                      </a:cubicBez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9" name="Freeform: Shape 378">
                  <a:extLst>
                    <a:ext uri="{FF2B5EF4-FFF2-40B4-BE49-F238E27FC236}">
                      <a16:creationId xmlns="" xmlns:a16="http://schemas.microsoft.com/office/drawing/2014/main" id="{FF0DB6FA-E0C3-4197-8DE1-EF6CF441C871}"/>
                    </a:ext>
                  </a:extLst>
                </p:cNvPr>
                <p:cNvSpPr/>
                <p:nvPr/>
              </p:nvSpPr>
              <p:spPr>
                <a:xfrm>
                  <a:off x="5692483" y="3305248"/>
                  <a:ext cx="79666" cy="54479"/>
                </a:xfrm>
                <a:custGeom>
                  <a:avLst/>
                  <a:gdLst>
                    <a:gd name="connsiteX0" fmla="*/ 7752 w 79666"/>
                    <a:gd name="connsiteY0" fmla="*/ 25453 h 54479"/>
                    <a:gd name="connsiteX1" fmla="*/ 67760 w 79666"/>
                    <a:gd name="connsiteY1" fmla="*/ 53266 h 54479"/>
                    <a:gd name="connsiteX2" fmla="*/ 79666 w 79666"/>
                    <a:gd name="connsiteY2" fmla="*/ 52885 h 54479"/>
                    <a:gd name="connsiteX3" fmla="*/ 20230 w 79666"/>
                    <a:gd name="connsiteY3" fmla="*/ 25358 h 54479"/>
                    <a:gd name="connsiteX4" fmla="*/ 13753 w 79666"/>
                    <a:gd name="connsiteY4" fmla="*/ 7642 h 54479"/>
                    <a:gd name="connsiteX5" fmla="*/ 19563 w 79666"/>
                    <a:gd name="connsiteY5" fmla="*/ 1546 h 54479"/>
                    <a:gd name="connsiteX6" fmla="*/ 18992 w 79666"/>
                    <a:gd name="connsiteY6" fmla="*/ 1260 h 54479"/>
                    <a:gd name="connsiteX7" fmla="*/ 1275 w 79666"/>
                    <a:gd name="connsiteY7" fmla="*/ 7737 h 54479"/>
                    <a:gd name="connsiteX8" fmla="*/ 7752 w 79666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66" h="54479">
                      <a:moveTo>
                        <a:pt x="7752" y="25453"/>
                      </a:moveTo>
                      <a:lnTo>
                        <a:pt x="67760" y="53266"/>
                      </a:lnTo>
                      <a:cubicBezTo>
                        <a:pt x="71760" y="55076"/>
                        <a:pt x="76047" y="54790"/>
                        <a:pt x="79666" y="52885"/>
                      </a:cubicBezTo>
                      <a:lnTo>
                        <a:pt x="20230" y="25358"/>
                      </a:lnTo>
                      <a:cubicBezTo>
                        <a:pt x="13563" y="22215"/>
                        <a:pt x="10610" y="14309"/>
                        <a:pt x="13753" y="7642"/>
                      </a:cubicBezTo>
                      <a:cubicBezTo>
                        <a:pt x="14991" y="4879"/>
                        <a:pt x="17087" y="2879"/>
                        <a:pt x="19563" y="1546"/>
                      </a:cubicBezTo>
                      <a:lnTo>
                        <a:pt x="18992" y="1260"/>
                      </a:lnTo>
                      <a:cubicBezTo>
                        <a:pt x="12324" y="-1883"/>
                        <a:pt x="4323" y="1069"/>
                        <a:pt x="1275" y="7737"/>
                      </a:cubicBezTo>
                      <a:cubicBezTo>
                        <a:pt x="-1868" y="14500"/>
                        <a:pt x="990" y="22405"/>
                        <a:pt x="7752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80" name="Freeform: Shape 379">
                  <a:extLst>
                    <a:ext uri="{FF2B5EF4-FFF2-40B4-BE49-F238E27FC236}">
                      <a16:creationId xmlns="" xmlns:a16="http://schemas.microsoft.com/office/drawing/2014/main" id="{3408596E-6721-4740-9A2A-565165374571}"/>
                    </a:ext>
                  </a:extLst>
                </p:cNvPr>
                <p:cNvSpPr/>
                <p:nvPr/>
              </p:nvSpPr>
              <p:spPr>
                <a:xfrm>
                  <a:off x="5663638" y="3367541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81" name="Freeform: Shape 380">
                  <a:extLst>
                    <a:ext uri="{FF2B5EF4-FFF2-40B4-BE49-F238E27FC236}">
                      <a16:creationId xmlns="" xmlns:a16="http://schemas.microsoft.com/office/drawing/2014/main" id="{07656ACF-586C-4A86-AA8B-BCAD48707344}"/>
                    </a:ext>
                  </a:extLst>
                </p:cNvPr>
                <p:cNvSpPr/>
                <p:nvPr/>
              </p:nvSpPr>
              <p:spPr>
                <a:xfrm>
                  <a:off x="5721264" y="3243049"/>
                  <a:ext cx="79650" cy="54479"/>
                </a:xfrm>
                <a:custGeom>
                  <a:avLst/>
                  <a:gdLst>
                    <a:gd name="connsiteX0" fmla="*/ 7737 w 79650"/>
                    <a:gd name="connsiteY0" fmla="*/ 25453 h 54479"/>
                    <a:gd name="connsiteX1" fmla="*/ 67744 w 79650"/>
                    <a:gd name="connsiteY1" fmla="*/ 53266 h 54479"/>
                    <a:gd name="connsiteX2" fmla="*/ 79651 w 79650"/>
                    <a:gd name="connsiteY2" fmla="*/ 52885 h 54479"/>
                    <a:gd name="connsiteX3" fmla="*/ 20215 w 79650"/>
                    <a:gd name="connsiteY3" fmla="*/ 25358 h 54479"/>
                    <a:gd name="connsiteX4" fmla="*/ 13738 w 79650"/>
                    <a:gd name="connsiteY4" fmla="*/ 7642 h 54479"/>
                    <a:gd name="connsiteX5" fmla="*/ 19548 w 79650"/>
                    <a:gd name="connsiteY5" fmla="*/ 1546 h 54479"/>
                    <a:gd name="connsiteX6" fmla="*/ 18976 w 79650"/>
                    <a:gd name="connsiteY6" fmla="*/ 1260 h 54479"/>
                    <a:gd name="connsiteX7" fmla="*/ 1260 w 79650"/>
                    <a:gd name="connsiteY7" fmla="*/ 7737 h 54479"/>
                    <a:gd name="connsiteX8" fmla="*/ 7737 w 79650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79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390" name="Group 4">
            <a:extLst>
              <a:ext uri="{FF2B5EF4-FFF2-40B4-BE49-F238E27FC236}">
                <a16:creationId xmlns="" xmlns:a16="http://schemas.microsoft.com/office/drawing/2014/main" id="{D09D29A8-E37D-466A-BA32-8ADE25E2F640}"/>
              </a:ext>
            </a:extLst>
          </p:cNvPr>
          <p:cNvGrpSpPr>
            <a:grpSpLocks noChangeAspect="1"/>
          </p:cNvGrpSpPr>
          <p:nvPr/>
        </p:nvGrpSpPr>
        <p:grpSpPr bwMode="auto">
          <a:xfrm rot="9688501">
            <a:off x="7120049" y="5732454"/>
            <a:ext cx="682897" cy="1412660"/>
            <a:chOff x="-24" y="1472"/>
            <a:chExt cx="612" cy="1266"/>
          </a:xfrm>
        </p:grpSpPr>
        <p:sp>
          <p:nvSpPr>
            <p:cNvPr id="391" name="AutoShape 3">
              <a:extLst>
                <a:ext uri="{FF2B5EF4-FFF2-40B4-BE49-F238E27FC236}">
                  <a16:creationId xmlns="" xmlns:a16="http://schemas.microsoft.com/office/drawing/2014/main" id="{91A788FC-A784-4ED8-9E24-158219D6DC9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24" y="1472"/>
              <a:ext cx="612" cy="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2" name="Freeform 5">
              <a:extLst>
                <a:ext uri="{FF2B5EF4-FFF2-40B4-BE49-F238E27FC236}">
                  <a16:creationId xmlns="" xmlns:a16="http://schemas.microsoft.com/office/drawing/2014/main" id="{B2B9FB8B-C8EC-43EF-95A0-3753C3F6C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" y="2266"/>
              <a:ext cx="341" cy="470"/>
            </a:xfrm>
            <a:custGeom>
              <a:avLst/>
              <a:gdLst>
                <a:gd name="T0" fmla="*/ 22 w 142"/>
                <a:gd name="T1" fmla="*/ 28 h 197"/>
                <a:gd name="T2" fmla="*/ 16 w 142"/>
                <a:gd name="T3" fmla="*/ 93 h 197"/>
                <a:gd name="T4" fmla="*/ 97 w 142"/>
                <a:gd name="T5" fmla="*/ 174 h 197"/>
                <a:gd name="T6" fmla="*/ 90 w 142"/>
                <a:gd name="T7" fmla="*/ 196 h 197"/>
                <a:gd name="T8" fmla="*/ 132 w 142"/>
                <a:gd name="T9" fmla="*/ 144 h 197"/>
                <a:gd name="T10" fmla="*/ 50 w 142"/>
                <a:gd name="T11" fmla="*/ 9 h 197"/>
                <a:gd name="T12" fmla="*/ 29 w 142"/>
                <a:gd name="T13" fmla="*/ 20 h 197"/>
                <a:gd name="T14" fmla="*/ 22 w 142"/>
                <a:gd name="T15" fmla="*/ 2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97">
                  <a:moveTo>
                    <a:pt x="22" y="28"/>
                  </a:moveTo>
                  <a:cubicBezTo>
                    <a:pt x="22" y="28"/>
                    <a:pt x="0" y="62"/>
                    <a:pt x="16" y="93"/>
                  </a:cubicBezTo>
                  <a:cubicBezTo>
                    <a:pt x="35" y="130"/>
                    <a:pt x="103" y="147"/>
                    <a:pt x="97" y="174"/>
                  </a:cubicBezTo>
                  <a:cubicBezTo>
                    <a:pt x="95" y="186"/>
                    <a:pt x="84" y="197"/>
                    <a:pt x="90" y="196"/>
                  </a:cubicBezTo>
                  <a:cubicBezTo>
                    <a:pt x="98" y="196"/>
                    <a:pt x="127" y="175"/>
                    <a:pt x="132" y="144"/>
                  </a:cubicBezTo>
                  <a:cubicBezTo>
                    <a:pt x="142" y="90"/>
                    <a:pt x="125" y="0"/>
                    <a:pt x="50" y="9"/>
                  </a:cubicBezTo>
                  <a:cubicBezTo>
                    <a:pt x="33" y="12"/>
                    <a:pt x="29" y="20"/>
                    <a:pt x="29" y="20"/>
                  </a:cubicBezTo>
                  <a:cubicBezTo>
                    <a:pt x="22" y="28"/>
                    <a:pt x="22" y="28"/>
                    <a:pt x="22" y="28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3" name="Freeform 6">
              <a:extLst>
                <a:ext uri="{FF2B5EF4-FFF2-40B4-BE49-F238E27FC236}">
                  <a16:creationId xmlns="" xmlns:a16="http://schemas.microsoft.com/office/drawing/2014/main" id="{B8C15FDF-8C6A-40DE-A82B-57129FFBB7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" y="2733"/>
              <a:ext cx="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0 w 1"/>
                <a:gd name="T10" fmla="*/ 0 w 1"/>
                <a:gd name="T11" fmla="*/ 0 w 1"/>
                <a:gd name="T12" fmla="*/ 0 w 1"/>
                <a:gd name="T13" fmla="*/ 0 w 1"/>
                <a:gd name="T14" fmla="*/ 0 w 1"/>
                <a:gd name="T15" fmla="*/ 0 w 1"/>
                <a:gd name="T16" fmla="*/ 0 w 1"/>
                <a:gd name="T17" fmla="*/ 0 w 1"/>
                <a:gd name="T18" fmla="*/ 0 w 1"/>
                <a:gd name="T19" fmla="*/ 0 w 1"/>
                <a:gd name="T20" fmla="*/ 0 w 1"/>
                <a:gd name="T21" fmla="*/ 0 w 1"/>
                <a:gd name="T22" fmla="*/ 0 w 1"/>
                <a:gd name="T23" fmla="*/ 0 w 1"/>
                <a:gd name="T24" fmla="*/ 1 w 1"/>
                <a:gd name="T25" fmla="*/ 1 w 1"/>
                <a:gd name="T26" fmla="*/ 1 w 1"/>
                <a:gd name="T27" fmla="*/ 1 w 1"/>
                <a:gd name="T28" fmla="*/ 1 w 1"/>
                <a:gd name="T29" fmla="*/ 1 w 1"/>
                <a:gd name="T30" fmla="*/ 1 w 1"/>
                <a:gd name="T31" fmla="*/ 1 w 1"/>
                <a:gd name="T3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C8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4" name="Freeform 7">
              <a:extLst>
                <a:ext uri="{FF2B5EF4-FFF2-40B4-BE49-F238E27FC236}">
                  <a16:creationId xmlns="" xmlns:a16="http://schemas.microsoft.com/office/drawing/2014/main" id="{332FC4F8-E003-4605-B248-5B608B877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" y="2287"/>
              <a:ext cx="281" cy="449"/>
            </a:xfrm>
            <a:custGeom>
              <a:avLst/>
              <a:gdLst>
                <a:gd name="T0" fmla="*/ 59 w 117"/>
                <a:gd name="T1" fmla="*/ 2 h 188"/>
                <a:gd name="T2" fmla="*/ 54 w 117"/>
                <a:gd name="T3" fmla="*/ 17 h 188"/>
                <a:gd name="T4" fmla="*/ 54 w 117"/>
                <a:gd name="T5" fmla="*/ 17 h 188"/>
                <a:gd name="T6" fmla="*/ 54 w 117"/>
                <a:gd name="T7" fmla="*/ 17 h 188"/>
                <a:gd name="T8" fmla="*/ 54 w 117"/>
                <a:gd name="T9" fmla="*/ 17 h 188"/>
                <a:gd name="T10" fmla="*/ 54 w 117"/>
                <a:gd name="T11" fmla="*/ 17 h 188"/>
                <a:gd name="T12" fmla="*/ 54 w 117"/>
                <a:gd name="T13" fmla="*/ 17 h 188"/>
                <a:gd name="T14" fmla="*/ 54 w 117"/>
                <a:gd name="T15" fmla="*/ 17 h 188"/>
                <a:gd name="T16" fmla="*/ 54 w 117"/>
                <a:gd name="T17" fmla="*/ 17 h 188"/>
                <a:gd name="T18" fmla="*/ 54 w 117"/>
                <a:gd name="T19" fmla="*/ 17 h 188"/>
                <a:gd name="T20" fmla="*/ 54 w 117"/>
                <a:gd name="T21" fmla="*/ 17 h 188"/>
                <a:gd name="T22" fmla="*/ 54 w 117"/>
                <a:gd name="T23" fmla="*/ 17 h 188"/>
                <a:gd name="T24" fmla="*/ 54 w 117"/>
                <a:gd name="T25" fmla="*/ 17 h 188"/>
                <a:gd name="T26" fmla="*/ 54 w 117"/>
                <a:gd name="T27" fmla="*/ 17 h 188"/>
                <a:gd name="T28" fmla="*/ 26 w 117"/>
                <a:gd name="T29" fmla="*/ 30 h 188"/>
                <a:gd name="T30" fmla="*/ 21 w 117"/>
                <a:gd name="T31" fmla="*/ 31 h 188"/>
                <a:gd name="T32" fmla="*/ 21 w 117"/>
                <a:gd name="T33" fmla="*/ 31 h 188"/>
                <a:gd name="T34" fmla="*/ 21 w 117"/>
                <a:gd name="T35" fmla="*/ 31 h 188"/>
                <a:gd name="T36" fmla="*/ 11 w 117"/>
                <a:gd name="T37" fmla="*/ 24 h 188"/>
                <a:gd name="T38" fmla="*/ 11 w 117"/>
                <a:gd name="T39" fmla="*/ 24 h 188"/>
                <a:gd name="T40" fmla="*/ 10 w 117"/>
                <a:gd name="T41" fmla="*/ 21 h 188"/>
                <a:gd name="T42" fmla="*/ 6 w 117"/>
                <a:gd name="T43" fmla="*/ 84 h 188"/>
                <a:gd name="T44" fmla="*/ 87 w 117"/>
                <a:gd name="T45" fmla="*/ 165 h 188"/>
                <a:gd name="T46" fmla="*/ 80 w 117"/>
                <a:gd name="T47" fmla="*/ 188 h 188"/>
                <a:gd name="T48" fmla="*/ 80 w 117"/>
                <a:gd name="T49" fmla="*/ 187 h 188"/>
                <a:gd name="T50" fmla="*/ 80 w 117"/>
                <a:gd name="T51" fmla="*/ 187 h 188"/>
                <a:gd name="T52" fmla="*/ 80 w 117"/>
                <a:gd name="T53" fmla="*/ 187 h 188"/>
                <a:gd name="T54" fmla="*/ 80 w 117"/>
                <a:gd name="T55" fmla="*/ 187 h 188"/>
                <a:gd name="T56" fmla="*/ 80 w 117"/>
                <a:gd name="T57" fmla="*/ 187 h 188"/>
                <a:gd name="T58" fmla="*/ 80 w 117"/>
                <a:gd name="T59" fmla="*/ 187 h 188"/>
                <a:gd name="T60" fmla="*/ 80 w 117"/>
                <a:gd name="T61" fmla="*/ 187 h 188"/>
                <a:gd name="T62" fmla="*/ 80 w 117"/>
                <a:gd name="T63" fmla="*/ 187 h 188"/>
                <a:gd name="T64" fmla="*/ 81 w 117"/>
                <a:gd name="T65" fmla="*/ 187 h 188"/>
                <a:gd name="T66" fmla="*/ 81 w 117"/>
                <a:gd name="T67" fmla="*/ 187 h 188"/>
                <a:gd name="T68" fmla="*/ 81 w 117"/>
                <a:gd name="T69" fmla="*/ 187 h 188"/>
                <a:gd name="T70" fmla="*/ 117 w 117"/>
                <a:gd name="T71" fmla="*/ 151 h 188"/>
                <a:gd name="T72" fmla="*/ 57 w 117"/>
                <a:gd name="T73" fmla="*/ 31 h 188"/>
                <a:gd name="T74" fmla="*/ 86 w 117"/>
                <a:gd name="T75" fmla="*/ 12 h 188"/>
                <a:gd name="T76" fmla="*/ 58 w 117"/>
                <a:gd name="T7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7" h="188">
                  <a:moveTo>
                    <a:pt x="58" y="0"/>
                  </a:moveTo>
                  <a:cubicBezTo>
                    <a:pt x="59" y="2"/>
                    <a:pt x="59" y="2"/>
                    <a:pt x="59" y="2"/>
                  </a:cubicBezTo>
                  <a:cubicBezTo>
                    <a:pt x="62" y="7"/>
                    <a:pt x="60" y="14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4" y="30"/>
                    <a:pt x="23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1"/>
                    <a:pt x="13" y="28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7"/>
                    <a:pt x="0" y="42"/>
                    <a:pt x="0" y="59"/>
                  </a:cubicBezTo>
                  <a:cubicBezTo>
                    <a:pt x="0" y="67"/>
                    <a:pt x="2" y="75"/>
                    <a:pt x="6" y="84"/>
                  </a:cubicBezTo>
                  <a:cubicBezTo>
                    <a:pt x="25" y="119"/>
                    <a:pt x="88" y="137"/>
                    <a:pt x="87" y="162"/>
                  </a:cubicBezTo>
                  <a:cubicBezTo>
                    <a:pt x="87" y="163"/>
                    <a:pt x="87" y="164"/>
                    <a:pt x="87" y="165"/>
                  </a:cubicBezTo>
                  <a:cubicBezTo>
                    <a:pt x="85" y="175"/>
                    <a:pt x="78" y="183"/>
                    <a:pt x="78" y="186"/>
                  </a:cubicBezTo>
                  <a:cubicBezTo>
                    <a:pt x="78" y="187"/>
                    <a:pt x="79" y="188"/>
                    <a:pt x="80" y="188"/>
                  </a:cubicBezTo>
                  <a:cubicBezTo>
                    <a:pt x="80" y="188"/>
                    <a:pt x="80" y="188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7" y="186"/>
                    <a:pt x="107" y="172"/>
                    <a:pt x="117" y="151"/>
                  </a:cubicBezTo>
                  <a:cubicBezTo>
                    <a:pt x="97" y="135"/>
                    <a:pt x="64" y="119"/>
                    <a:pt x="51" y="95"/>
                  </a:cubicBezTo>
                  <a:cubicBezTo>
                    <a:pt x="35" y="64"/>
                    <a:pt x="57" y="31"/>
                    <a:pt x="57" y="31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9" y="14"/>
                    <a:pt x="86" y="12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0" y="5"/>
                    <a:pt x="70" y="1"/>
                    <a:pt x="58" y="0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5" name="Freeform 8">
              <a:extLst>
                <a:ext uri="{FF2B5EF4-FFF2-40B4-BE49-F238E27FC236}">
                  <a16:creationId xmlns="" xmlns:a16="http://schemas.microsoft.com/office/drawing/2014/main" id="{2AB17C06-4482-4C8D-969B-77DC97A10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" y="1467"/>
              <a:ext cx="468" cy="897"/>
            </a:xfrm>
            <a:custGeom>
              <a:avLst/>
              <a:gdLst>
                <a:gd name="T0" fmla="*/ 187 w 195"/>
                <a:gd name="T1" fmla="*/ 361 h 376"/>
                <a:gd name="T2" fmla="*/ 159 w 195"/>
                <a:gd name="T3" fmla="*/ 374 h 376"/>
                <a:gd name="T4" fmla="*/ 144 w 195"/>
                <a:gd name="T5" fmla="*/ 368 h 376"/>
                <a:gd name="T6" fmla="*/ 2 w 195"/>
                <a:gd name="T7" fmla="*/ 17 h 376"/>
                <a:gd name="T8" fmla="*/ 8 w 195"/>
                <a:gd name="T9" fmla="*/ 2 h 376"/>
                <a:gd name="T10" fmla="*/ 23 w 195"/>
                <a:gd name="T11" fmla="*/ 8 h 376"/>
                <a:gd name="T12" fmla="*/ 192 w 195"/>
                <a:gd name="T13" fmla="*/ 346 h 376"/>
                <a:gd name="T14" fmla="*/ 187 w 195"/>
                <a:gd name="T15" fmla="*/ 36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376">
                  <a:moveTo>
                    <a:pt x="187" y="361"/>
                  </a:moveTo>
                  <a:cubicBezTo>
                    <a:pt x="159" y="374"/>
                    <a:pt x="159" y="374"/>
                    <a:pt x="159" y="374"/>
                  </a:cubicBezTo>
                  <a:cubicBezTo>
                    <a:pt x="153" y="376"/>
                    <a:pt x="146" y="373"/>
                    <a:pt x="144" y="36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1"/>
                    <a:pt x="3" y="5"/>
                    <a:pt x="8" y="2"/>
                  </a:cubicBezTo>
                  <a:cubicBezTo>
                    <a:pt x="14" y="0"/>
                    <a:pt x="20" y="2"/>
                    <a:pt x="23" y="8"/>
                  </a:cubicBezTo>
                  <a:cubicBezTo>
                    <a:pt x="192" y="346"/>
                    <a:pt x="192" y="346"/>
                    <a:pt x="192" y="346"/>
                  </a:cubicBezTo>
                  <a:cubicBezTo>
                    <a:pt x="195" y="352"/>
                    <a:pt x="192" y="359"/>
                    <a:pt x="187" y="361"/>
                  </a:cubicBezTo>
                </a:path>
              </a:pathLst>
            </a:custGeom>
            <a:solidFill>
              <a:srgbClr val="DC7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6" name="Freeform 9">
              <a:extLst>
                <a:ext uri="{FF2B5EF4-FFF2-40B4-BE49-F238E27FC236}">
                  <a16:creationId xmlns="" xmlns:a16="http://schemas.microsoft.com/office/drawing/2014/main" id="{C8D699B7-3839-4647-B3D1-1930AC3F8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" y="1844"/>
              <a:ext cx="120" cy="222"/>
            </a:xfrm>
            <a:custGeom>
              <a:avLst/>
              <a:gdLst>
                <a:gd name="T0" fmla="*/ 35 w 50"/>
                <a:gd name="T1" fmla="*/ 42 h 93"/>
                <a:gd name="T2" fmla="*/ 45 w 50"/>
                <a:gd name="T3" fmla="*/ 90 h 93"/>
                <a:gd name="T4" fmla="*/ 16 w 50"/>
                <a:gd name="T5" fmla="*/ 51 h 93"/>
                <a:gd name="T6" fmla="*/ 6 w 50"/>
                <a:gd name="T7" fmla="*/ 3 h 93"/>
                <a:gd name="T8" fmla="*/ 35 w 50"/>
                <a:gd name="T9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3">
                  <a:moveTo>
                    <a:pt x="35" y="42"/>
                  </a:moveTo>
                  <a:cubicBezTo>
                    <a:pt x="46" y="66"/>
                    <a:pt x="50" y="88"/>
                    <a:pt x="45" y="90"/>
                  </a:cubicBezTo>
                  <a:cubicBezTo>
                    <a:pt x="40" y="93"/>
                    <a:pt x="26" y="75"/>
                    <a:pt x="16" y="51"/>
                  </a:cubicBezTo>
                  <a:cubicBezTo>
                    <a:pt x="5" y="27"/>
                    <a:pt x="0" y="5"/>
                    <a:pt x="6" y="3"/>
                  </a:cubicBezTo>
                  <a:cubicBezTo>
                    <a:pt x="11" y="0"/>
                    <a:pt x="24" y="18"/>
                    <a:pt x="35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7" name="Freeform 10">
              <a:extLst>
                <a:ext uri="{FF2B5EF4-FFF2-40B4-BE49-F238E27FC236}">
                  <a16:creationId xmlns="" xmlns:a16="http://schemas.microsoft.com/office/drawing/2014/main" id="{D5AC22D9-67AF-499C-839A-22003E19B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2"/>
              <a:ext cx="14" cy="26"/>
            </a:xfrm>
            <a:custGeom>
              <a:avLst/>
              <a:gdLst>
                <a:gd name="T0" fmla="*/ 6 w 6"/>
                <a:gd name="T1" fmla="*/ 0 h 11"/>
                <a:gd name="T2" fmla="*/ 6 w 6"/>
                <a:gd name="T3" fmla="*/ 0 h 11"/>
                <a:gd name="T4" fmla="*/ 0 w 6"/>
                <a:gd name="T5" fmla="*/ 11 h 11"/>
                <a:gd name="T6" fmla="*/ 6 w 6"/>
                <a:gd name="T7" fmla="*/ 0 h 11"/>
                <a:gd name="T8" fmla="*/ 6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2"/>
                    <a:pt x="0" y="6"/>
                    <a:pt x="0" y="11"/>
                  </a:cubicBezTo>
                  <a:cubicBezTo>
                    <a:pt x="0" y="6"/>
                    <a:pt x="2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8" name="Freeform 11">
              <a:extLst>
                <a:ext uri="{FF2B5EF4-FFF2-40B4-BE49-F238E27FC236}">
                  <a16:creationId xmlns="" xmlns:a16="http://schemas.microsoft.com/office/drawing/2014/main" id="{F0089FD2-C5BC-4495-804E-0DE4E032CB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" y="2328"/>
              <a:ext cx="103" cy="33"/>
            </a:xfrm>
            <a:custGeom>
              <a:avLst/>
              <a:gdLst>
                <a:gd name="T0" fmla="*/ 10 w 43"/>
                <a:gd name="T1" fmla="*/ 14 h 14"/>
                <a:gd name="T2" fmla="*/ 10 w 43"/>
                <a:gd name="T3" fmla="*/ 14 h 14"/>
                <a:gd name="T4" fmla="*/ 10 w 43"/>
                <a:gd name="T5" fmla="*/ 14 h 14"/>
                <a:gd name="T6" fmla="*/ 10 w 43"/>
                <a:gd name="T7" fmla="*/ 14 h 14"/>
                <a:gd name="T8" fmla="*/ 15 w 43"/>
                <a:gd name="T9" fmla="*/ 13 h 14"/>
                <a:gd name="T10" fmla="*/ 10 w 43"/>
                <a:gd name="T11" fmla="*/ 14 h 14"/>
                <a:gd name="T12" fmla="*/ 15 w 43"/>
                <a:gd name="T13" fmla="*/ 13 h 14"/>
                <a:gd name="T14" fmla="*/ 0 w 43"/>
                <a:gd name="T15" fmla="*/ 7 h 14"/>
                <a:gd name="T16" fmla="*/ 0 w 43"/>
                <a:gd name="T17" fmla="*/ 7 h 14"/>
                <a:gd name="T18" fmla="*/ 0 w 43"/>
                <a:gd name="T19" fmla="*/ 7 h 14"/>
                <a:gd name="T20" fmla="*/ 0 w 43"/>
                <a:gd name="T21" fmla="*/ 7 h 14"/>
                <a:gd name="T22" fmla="*/ 0 w 43"/>
                <a:gd name="T23" fmla="*/ 7 h 14"/>
                <a:gd name="T24" fmla="*/ 0 w 43"/>
                <a:gd name="T25" fmla="*/ 7 h 14"/>
                <a:gd name="T26" fmla="*/ 43 w 43"/>
                <a:gd name="T27" fmla="*/ 0 h 14"/>
                <a:gd name="T28" fmla="*/ 43 w 43"/>
                <a:gd name="T29" fmla="*/ 0 h 14"/>
                <a:gd name="T30" fmla="*/ 43 w 43"/>
                <a:gd name="T31" fmla="*/ 0 h 14"/>
                <a:gd name="T32" fmla="*/ 43 w 43"/>
                <a:gd name="T33" fmla="*/ 0 h 14"/>
                <a:gd name="T34" fmla="*/ 43 w 43"/>
                <a:gd name="T35" fmla="*/ 0 h 14"/>
                <a:gd name="T36" fmla="*/ 43 w 43"/>
                <a:gd name="T37" fmla="*/ 0 h 14"/>
                <a:gd name="T38" fmla="*/ 43 w 43"/>
                <a:gd name="T39" fmla="*/ 0 h 14"/>
                <a:gd name="T40" fmla="*/ 43 w 43"/>
                <a:gd name="T41" fmla="*/ 0 h 14"/>
                <a:gd name="T42" fmla="*/ 43 w 43"/>
                <a:gd name="T43" fmla="*/ 0 h 14"/>
                <a:gd name="T44" fmla="*/ 43 w 43"/>
                <a:gd name="T45" fmla="*/ 0 h 14"/>
                <a:gd name="T46" fmla="*/ 43 w 43"/>
                <a:gd name="T47" fmla="*/ 0 h 14"/>
                <a:gd name="T48" fmla="*/ 43 w 43"/>
                <a:gd name="T49" fmla="*/ 0 h 14"/>
                <a:gd name="T50" fmla="*/ 43 w 43"/>
                <a:gd name="T51" fmla="*/ 0 h 14"/>
                <a:gd name="T52" fmla="*/ 43 w 43"/>
                <a:gd name="T53" fmla="*/ 0 h 14"/>
                <a:gd name="T54" fmla="*/ 43 w 43"/>
                <a:gd name="T55" fmla="*/ 0 h 14"/>
                <a:gd name="T56" fmla="*/ 43 w 43"/>
                <a:gd name="T57" fmla="*/ 0 h 14"/>
                <a:gd name="T58" fmla="*/ 43 w 43"/>
                <a:gd name="T59" fmla="*/ 0 h 14"/>
                <a:gd name="T60" fmla="*/ 43 w 43"/>
                <a:gd name="T61" fmla="*/ 0 h 14"/>
                <a:gd name="T62" fmla="*/ 43 w 43"/>
                <a:gd name="T63" fmla="*/ 0 h 14"/>
                <a:gd name="T64" fmla="*/ 43 w 43"/>
                <a:gd name="T65" fmla="*/ 0 h 14"/>
                <a:gd name="T66" fmla="*/ 43 w 43"/>
                <a:gd name="T67" fmla="*/ 0 h 14"/>
                <a:gd name="T68" fmla="*/ 43 w 43"/>
                <a:gd name="T69" fmla="*/ 0 h 14"/>
                <a:gd name="T70" fmla="*/ 43 w 43"/>
                <a:gd name="T71" fmla="*/ 0 h 14"/>
                <a:gd name="T72" fmla="*/ 43 w 43"/>
                <a:gd name="T73" fmla="*/ 0 h 14"/>
                <a:gd name="T74" fmla="*/ 43 w 43"/>
                <a:gd name="T75" fmla="*/ 0 h 14"/>
                <a:gd name="T76" fmla="*/ 43 w 43"/>
                <a:gd name="T77" fmla="*/ 0 h 14"/>
                <a:gd name="T78" fmla="*/ 43 w 43"/>
                <a:gd name="T79" fmla="*/ 0 h 14"/>
                <a:gd name="T80" fmla="*/ 43 w 43"/>
                <a:gd name="T81" fmla="*/ 0 h 14"/>
                <a:gd name="T82" fmla="*/ 43 w 43"/>
                <a:gd name="T83" fmla="*/ 0 h 14"/>
                <a:gd name="T84" fmla="*/ 43 w 43"/>
                <a:gd name="T85" fmla="*/ 0 h 14"/>
                <a:gd name="T86" fmla="*/ 43 w 43"/>
                <a:gd name="T87" fmla="*/ 0 h 14"/>
                <a:gd name="T88" fmla="*/ 43 w 43"/>
                <a:gd name="T89" fmla="*/ 0 h 14"/>
                <a:gd name="T90" fmla="*/ 43 w 43"/>
                <a:gd name="T91" fmla="*/ 0 h 14"/>
                <a:gd name="T92" fmla="*/ 43 w 43"/>
                <a:gd name="T93" fmla="*/ 0 h 14"/>
                <a:gd name="T94" fmla="*/ 43 w 43"/>
                <a:gd name="T95" fmla="*/ 0 h 14"/>
                <a:gd name="T96" fmla="*/ 43 w 43"/>
                <a:gd name="T97" fmla="*/ 0 h 14"/>
                <a:gd name="T98" fmla="*/ 43 w 43"/>
                <a:gd name="T99" fmla="*/ 0 h 14"/>
                <a:gd name="T100" fmla="*/ 43 w 43"/>
                <a:gd name="T101" fmla="*/ 0 h 14"/>
                <a:gd name="T102" fmla="*/ 43 w 43"/>
                <a:gd name="T10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" h="14"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5" y="13"/>
                  </a:moveTo>
                  <a:cubicBezTo>
                    <a:pt x="13" y="13"/>
                    <a:pt x="12" y="14"/>
                    <a:pt x="10" y="14"/>
                  </a:cubicBezTo>
                  <a:cubicBezTo>
                    <a:pt x="12" y="14"/>
                    <a:pt x="13" y="13"/>
                    <a:pt x="15" y="13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002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9" name="Freeform 12">
              <a:extLst>
                <a:ext uri="{FF2B5EF4-FFF2-40B4-BE49-F238E27FC236}">
                  <a16:creationId xmlns="" xmlns:a16="http://schemas.microsoft.com/office/drawing/2014/main" id="{1C9FE623-DB65-40DE-B09C-290324F1B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0"/>
              <a:ext cx="458" cy="891"/>
            </a:xfrm>
            <a:custGeom>
              <a:avLst/>
              <a:gdLst>
                <a:gd name="T0" fmla="*/ 11 w 191"/>
                <a:gd name="T1" fmla="*/ 0 h 374"/>
                <a:gd name="T2" fmla="*/ 6 w 191"/>
                <a:gd name="T3" fmla="*/ 1 h 374"/>
                <a:gd name="T4" fmla="*/ 6 w 191"/>
                <a:gd name="T5" fmla="*/ 1 h 374"/>
                <a:gd name="T6" fmla="*/ 0 w 191"/>
                <a:gd name="T7" fmla="*/ 12 h 374"/>
                <a:gd name="T8" fmla="*/ 0 w 191"/>
                <a:gd name="T9" fmla="*/ 16 h 374"/>
                <a:gd name="T10" fmla="*/ 142 w 191"/>
                <a:gd name="T11" fmla="*/ 367 h 374"/>
                <a:gd name="T12" fmla="*/ 142 w 191"/>
                <a:gd name="T13" fmla="*/ 367 h 374"/>
                <a:gd name="T14" fmla="*/ 142 w 191"/>
                <a:gd name="T15" fmla="*/ 367 h 374"/>
                <a:gd name="T16" fmla="*/ 142 w 191"/>
                <a:gd name="T17" fmla="*/ 367 h 374"/>
                <a:gd name="T18" fmla="*/ 142 w 191"/>
                <a:gd name="T19" fmla="*/ 367 h 374"/>
                <a:gd name="T20" fmla="*/ 152 w 191"/>
                <a:gd name="T21" fmla="*/ 374 h 374"/>
                <a:gd name="T22" fmla="*/ 152 w 191"/>
                <a:gd name="T23" fmla="*/ 374 h 374"/>
                <a:gd name="T24" fmla="*/ 152 w 191"/>
                <a:gd name="T25" fmla="*/ 374 h 374"/>
                <a:gd name="T26" fmla="*/ 157 w 191"/>
                <a:gd name="T27" fmla="*/ 373 h 374"/>
                <a:gd name="T28" fmla="*/ 157 w 191"/>
                <a:gd name="T29" fmla="*/ 373 h 374"/>
                <a:gd name="T30" fmla="*/ 185 w 191"/>
                <a:gd name="T31" fmla="*/ 360 h 374"/>
                <a:gd name="T32" fmla="*/ 185 w 191"/>
                <a:gd name="T33" fmla="*/ 360 h 374"/>
                <a:gd name="T34" fmla="*/ 185 w 191"/>
                <a:gd name="T35" fmla="*/ 360 h 374"/>
                <a:gd name="T36" fmla="*/ 185 w 191"/>
                <a:gd name="T37" fmla="*/ 360 h 374"/>
                <a:gd name="T38" fmla="*/ 185 w 191"/>
                <a:gd name="T39" fmla="*/ 360 h 374"/>
                <a:gd name="T40" fmla="*/ 185 w 191"/>
                <a:gd name="T41" fmla="*/ 360 h 374"/>
                <a:gd name="T42" fmla="*/ 185 w 191"/>
                <a:gd name="T43" fmla="*/ 360 h 374"/>
                <a:gd name="T44" fmla="*/ 185 w 191"/>
                <a:gd name="T45" fmla="*/ 360 h 374"/>
                <a:gd name="T46" fmla="*/ 185 w 191"/>
                <a:gd name="T47" fmla="*/ 360 h 374"/>
                <a:gd name="T48" fmla="*/ 185 w 191"/>
                <a:gd name="T49" fmla="*/ 360 h 374"/>
                <a:gd name="T50" fmla="*/ 185 w 191"/>
                <a:gd name="T51" fmla="*/ 360 h 374"/>
                <a:gd name="T52" fmla="*/ 185 w 191"/>
                <a:gd name="T53" fmla="*/ 360 h 374"/>
                <a:gd name="T54" fmla="*/ 185 w 191"/>
                <a:gd name="T55" fmla="*/ 360 h 374"/>
                <a:gd name="T56" fmla="*/ 185 w 191"/>
                <a:gd name="T57" fmla="*/ 360 h 374"/>
                <a:gd name="T58" fmla="*/ 185 w 191"/>
                <a:gd name="T59" fmla="*/ 360 h 374"/>
                <a:gd name="T60" fmla="*/ 185 w 191"/>
                <a:gd name="T61" fmla="*/ 360 h 374"/>
                <a:gd name="T62" fmla="*/ 185 w 191"/>
                <a:gd name="T63" fmla="*/ 360 h 374"/>
                <a:gd name="T64" fmla="*/ 185 w 191"/>
                <a:gd name="T65" fmla="*/ 360 h 374"/>
                <a:gd name="T66" fmla="*/ 185 w 191"/>
                <a:gd name="T67" fmla="*/ 360 h 374"/>
                <a:gd name="T68" fmla="*/ 185 w 191"/>
                <a:gd name="T69" fmla="*/ 360 h 374"/>
                <a:gd name="T70" fmla="*/ 185 w 191"/>
                <a:gd name="T71" fmla="*/ 360 h 374"/>
                <a:gd name="T72" fmla="*/ 185 w 191"/>
                <a:gd name="T73" fmla="*/ 360 h 374"/>
                <a:gd name="T74" fmla="*/ 185 w 191"/>
                <a:gd name="T75" fmla="*/ 360 h 374"/>
                <a:gd name="T76" fmla="*/ 185 w 191"/>
                <a:gd name="T77" fmla="*/ 360 h 374"/>
                <a:gd name="T78" fmla="*/ 185 w 191"/>
                <a:gd name="T79" fmla="*/ 360 h 374"/>
                <a:gd name="T80" fmla="*/ 185 w 191"/>
                <a:gd name="T81" fmla="*/ 360 h 374"/>
                <a:gd name="T82" fmla="*/ 185 w 191"/>
                <a:gd name="T83" fmla="*/ 360 h 374"/>
                <a:gd name="T84" fmla="*/ 191 w 191"/>
                <a:gd name="T85" fmla="*/ 349 h 374"/>
                <a:gd name="T86" fmla="*/ 168 w 191"/>
                <a:gd name="T87" fmla="*/ 360 h 374"/>
                <a:gd name="T88" fmla="*/ 163 w 191"/>
                <a:gd name="T89" fmla="*/ 361 h 374"/>
                <a:gd name="T90" fmla="*/ 153 w 191"/>
                <a:gd name="T91" fmla="*/ 354 h 374"/>
                <a:gd name="T92" fmla="*/ 108 w 191"/>
                <a:gd name="T93" fmla="*/ 242 h 374"/>
                <a:gd name="T94" fmla="*/ 88 w 191"/>
                <a:gd name="T95" fmla="*/ 208 h 374"/>
                <a:gd name="T96" fmla="*/ 76 w 191"/>
                <a:gd name="T97" fmla="*/ 162 h 374"/>
                <a:gd name="T98" fmla="*/ 11 w 191"/>
                <a:gd name="T99" fmla="*/ 3 h 374"/>
                <a:gd name="T100" fmla="*/ 11 w 191"/>
                <a:gd name="T101" fmla="*/ 0 h 374"/>
                <a:gd name="T102" fmla="*/ 11 w 191"/>
                <a:gd name="T103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1" h="374">
                  <a:moveTo>
                    <a:pt x="11" y="0"/>
                  </a:moveTo>
                  <a:cubicBezTo>
                    <a:pt x="9" y="0"/>
                    <a:pt x="8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2" y="3"/>
                    <a:pt x="0" y="7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4" y="371"/>
                    <a:pt x="148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4" y="374"/>
                    <a:pt x="155" y="373"/>
                    <a:pt x="157" y="373"/>
                  </a:cubicBezTo>
                  <a:cubicBezTo>
                    <a:pt x="157" y="373"/>
                    <a:pt x="157" y="373"/>
                    <a:pt x="157" y="373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9" y="357"/>
                    <a:pt x="191" y="353"/>
                    <a:pt x="191" y="349"/>
                  </a:cubicBezTo>
                  <a:cubicBezTo>
                    <a:pt x="168" y="360"/>
                    <a:pt x="168" y="360"/>
                    <a:pt x="168" y="360"/>
                  </a:cubicBezTo>
                  <a:cubicBezTo>
                    <a:pt x="166" y="360"/>
                    <a:pt x="165" y="361"/>
                    <a:pt x="163" y="361"/>
                  </a:cubicBezTo>
                  <a:cubicBezTo>
                    <a:pt x="159" y="361"/>
                    <a:pt x="155" y="358"/>
                    <a:pt x="153" y="354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2" y="235"/>
                    <a:pt x="94" y="223"/>
                    <a:pt x="88" y="208"/>
                  </a:cubicBezTo>
                  <a:cubicBezTo>
                    <a:pt x="78" y="187"/>
                    <a:pt x="74" y="169"/>
                    <a:pt x="76" y="16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18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00" name="Freeform 13">
              <a:extLst>
                <a:ext uri="{FF2B5EF4-FFF2-40B4-BE49-F238E27FC236}">
                  <a16:creationId xmlns="" xmlns:a16="http://schemas.microsoft.com/office/drawing/2014/main" id="{15C22619-1E36-45F7-9B70-EF421BF10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56"/>
              <a:ext cx="81" cy="191"/>
            </a:xfrm>
            <a:custGeom>
              <a:avLst/>
              <a:gdLst>
                <a:gd name="T0" fmla="*/ 2 w 34"/>
                <a:gd name="T1" fmla="*/ 0 h 80"/>
                <a:gd name="T2" fmla="*/ 14 w 34"/>
                <a:gd name="T3" fmla="*/ 46 h 80"/>
                <a:gd name="T4" fmla="*/ 34 w 34"/>
                <a:gd name="T5" fmla="*/ 80 h 80"/>
                <a:gd name="T6" fmla="*/ 2 w 34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80">
                  <a:moveTo>
                    <a:pt x="2" y="0"/>
                  </a:moveTo>
                  <a:cubicBezTo>
                    <a:pt x="0" y="7"/>
                    <a:pt x="4" y="25"/>
                    <a:pt x="14" y="46"/>
                  </a:cubicBezTo>
                  <a:cubicBezTo>
                    <a:pt x="20" y="61"/>
                    <a:pt x="28" y="73"/>
                    <a:pt x="34" y="8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405" name="Graphic 837">
            <a:extLst>
              <a:ext uri="{FF2B5EF4-FFF2-40B4-BE49-F238E27FC236}">
                <a16:creationId xmlns="" xmlns:a16="http://schemas.microsoft.com/office/drawing/2014/main" id="{BB08FC97-DCD2-4AA1-9AA4-1B3E2EC153F6}"/>
              </a:ext>
            </a:extLst>
          </p:cNvPr>
          <p:cNvGrpSpPr/>
          <p:nvPr/>
        </p:nvGrpSpPr>
        <p:grpSpPr>
          <a:xfrm>
            <a:off x="8981501" y="2034361"/>
            <a:ext cx="969490" cy="1048470"/>
            <a:chOff x="5681545" y="3195637"/>
            <a:chExt cx="2191520" cy="2054559"/>
          </a:xfrm>
        </p:grpSpPr>
        <p:grpSp>
          <p:nvGrpSpPr>
            <p:cNvPr id="406" name="Graphic 837">
              <a:extLst>
                <a:ext uri="{FF2B5EF4-FFF2-40B4-BE49-F238E27FC236}">
                  <a16:creationId xmlns="" xmlns:a16="http://schemas.microsoft.com/office/drawing/2014/main" id="{2323A698-4F70-4E1E-B756-199E29D1E0BD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410" name="Freeform: Shape 409">
                <a:extLst>
                  <a:ext uri="{FF2B5EF4-FFF2-40B4-BE49-F238E27FC236}">
                    <a16:creationId xmlns="" xmlns:a16="http://schemas.microsoft.com/office/drawing/2014/main" id="{D95AA756-36CB-41F3-BCBA-54E242761DB1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="" xmlns:a16="http://schemas.microsoft.com/office/drawing/2014/main" id="{5BDE6C84-0CFA-47DF-8B75-40E38A20337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FFC000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407" name="Graphic 837">
              <a:extLst>
                <a:ext uri="{FF2B5EF4-FFF2-40B4-BE49-F238E27FC236}">
                  <a16:creationId xmlns="" xmlns:a16="http://schemas.microsoft.com/office/drawing/2014/main" id="{B3BE75C2-9EE6-47CE-845B-C3DCD4780F97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408" name="Freeform: Shape 407">
                <a:extLst>
                  <a:ext uri="{FF2B5EF4-FFF2-40B4-BE49-F238E27FC236}">
                    <a16:creationId xmlns="" xmlns:a16="http://schemas.microsoft.com/office/drawing/2014/main" id="{3E5B88B4-B8CD-4DBF-BAC5-AC33CC44BB51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="" xmlns:a16="http://schemas.microsoft.com/office/drawing/2014/main" id="{EFD52EC4-F790-4489-9BB6-FF23BA7839A8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FFC000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grpSp>
        <p:nvGrpSpPr>
          <p:cNvPr id="412" name="Graphic 47">
            <a:extLst>
              <a:ext uri="{FF2B5EF4-FFF2-40B4-BE49-F238E27FC236}">
                <a16:creationId xmlns="" xmlns:a16="http://schemas.microsoft.com/office/drawing/2014/main" id="{545EBC52-F285-4CEC-8EDE-BB44FE0AA9DC}"/>
              </a:ext>
            </a:extLst>
          </p:cNvPr>
          <p:cNvGrpSpPr/>
          <p:nvPr/>
        </p:nvGrpSpPr>
        <p:grpSpPr>
          <a:xfrm rot="5400000">
            <a:off x="1020211" y="5939146"/>
            <a:ext cx="656054" cy="590177"/>
            <a:chOff x="6019800" y="3362325"/>
            <a:chExt cx="150832" cy="134189"/>
          </a:xfrm>
        </p:grpSpPr>
        <p:sp>
          <p:nvSpPr>
            <p:cNvPr id="413" name="Freeform: Shape 412">
              <a:extLst>
                <a:ext uri="{FF2B5EF4-FFF2-40B4-BE49-F238E27FC236}">
                  <a16:creationId xmlns="" xmlns:a16="http://schemas.microsoft.com/office/drawing/2014/main" id="{13CDE6E3-117E-4BDA-A2A4-8399E3FA5521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="" xmlns:a16="http://schemas.microsoft.com/office/drawing/2014/main" id="{78B7B649-2C54-4A0B-A6A0-058CC536F751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="" xmlns:a16="http://schemas.microsoft.com/office/drawing/2014/main" id="{20D0EB4B-50BE-4B45-B66B-EBBD3363A970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="" xmlns:a16="http://schemas.microsoft.com/office/drawing/2014/main" id="{8C2C7C10-2B3B-49F2-988D-3A83448E7FC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344" name="Graphic 19325">
            <a:extLst>
              <a:ext uri="{FF2B5EF4-FFF2-40B4-BE49-F238E27FC236}">
                <a16:creationId xmlns=""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5012635" y="4694168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01" name="Graphic 19325">
            <a:extLst>
              <a:ext uri="{FF2B5EF4-FFF2-40B4-BE49-F238E27FC236}">
                <a16:creationId xmlns=""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569636" y="4385853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46" name="Graphic 19325">
            <a:extLst>
              <a:ext uri="{FF2B5EF4-FFF2-40B4-BE49-F238E27FC236}">
                <a16:creationId xmlns=""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033699" y="1444957"/>
            <a:ext cx="384894" cy="34330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02" name="Graphic 19325">
            <a:extLst>
              <a:ext uri="{FF2B5EF4-FFF2-40B4-BE49-F238E27FC236}">
                <a16:creationId xmlns=""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9680122" y="6110938"/>
            <a:ext cx="353577" cy="315371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5794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roup 233">
            <a:extLst>
              <a:ext uri="{FF2B5EF4-FFF2-40B4-BE49-F238E27FC236}">
                <a16:creationId xmlns="" xmlns:a16="http://schemas.microsoft.com/office/drawing/2014/main" id="{F4993A69-4248-4128-B9B8-CEC28C2E8FC1}"/>
              </a:ext>
            </a:extLst>
          </p:cNvPr>
          <p:cNvGrpSpPr/>
          <p:nvPr/>
        </p:nvGrpSpPr>
        <p:grpSpPr>
          <a:xfrm flipH="1">
            <a:off x="3691489" y="730826"/>
            <a:ext cx="1828511" cy="1373644"/>
            <a:chOff x="-403127" y="371217"/>
            <a:chExt cx="1204344" cy="852926"/>
          </a:xfrm>
        </p:grpSpPr>
        <p:grpSp>
          <p:nvGrpSpPr>
            <p:cNvPr id="235" name="Graphic 876">
              <a:extLst>
                <a:ext uri="{FF2B5EF4-FFF2-40B4-BE49-F238E27FC236}">
                  <a16:creationId xmlns="" xmlns:a16="http://schemas.microsoft.com/office/drawing/2014/main" id="{FA5B46DE-9816-4371-858E-4E712FB87CAE}"/>
                </a:ext>
              </a:extLst>
            </p:cNvPr>
            <p:cNvGrpSpPr/>
            <p:nvPr/>
          </p:nvGrpSpPr>
          <p:grpSpPr>
            <a:xfrm flipH="1">
              <a:off x="-403127" y="400231"/>
              <a:ext cx="1182052" cy="823912"/>
              <a:chOff x="-380835" y="371217"/>
              <a:chExt cx="1182052" cy="823912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244" name="Graphic 876">
                <a:extLst>
                  <a:ext uri="{FF2B5EF4-FFF2-40B4-BE49-F238E27FC236}">
                    <a16:creationId xmlns="" xmlns:a16="http://schemas.microsoft.com/office/drawing/2014/main" id="{EC9EF007-0F72-4B47-8B1D-776530899267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  <a:grpFill/>
            </p:grpSpPr>
            <p:sp>
              <p:nvSpPr>
                <p:cNvPr id="248" name="Freeform: Shape 247">
                  <a:extLst>
                    <a:ext uri="{FF2B5EF4-FFF2-40B4-BE49-F238E27FC236}">
                      <a16:creationId xmlns="" xmlns:a16="http://schemas.microsoft.com/office/drawing/2014/main" id="{9E67C4A9-A21B-422D-B4FA-6280BF186890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49" name="Freeform: Shape 248">
                  <a:extLst>
                    <a:ext uri="{FF2B5EF4-FFF2-40B4-BE49-F238E27FC236}">
                      <a16:creationId xmlns="" xmlns:a16="http://schemas.microsoft.com/office/drawing/2014/main" id="{C447437D-274A-4225-B151-64F2E49E827D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50" name="Freeform: Shape 249">
                  <a:extLst>
                    <a:ext uri="{FF2B5EF4-FFF2-40B4-BE49-F238E27FC236}">
                      <a16:creationId xmlns="" xmlns:a16="http://schemas.microsoft.com/office/drawing/2014/main" id="{10265B22-956B-42B4-B756-8EC123515627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245" name="Graphic 876">
                <a:extLst>
                  <a:ext uri="{FF2B5EF4-FFF2-40B4-BE49-F238E27FC236}">
                    <a16:creationId xmlns="" xmlns:a16="http://schemas.microsoft.com/office/drawing/2014/main" id="{69F2CD4A-50B3-4748-871C-E93AD7786DAA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grpFill/>
            </p:grpSpPr>
            <p:sp>
              <p:nvSpPr>
                <p:cNvPr id="246" name="Freeform: Shape 245">
                  <a:extLst>
                    <a:ext uri="{FF2B5EF4-FFF2-40B4-BE49-F238E27FC236}">
                      <a16:creationId xmlns="" xmlns:a16="http://schemas.microsoft.com/office/drawing/2014/main" id="{292645A1-D7EB-495E-8DF1-57E22D1F8BC2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47" name="Freeform: Shape 246">
                  <a:extLst>
                    <a:ext uri="{FF2B5EF4-FFF2-40B4-BE49-F238E27FC236}">
                      <a16:creationId xmlns="" xmlns:a16="http://schemas.microsoft.com/office/drawing/2014/main" id="{19AA46F5-16F5-4032-A90A-BACBF2623EEF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236" name="Graphic 876">
              <a:extLst>
                <a:ext uri="{FF2B5EF4-FFF2-40B4-BE49-F238E27FC236}">
                  <a16:creationId xmlns="" xmlns:a16="http://schemas.microsoft.com/office/drawing/2014/main" id="{CAAF460F-27FA-48A4-B4EA-8F6C23A2FA6D}"/>
                </a:ext>
              </a:extLst>
            </p:cNvPr>
            <p:cNvGrpSpPr/>
            <p:nvPr/>
          </p:nvGrpSpPr>
          <p:grpSpPr>
            <a:xfrm flipH="1">
              <a:off x="-380835" y="371217"/>
              <a:ext cx="1182052" cy="823912"/>
              <a:chOff x="-380835" y="371217"/>
              <a:chExt cx="1182052" cy="823912"/>
            </a:xfrm>
          </p:grpSpPr>
          <p:grpSp>
            <p:nvGrpSpPr>
              <p:cNvPr id="237" name="Graphic 876">
                <a:extLst>
                  <a:ext uri="{FF2B5EF4-FFF2-40B4-BE49-F238E27FC236}">
                    <a16:creationId xmlns="" xmlns:a16="http://schemas.microsoft.com/office/drawing/2014/main" id="{279A81DE-6E46-49C3-8C7F-C8C497E1A9AD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</p:grpSpPr>
            <p:sp>
              <p:nvSpPr>
                <p:cNvPr id="241" name="Freeform: Shape 240">
                  <a:extLst>
                    <a:ext uri="{FF2B5EF4-FFF2-40B4-BE49-F238E27FC236}">
                      <a16:creationId xmlns="" xmlns:a16="http://schemas.microsoft.com/office/drawing/2014/main" id="{17B09373-CE6F-4B6E-B29C-DF74F8DB8575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42" name="Freeform: Shape 241">
                  <a:extLst>
                    <a:ext uri="{FF2B5EF4-FFF2-40B4-BE49-F238E27FC236}">
                      <a16:creationId xmlns="" xmlns:a16="http://schemas.microsoft.com/office/drawing/2014/main" id="{39BA1A7F-A0DD-4B19-92C4-428F81911EEC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43" name="Freeform: Shape 242">
                  <a:extLst>
                    <a:ext uri="{FF2B5EF4-FFF2-40B4-BE49-F238E27FC236}">
                      <a16:creationId xmlns="" xmlns:a16="http://schemas.microsoft.com/office/drawing/2014/main" id="{C0D13CDE-5DC7-49E8-8F6F-0EC5D46A1A0A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solidFill>
                  <a:srgbClr val="484D5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238" name="Graphic 876">
                <a:extLst>
                  <a:ext uri="{FF2B5EF4-FFF2-40B4-BE49-F238E27FC236}">
                    <a16:creationId xmlns="" xmlns:a16="http://schemas.microsoft.com/office/drawing/2014/main" id="{3477164D-4006-4F80-973E-484E52918B7A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solidFill>
                <a:srgbClr val="FFD524"/>
              </a:solidFill>
            </p:grpSpPr>
            <p:sp>
              <p:nvSpPr>
                <p:cNvPr id="239" name="Freeform: Shape 238">
                  <a:extLst>
                    <a:ext uri="{FF2B5EF4-FFF2-40B4-BE49-F238E27FC236}">
                      <a16:creationId xmlns="" xmlns:a16="http://schemas.microsoft.com/office/drawing/2014/main" id="{ECCA6719-27DC-466A-810B-02D30F5AE69A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40" name="Freeform: Shape 239">
                  <a:extLst>
                    <a:ext uri="{FF2B5EF4-FFF2-40B4-BE49-F238E27FC236}">
                      <a16:creationId xmlns="" xmlns:a16="http://schemas.microsoft.com/office/drawing/2014/main" id="{57D418B6-3F90-490C-98A1-20AB55DA578C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sp>
        <p:nvSpPr>
          <p:cNvPr id="8731" name="Freeform: Shape 8730">
            <a:extLst>
              <a:ext uri="{FF2B5EF4-FFF2-40B4-BE49-F238E27FC236}">
                <a16:creationId xmlns="" xmlns:a16="http://schemas.microsoft.com/office/drawing/2014/main" id="{494EB01D-C570-4214-95BD-425CF24B5740}"/>
              </a:ext>
            </a:extLst>
          </p:cNvPr>
          <p:cNvSpPr/>
          <p:nvPr/>
        </p:nvSpPr>
        <p:spPr>
          <a:xfrm rot="20009355">
            <a:off x="2257379" y="-1738687"/>
            <a:ext cx="10752226" cy="8879692"/>
          </a:xfrm>
          <a:custGeom>
            <a:avLst/>
            <a:gdLst>
              <a:gd name="connsiteX0" fmla="*/ 3936674 w 5532100"/>
              <a:gd name="connsiteY0" fmla="*/ 44776 h 6709605"/>
              <a:gd name="connsiteX1" fmla="*/ 2572163 w 5532100"/>
              <a:gd name="connsiteY1" fmla="*/ 86276 h 6709605"/>
              <a:gd name="connsiteX2" fmla="*/ 1676454 w 5532100"/>
              <a:gd name="connsiteY2" fmla="*/ 559528 h 6709605"/>
              <a:gd name="connsiteX3" fmla="*/ 1324166 w 5532100"/>
              <a:gd name="connsiteY3" fmla="*/ 1581307 h 6709605"/>
              <a:gd name="connsiteX4" fmla="*/ 778519 w 5532100"/>
              <a:gd name="connsiteY4" fmla="*/ 2489453 h 6709605"/>
              <a:gd name="connsiteX5" fmla="*/ 285761 w 5532100"/>
              <a:gd name="connsiteY5" fmla="*/ 2785579 h 6709605"/>
              <a:gd name="connsiteX6" fmla="*/ 1025 w 5532100"/>
              <a:gd name="connsiteY6" fmla="*/ 3499450 h 6709605"/>
              <a:gd name="connsiteX7" fmla="*/ 1564000 w 5532100"/>
              <a:gd name="connsiteY7" fmla="*/ 4684085 h 6709605"/>
              <a:gd name="connsiteX8" fmla="*/ 2381554 w 5532100"/>
              <a:gd name="connsiteY8" fmla="*/ 5406988 h 6709605"/>
              <a:gd name="connsiteX9" fmla="*/ 2950111 w 5532100"/>
              <a:gd name="connsiteY9" fmla="*/ 6470136 h 6709605"/>
              <a:gd name="connsiteX10" fmla="*/ 4468575 w 5532100"/>
              <a:gd name="connsiteY10" fmla="*/ 6265387 h 6709605"/>
              <a:gd name="connsiteX11" fmla="*/ 4872050 w 5532100"/>
              <a:gd name="connsiteY11" fmla="*/ 5544316 h 6709605"/>
              <a:gd name="connsiteX12" fmla="*/ 5462077 w 5532100"/>
              <a:gd name="connsiteY12" fmla="*/ 3387126 h 6709605"/>
              <a:gd name="connsiteX13" fmla="*/ 5343076 w 5532100"/>
              <a:gd name="connsiteY13" fmla="*/ 1190661 h 6709605"/>
              <a:gd name="connsiteX14" fmla="*/ 4011425 w 5532100"/>
              <a:gd name="connsiteY14" fmla="*/ 51977 h 6709605"/>
              <a:gd name="connsiteX15" fmla="*/ 3936674 w 5532100"/>
              <a:gd name="connsiteY15" fmla="*/ 44776 h 670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32100" h="6709605">
                <a:moveTo>
                  <a:pt x="3936674" y="44776"/>
                </a:moveTo>
                <a:cubicBezTo>
                  <a:pt x="3486986" y="-26309"/>
                  <a:pt x="3009152" y="-12956"/>
                  <a:pt x="2572163" y="86276"/>
                </a:cubicBezTo>
                <a:cubicBezTo>
                  <a:pt x="2243571" y="160897"/>
                  <a:pt x="1912622" y="297832"/>
                  <a:pt x="1676454" y="559528"/>
                </a:cubicBezTo>
                <a:cubicBezTo>
                  <a:pt x="1439370" y="822140"/>
                  <a:pt x="1395514" y="1232815"/>
                  <a:pt x="1324166" y="1581307"/>
                </a:cubicBezTo>
                <a:cubicBezTo>
                  <a:pt x="1246535" y="1960039"/>
                  <a:pt x="1089570" y="2285752"/>
                  <a:pt x="778519" y="2489453"/>
                </a:cubicBezTo>
                <a:cubicBezTo>
                  <a:pt x="617627" y="2594838"/>
                  <a:pt x="431992" y="2657938"/>
                  <a:pt x="285761" y="2785579"/>
                </a:cubicBezTo>
                <a:cubicBezTo>
                  <a:pt x="94235" y="2952755"/>
                  <a:pt x="-11674" y="3225840"/>
                  <a:pt x="1025" y="3499450"/>
                </a:cubicBezTo>
                <a:cubicBezTo>
                  <a:pt x="42132" y="4388089"/>
                  <a:pt x="962845" y="4468339"/>
                  <a:pt x="1564000" y="4684085"/>
                </a:cubicBezTo>
                <a:cubicBezTo>
                  <a:pt x="1933699" y="4816700"/>
                  <a:pt x="2188849" y="5038991"/>
                  <a:pt x="2381554" y="5406988"/>
                </a:cubicBezTo>
                <a:cubicBezTo>
                  <a:pt x="2569676" y="5766476"/>
                  <a:pt x="2652152" y="6184483"/>
                  <a:pt x="2950111" y="6470136"/>
                </a:cubicBezTo>
                <a:cubicBezTo>
                  <a:pt x="3395609" y="6897175"/>
                  <a:pt x="4129771" y="6706172"/>
                  <a:pt x="4468575" y="6265387"/>
                </a:cubicBezTo>
                <a:cubicBezTo>
                  <a:pt x="4634049" y="6050035"/>
                  <a:pt x="4760773" y="5798026"/>
                  <a:pt x="4872050" y="5544316"/>
                </a:cubicBezTo>
                <a:cubicBezTo>
                  <a:pt x="5167259" y="4871160"/>
                  <a:pt x="5361142" y="4132678"/>
                  <a:pt x="5462077" y="3387126"/>
                </a:cubicBezTo>
                <a:cubicBezTo>
                  <a:pt x="5558298" y="2675873"/>
                  <a:pt x="5585920" y="1889870"/>
                  <a:pt x="5343076" y="1190661"/>
                </a:cubicBezTo>
                <a:cubicBezTo>
                  <a:pt x="5118822" y="544996"/>
                  <a:pt x="4637191" y="124765"/>
                  <a:pt x="4011425" y="51977"/>
                </a:cubicBezTo>
                <a:cubicBezTo>
                  <a:pt x="3986683" y="49097"/>
                  <a:pt x="3961416" y="48573"/>
                  <a:pt x="3936674" y="44776"/>
                </a:cubicBezTo>
                <a:close/>
              </a:path>
            </a:pathLst>
          </a:custGeom>
          <a:solidFill>
            <a:srgbClr val="0F5B42"/>
          </a:solidFill>
          <a:ln w="1309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="" xmlns:a16="http://schemas.microsoft.com/office/drawing/2014/main" id="{45875131-7C2D-4BA9-8397-0AC74A2173F7}"/>
              </a:ext>
            </a:extLst>
          </p:cNvPr>
          <p:cNvGrpSpPr/>
          <p:nvPr/>
        </p:nvGrpSpPr>
        <p:grpSpPr>
          <a:xfrm flipH="1">
            <a:off x="1387795" y="3122415"/>
            <a:ext cx="2230373" cy="3880999"/>
            <a:chOff x="5395912" y="2305024"/>
            <a:chExt cx="1395996" cy="2249680"/>
          </a:xfrm>
        </p:grpSpPr>
        <p:grpSp>
          <p:nvGrpSpPr>
            <p:cNvPr id="4" name="Graphic 1">
              <a:extLst>
                <a:ext uri="{FF2B5EF4-FFF2-40B4-BE49-F238E27FC236}">
                  <a16:creationId xmlns="" xmlns:a16="http://schemas.microsoft.com/office/drawing/2014/main" id="{45875131-7C2D-4BA9-8397-0AC74A2173F7}"/>
                </a:ext>
              </a:extLst>
            </p:cNvPr>
            <p:cNvGrpSpPr/>
            <p:nvPr/>
          </p:nvGrpSpPr>
          <p:grpSpPr>
            <a:xfrm>
              <a:off x="5462587" y="2324074"/>
              <a:ext cx="1329321" cy="2230630"/>
              <a:chOff x="5462587" y="2324074"/>
              <a:chExt cx="1329321" cy="2230630"/>
            </a:xfrm>
            <a:solidFill>
              <a:srgbClr val="353131"/>
            </a:solidFill>
          </p:grpSpPr>
          <p:sp>
            <p:nvSpPr>
              <p:cNvPr id="5" name="Freeform: Shape 4">
                <a:extLst>
                  <a:ext uri="{FF2B5EF4-FFF2-40B4-BE49-F238E27FC236}">
                    <a16:creationId xmlns="" xmlns:a16="http://schemas.microsoft.com/office/drawing/2014/main" id="{6F4CFCD2-0C56-44D9-8B11-BE162EA02482}"/>
                  </a:ext>
                </a:extLst>
              </p:cNvPr>
              <p:cNvSpPr/>
              <p:nvPr/>
            </p:nvSpPr>
            <p:spPr>
              <a:xfrm>
                <a:off x="6345554" y="3603688"/>
                <a:ext cx="350615" cy="243120"/>
              </a:xfrm>
              <a:custGeom>
                <a:avLst/>
                <a:gdLst>
                  <a:gd name="connsiteX0" fmla="*/ 0 w 350615"/>
                  <a:gd name="connsiteY0" fmla="*/ 42863 h 243120"/>
                  <a:gd name="connsiteX1" fmla="*/ 104204 w 350615"/>
                  <a:gd name="connsiteY1" fmla="*/ 241268 h 243120"/>
                  <a:gd name="connsiteX2" fmla="*/ 350615 w 350615"/>
                  <a:gd name="connsiteY2" fmla="*/ 157734 h 243120"/>
                  <a:gd name="connsiteX3" fmla="*/ 324993 w 350615"/>
                  <a:gd name="connsiteY3" fmla="*/ 93821 h 243120"/>
                  <a:gd name="connsiteX4" fmla="*/ 166021 w 350615"/>
                  <a:gd name="connsiteY4" fmla="*/ 114586 h 243120"/>
                  <a:gd name="connsiteX5" fmla="*/ 124301 w 350615"/>
                  <a:gd name="connsiteY5" fmla="*/ 0 h 243120"/>
                  <a:gd name="connsiteX6" fmla="*/ 0 w 350615"/>
                  <a:gd name="connsiteY6" fmla="*/ 42863 h 243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0615" h="243120">
                    <a:moveTo>
                      <a:pt x="0" y="42863"/>
                    </a:moveTo>
                    <a:cubicBezTo>
                      <a:pt x="0" y="42863"/>
                      <a:pt x="57341" y="224695"/>
                      <a:pt x="104204" y="241268"/>
                    </a:cubicBezTo>
                    <a:cubicBezTo>
                      <a:pt x="150971" y="257842"/>
                      <a:pt x="350615" y="157734"/>
                      <a:pt x="350615" y="157734"/>
                    </a:cubicBezTo>
                    <a:lnTo>
                      <a:pt x="324993" y="93821"/>
                    </a:lnTo>
                    <a:cubicBezTo>
                      <a:pt x="324993" y="93821"/>
                      <a:pt x="178118" y="130683"/>
                      <a:pt x="166021" y="114586"/>
                    </a:cubicBezTo>
                    <a:cubicBezTo>
                      <a:pt x="154305" y="98870"/>
                      <a:pt x="124301" y="0"/>
                      <a:pt x="124301" y="0"/>
                    </a:cubicBezTo>
                    <a:lnTo>
                      <a:pt x="0" y="4286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37" name="Freeform: Shape 8736">
                <a:extLst>
                  <a:ext uri="{FF2B5EF4-FFF2-40B4-BE49-F238E27FC236}">
                    <a16:creationId xmlns="" xmlns:a16="http://schemas.microsoft.com/office/drawing/2014/main" id="{EFC613EE-9146-4819-9755-7414EB3DB082}"/>
                  </a:ext>
                </a:extLst>
              </p:cNvPr>
              <p:cNvSpPr/>
              <p:nvPr/>
            </p:nvSpPr>
            <p:spPr>
              <a:xfrm>
                <a:off x="5505640" y="2589466"/>
                <a:ext cx="97387" cy="249283"/>
              </a:xfrm>
              <a:custGeom>
                <a:avLst/>
                <a:gdLst>
                  <a:gd name="connsiteX0" fmla="*/ 30289 w 97387"/>
                  <a:gd name="connsiteY0" fmla="*/ 0 h 249283"/>
                  <a:gd name="connsiteX1" fmla="*/ 31242 w 97387"/>
                  <a:gd name="connsiteY1" fmla="*/ 2953 h 249283"/>
                  <a:gd name="connsiteX2" fmla="*/ 95059 w 97387"/>
                  <a:gd name="connsiteY2" fmla="*/ 249269 h 249283"/>
                  <a:gd name="connsiteX3" fmla="*/ 0 w 97387"/>
                  <a:gd name="connsiteY3" fmla="*/ 8001 h 249283"/>
                  <a:gd name="connsiteX4" fmla="*/ 30289 w 97387"/>
                  <a:gd name="connsiteY4" fmla="*/ 0 h 249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87" h="249283">
                    <a:moveTo>
                      <a:pt x="30289" y="0"/>
                    </a:moveTo>
                    <a:cubicBezTo>
                      <a:pt x="30289" y="0"/>
                      <a:pt x="30670" y="1048"/>
                      <a:pt x="31242" y="2953"/>
                    </a:cubicBezTo>
                    <a:cubicBezTo>
                      <a:pt x="40481" y="31051"/>
                      <a:pt x="110966" y="247174"/>
                      <a:pt x="95059" y="249269"/>
                    </a:cubicBezTo>
                    <a:cubicBezTo>
                      <a:pt x="78105" y="251460"/>
                      <a:pt x="0" y="8001"/>
                      <a:pt x="0" y="8001"/>
                    </a:cubicBezTo>
                    <a:lnTo>
                      <a:pt x="30289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38" name="Freeform: Shape 8737">
                <a:extLst>
                  <a:ext uri="{FF2B5EF4-FFF2-40B4-BE49-F238E27FC236}">
                    <a16:creationId xmlns="" xmlns:a16="http://schemas.microsoft.com/office/drawing/2014/main" id="{779B68B9-81D9-4EF5-9F4B-FE7E65E1F55D}"/>
                  </a:ext>
                </a:extLst>
              </p:cNvPr>
              <p:cNvSpPr/>
              <p:nvPr/>
            </p:nvSpPr>
            <p:spPr>
              <a:xfrm>
                <a:off x="5504496" y="2586228"/>
                <a:ext cx="37147" cy="31337"/>
              </a:xfrm>
              <a:custGeom>
                <a:avLst/>
                <a:gdLst>
                  <a:gd name="connsiteX0" fmla="*/ 30766 w 37147"/>
                  <a:gd name="connsiteY0" fmla="*/ 0 h 31337"/>
                  <a:gd name="connsiteX1" fmla="*/ 37148 w 37147"/>
                  <a:gd name="connsiteY1" fmla="*/ 20765 h 31337"/>
                  <a:gd name="connsiteX2" fmla="*/ 7715 w 37147"/>
                  <a:gd name="connsiteY2" fmla="*/ 31337 h 31337"/>
                  <a:gd name="connsiteX3" fmla="*/ 0 w 37147"/>
                  <a:gd name="connsiteY3" fmla="*/ 9334 h 31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47" h="31337">
                    <a:moveTo>
                      <a:pt x="30766" y="0"/>
                    </a:moveTo>
                    <a:lnTo>
                      <a:pt x="37148" y="20765"/>
                    </a:lnTo>
                    <a:lnTo>
                      <a:pt x="7715" y="31337"/>
                    </a:lnTo>
                    <a:lnTo>
                      <a:pt x="0" y="933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39" name="Freeform: Shape 8738">
                <a:extLst>
                  <a:ext uri="{FF2B5EF4-FFF2-40B4-BE49-F238E27FC236}">
                    <a16:creationId xmlns="" xmlns:a16="http://schemas.microsoft.com/office/drawing/2014/main" id="{FF27C87E-F1FB-4F1B-A2F0-B65ADB53FE02}"/>
                  </a:ext>
                </a:extLst>
              </p:cNvPr>
              <p:cNvSpPr/>
              <p:nvPr/>
            </p:nvSpPr>
            <p:spPr>
              <a:xfrm>
                <a:off x="5462730" y="2460974"/>
                <a:ext cx="85912" cy="136589"/>
              </a:xfrm>
              <a:custGeom>
                <a:avLst/>
                <a:gdLst>
                  <a:gd name="connsiteX0" fmla="*/ 42909 w 85912"/>
                  <a:gd name="connsiteY0" fmla="*/ 136493 h 136589"/>
                  <a:gd name="connsiteX1" fmla="*/ 84724 w 85912"/>
                  <a:gd name="connsiteY1" fmla="*/ 106585 h 136589"/>
                  <a:gd name="connsiteX2" fmla="*/ 76533 w 85912"/>
                  <a:gd name="connsiteY2" fmla="*/ 67246 h 136589"/>
                  <a:gd name="connsiteX3" fmla="*/ 50434 w 85912"/>
                  <a:gd name="connsiteY3" fmla="*/ 35338 h 136589"/>
                  <a:gd name="connsiteX4" fmla="*/ 29860 w 85912"/>
                  <a:gd name="connsiteY4" fmla="*/ 0 h 136589"/>
                  <a:gd name="connsiteX5" fmla="*/ 333 w 85912"/>
                  <a:gd name="connsiteY5" fmla="*/ 73628 h 136589"/>
                  <a:gd name="connsiteX6" fmla="*/ 42909 w 85912"/>
                  <a:gd name="connsiteY6" fmla="*/ 136493 h 136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912" h="136589">
                    <a:moveTo>
                      <a:pt x="42909" y="136493"/>
                    </a:moveTo>
                    <a:cubicBezTo>
                      <a:pt x="60054" y="137922"/>
                      <a:pt x="80438" y="123253"/>
                      <a:pt x="84724" y="106585"/>
                    </a:cubicBezTo>
                    <a:cubicBezTo>
                      <a:pt x="88153" y="93250"/>
                      <a:pt x="83772" y="78962"/>
                      <a:pt x="76533" y="67246"/>
                    </a:cubicBezTo>
                    <a:cubicBezTo>
                      <a:pt x="69294" y="55531"/>
                      <a:pt x="59388" y="45720"/>
                      <a:pt x="50434" y="35338"/>
                    </a:cubicBezTo>
                    <a:cubicBezTo>
                      <a:pt x="41385" y="24955"/>
                      <a:pt x="33003" y="13335"/>
                      <a:pt x="29860" y="0"/>
                    </a:cubicBezTo>
                    <a:cubicBezTo>
                      <a:pt x="10334" y="19145"/>
                      <a:pt x="-2239" y="46482"/>
                      <a:pt x="333" y="73628"/>
                    </a:cubicBezTo>
                    <a:cubicBezTo>
                      <a:pt x="3000" y="100679"/>
                      <a:pt x="16144" y="130969"/>
                      <a:pt x="42909" y="136493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40" name="Freeform: Shape 8739">
                <a:extLst>
                  <a:ext uri="{FF2B5EF4-FFF2-40B4-BE49-F238E27FC236}">
                    <a16:creationId xmlns="" xmlns:a16="http://schemas.microsoft.com/office/drawing/2014/main" id="{1F888CEE-C555-425E-936C-472C189D7B1E}"/>
                  </a:ext>
                </a:extLst>
              </p:cNvPr>
              <p:cNvSpPr/>
              <p:nvPr/>
            </p:nvSpPr>
            <p:spPr>
              <a:xfrm>
                <a:off x="5462587" y="2459640"/>
                <a:ext cx="57175" cy="62324"/>
              </a:xfrm>
              <a:custGeom>
                <a:avLst/>
                <a:gdLst>
                  <a:gd name="connsiteX0" fmla="*/ 54959 w 57175"/>
                  <a:gd name="connsiteY0" fmla="*/ 41434 h 62324"/>
                  <a:gd name="connsiteX1" fmla="*/ 56007 w 57175"/>
                  <a:gd name="connsiteY1" fmla="*/ 55340 h 62324"/>
                  <a:gd name="connsiteX2" fmla="*/ 48863 w 57175"/>
                  <a:gd name="connsiteY2" fmla="*/ 60484 h 62324"/>
                  <a:gd name="connsiteX3" fmla="*/ 39910 w 57175"/>
                  <a:gd name="connsiteY3" fmla="*/ 60008 h 62324"/>
                  <a:gd name="connsiteX4" fmla="*/ 25717 w 57175"/>
                  <a:gd name="connsiteY4" fmla="*/ 54007 h 62324"/>
                  <a:gd name="connsiteX5" fmla="*/ 18097 w 57175"/>
                  <a:gd name="connsiteY5" fmla="*/ 51435 h 62324"/>
                  <a:gd name="connsiteX6" fmla="*/ 11335 w 57175"/>
                  <a:gd name="connsiteY6" fmla="*/ 59817 h 62324"/>
                  <a:gd name="connsiteX7" fmla="*/ 3715 w 57175"/>
                  <a:gd name="connsiteY7" fmla="*/ 62103 h 62324"/>
                  <a:gd name="connsiteX8" fmla="*/ 0 w 57175"/>
                  <a:gd name="connsiteY8" fmla="*/ 58769 h 62324"/>
                  <a:gd name="connsiteX9" fmla="*/ 31052 w 57175"/>
                  <a:gd name="connsiteY9" fmla="*/ 0 h 62324"/>
                  <a:gd name="connsiteX10" fmla="*/ 37719 w 57175"/>
                  <a:gd name="connsiteY10" fmla="*/ 17335 h 62324"/>
                  <a:gd name="connsiteX11" fmla="*/ 54959 w 57175"/>
                  <a:gd name="connsiteY11" fmla="*/ 41434 h 6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75" h="62324">
                    <a:moveTo>
                      <a:pt x="54959" y="41434"/>
                    </a:moveTo>
                    <a:cubicBezTo>
                      <a:pt x="57150" y="45815"/>
                      <a:pt x="58103" y="50959"/>
                      <a:pt x="56007" y="55340"/>
                    </a:cubicBezTo>
                    <a:cubicBezTo>
                      <a:pt x="54673" y="58103"/>
                      <a:pt x="51816" y="59817"/>
                      <a:pt x="48863" y="60484"/>
                    </a:cubicBezTo>
                    <a:cubicBezTo>
                      <a:pt x="45910" y="61151"/>
                      <a:pt x="42863" y="60674"/>
                      <a:pt x="39910" y="60008"/>
                    </a:cubicBezTo>
                    <a:cubicBezTo>
                      <a:pt x="34862" y="58865"/>
                      <a:pt x="30099" y="56769"/>
                      <a:pt x="25717" y="54007"/>
                    </a:cubicBezTo>
                    <a:cubicBezTo>
                      <a:pt x="23336" y="52483"/>
                      <a:pt x="20765" y="50673"/>
                      <a:pt x="18097" y="51435"/>
                    </a:cubicBezTo>
                    <a:cubicBezTo>
                      <a:pt x="14573" y="52483"/>
                      <a:pt x="13811" y="57150"/>
                      <a:pt x="11335" y="59817"/>
                    </a:cubicBezTo>
                    <a:cubicBezTo>
                      <a:pt x="9430" y="61913"/>
                      <a:pt x="6382" y="62770"/>
                      <a:pt x="3715" y="62103"/>
                    </a:cubicBezTo>
                    <a:cubicBezTo>
                      <a:pt x="952" y="61341"/>
                      <a:pt x="667" y="61436"/>
                      <a:pt x="0" y="58769"/>
                    </a:cubicBezTo>
                    <a:cubicBezTo>
                      <a:pt x="0" y="58769"/>
                      <a:pt x="6572" y="19145"/>
                      <a:pt x="31052" y="0"/>
                    </a:cubicBezTo>
                    <a:cubicBezTo>
                      <a:pt x="31052" y="0"/>
                      <a:pt x="29813" y="6096"/>
                      <a:pt x="37719" y="17335"/>
                    </a:cubicBezTo>
                    <a:cubicBezTo>
                      <a:pt x="45625" y="28766"/>
                      <a:pt x="54959" y="41434"/>
                      <a:pt x="54959" y="41434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41" name="Freeform: Shape 8740">
                <a:extLst>
                  <a:ext uri="{FF2B5EF4-FFF2-40B4-BE49-F238E27FC236}">
                    <a16:creationId xmlns="" xmlns:a16="http://schemas.microsoft.com/office/drawing/2014/main" id="{0F8A0D7E-213E-4B62-BDF9-6EE1A713146C}"/>
                  </a:ext>
                </a:extLst>
              </p:cNvPr>
              <p:cNvSpPr/>
              <p:nvPr/>
            </p:nvSpPr>
            <p:spPr>
              <a:xfrm>
                <a:off x="5477266" y="2523930"/>
                <a:ext cx="18852" cy="21767"/>
              </a:xfrm>
              <a:custGeom>
                <a:avLst/>
                <a:gdLst>
                  <a:gd name="connsiteX0" fmla="*/ 3799 w 18852"/>
                  <a:gd name="connsiteY0" fmla="*/ 2195 h 21767"/>
                  <a:gd name="connsiteX1" fmla="*/ 13705 w 18852"/>
                  <a:gd name="connsiteY1" fmla="*/ 1052 h 21767"/>
                  <a:gd name="connsiteX2" fmla="*/ 18849 w 18852"/>
                  <a:gd name="connsiteY2" fmla="*/ 9815 h 21767"/>
                  <a:gd name="connsiteX3" fmla="*/ 14562 w 18852"/>
                  <a:gd name="connsiteY3" fmla="*/ 19245 h 21767"/>
                  <a:gd name="connsiteX4" fmla="*/ 7419 w 18852"/>
                  <a:gd name="connsiteY4" fmla="*/ 21626 h 21767"/>
                  <a:gd name="connsiteX5" fmla="*/ 2942 w 18852"/>
                  <a:gd name="connsiteY5" fmla="*/ 18483 h 21767"/>
                  <a:gd name="connsiteX6" fmla="*/ 84 w 18852"/>
                  <a:gd name="connsiteY6" fmla="*/ 10291 h 21767"/>
                  <a:gd name="connsiteX7" fmla="*/ 3799 w 18852"/>
                  <a:gd name="connsiteY7" fmla="*/ 2195 h 21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52" h="21767">
                    <a:moveTo>
                      <a:pt x="3799" y="2195"/>
                    </a:moveTo>
                    <a:cubicBezTo>
                      <a:pt x="6371" y="-281"/>
                      <a:pt x="10562" y="-662"/>
                      <a:pt x="13705" y="1052"/>
                    </a:cubicBezTo>
                    <a:cubicBezTo>
                      <a:pt x="16848" y="2767"/>
                      <a:pt x="18753" y="6291"/>
                      <a:pt x="18849" y="9815"/>
                    </a:cubicBezTo>
                    <a:cubicBezTo>
                      <a:pt x="18944" y="13339"/>
                      <a:pt x="17134" y="16864"/>
                      <a:pt x="14562" y="19245"/>
                    </a:cubicBezTo>
                    <a:cubicBezTo>
                      <a:pt x="12657" y="20959"/>
                      <a:pt x="9990" y="22198"/>
                      <a:pt x="7419" y="21626"/>
                    </a:cubicBezTo>
                    <a:cubicBezTo>
                      <a:pt x="5609" y="21245"/>
                      <a:pt x="3990" y="20007"/>
                      <a:pt x="2942" y="18483"/>
                    </a:cubicBezTo>
                    <a:cubicBezTo>
                      <a:pt x="1227" y="16197"/>
                      <a:pt x="-392" y="13149"/>
                      <a:pt x="84" y="10291"/>
                    </a:cubicBezTo>
                    <a:cubicBezTo>
                      <a:pt x="561" y="7434"/>
                      <a:pt x="1418" y="3814"/>
                      <a:pt x="3799" y="2195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42" name="Freeform: Shape 8741">
                <a:extLst>
                  <a:ext uri="{FF2B5EF4-FFF2-40B4-BE49-F238E27FC236}">
                    <a16:creationId xmlns="" xmlns:a16="http://schemas.microsoft.com/office/drawing/2014/main" id="{CDD284A2-8539-4AB1-AF9C-977FDF1FEB33}"/>
                  </a:ext>
                </a:extLst>
              </p:cNvPr>
              <p:cNvSpPr/>
              <p:nvPr/>
            </p:nvSpPr>
            <p:spPr>
              <a:xfrm>
                <a:off x="5559360" y="2792825"/>
                <a:ext cx="447579" cy="348710"/>
              </a:xfrm>
              <a:custGeom>
                <a:avLst/>
                <a:gdLst>
                  <a:gd name="connsiteX0" fmla="*/ 447580 w 447579"/>
                  <a:gd name="connsiteY0" fmla="*/ 249174 h 348710"/>
                  <a:gd name="connsiteX1" fmla="*/ 40481 w 447579"/>
                  <a:gd name="connsiteY1" fmla="*/ 0 h 348710"/>
                  <a:gd name="connsiteX2" fmla="*/ 0 w 447579"/>
                  <a:gd name="connsiteY2" fmla="*/ 49530 h 348710"/>
                  <a:gd name="connsiteX3" fmla="*/ 424148 w 447579"/>
                  <a:gd name="connsiteY3" fmla="*/ 348710 h 348710"/>
                  <a:gd name="connsiteX4" fmla="*/ 447580 w 447579"/>
                  <a:gd name="connsiteY4" fmla="*/ 249174 h 348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579" h="348710">
                    <a:moveTo>
                      <a:pt x="447580" y="249174"/>
                    </a:moveTo>
                    <a:cubicBezTo>
                      <a:pt x="447580" y="249174"/>
                      <a:pt x="220218" y="211646"/>
                      <a:pt x="40481" y="0"/>
                    </a:cubicBezTo>
                    <a:lnTo>
                      <a:pt x="0" y="49530"/>
                    </a:lnTo>
                    <a:cubicBezTo>
                      <a:pt x="0" y="49530"/>
                      <a:pt x="162020" y="320326"/>
                      <a:pt x="424148" y="348710"/>
                    </a:cubicBezTo>
                    <a:lnTo>
                      <a:pt x="447580" y="24917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43" name="Freeform: Shape 8742">
                <a:extLst>
                  <a:ext uri="{FF2B5EF4-FFF2-40B4-BE49-F238E27FC236}">
                    <a16:creationId xmlns="" xmlns:a16="http://schemas.microsoft.com/office/drawing/2014/main" id="{E29027EB-EECB-45BD-8C34-D4E6F9641353}"/>
                  </a:ext>
                </a:extLst>
              </p:cNvPr>
              <p:cNvSpPr/>
              <p:nvPr/>
            </p:nvSpPr>
            <p:spPr>
              <a:xfrm>
                <a:off x="5486659" y="2682077"/>
                <a:ext cx="113278" cy="160277"/>
              </a:xfrm>
              <a:custGeom>
                <a:avLst/>
                <a:gdLst>
                  <a:gd name="connsiteX0" fmla="*/ 113278 w 113278"/>
                  <a:gd name="connsiteY0" fmla="*/ 110652 h 160277"/>
                  <a:gd name="connsiteX1" fmla="*/ 98419 w 113278"/>
                  <a:gd name="connsiteY1" fmla="*/ 39024 h 160277"/>
                  <a:gd name="connsiteX2" fmla="*/ 94323 w 113278"/>
                  <a:gd name="connsiteY2" fmla="*/ 77982 h 160277"/>
                  <a:gd name="connsiteX3" fmla="*/ 43365 w 113278"/>
                  <a:gd name="connsiteY3" fmla="*/ 1401 h 160277"/>
                  <a:gd name="connsiteX4" fmla="*/ 70416 w 113278"/>
                  <a:gd name="connsiteY4" fmla="*/ 62551 h 160277"/>
                  <a:gd name="connsiteX5" fmla="*/ 18409 w 113278"/>
                  <a:gd name="connsiteY5" fmla="*/ 19879 h 160277"/>
                  <a:gd name="connsiteX6" fmla="*/ 58033 w 113278"/>
                  <a:gd name="connsiteY6" fmla="*/ 77029 h 160277"/>
                  <a:gd name="connsiteX7" fmla="*/ 1550 w 113278"/>
                  <a:gd name="connsiteY7" fmla="*/ 39596 h 160277"/>
                  <a:gd name="connsiteX8" fmla="*/ 44889 w 113278"/>
                  <a:gd name="connsiteY8" fmla="*/ 89031 h 160277"/>
                  <a:gd name="connsiteX9" fmla="*/ 13361 w 113278"/>
                  <a:gd name="connsiteY9" fmla="*/ 78648 h 160277"/>
                  <a:gd name="connsiteX10" fmla="*/ 72892 w 113278"/>
                  <a:gd name="connsiteY10" fmla="*/ 160278 h 160277"/>
                  <a:gd name="connsiteX11" fmla="*/ 113278 w 113278"/>
                  <a:gd name="connsiteY11" fmla="*/ 110652 h 16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278" h="160277">
                    <a:moveTo>
                      <a:pt x="113278" y="110652"/>
                    </a:moveTo>
                    <a:cubicBezTo>
                      <a:pt x="113278" y="110652"/>
                      <a:pt x="101467" y="46073"/>
                      <a:pt x="98419" y="39024"/>
                    </a:cubicBezTo>
                    <a:cubicBezTo>
                      <a:pt x="96038" y="33595"/>
                      <a:pt x="94323" y="77982"/>
                      <a:pt x="94323" y="77982"/>
                    </a:cubicBezTo>
                    <a:cubicBezTo>
                      <a:pt x="94323" y="77982"/>
                      <a:pt x="43746" y="-12220"/>
                      <a:pt x="43365" y="1401"/>
                    </a:cubicBezTo>
                    <a:cubicBezTo>
                      <a:pt x="42984" y="14926"/>
                      <a:pt x="70416" y="62551"/>
                      <a:pt x="70416" y="62551"/>
                    </a:cubicBezTo>
                    <a:cubicBezTo>
                      <a:pt x="70416" y="62551"/>
                      <a:pt x="6979" y="3210"/>
                      <a:pt x="18409" y="19879"/>
                    </a:cubicBezTo>
                    <a:cubicBezTo>
                      <a:pt x="29839" y="36453"/>
                      <a:pt x="58033" y="77029"/>
                      <a:pt x="58033" y="77029"/>
                    </a:cubicBezTo>
                    <a:cubicBezTo>
                      <a:pt x="58033" y="77029"/>
                      <a:pt x="-11118" y="19022"/>
                      <a:pt x="1550" y="39596"/>
                    </a:cubicBezTo>
                    <a:cubicBezTo>
                      <a:pt x="14218" y="60170"/>
                      <a:pt x="44889" y="89031"/>
                      <a:pt x="44889" y="89031"/>
                    </a:cubicBezTo>
                    <a:cubicBezTo>
                      <a:pt x="44889" y="89031"/>
                      <a:pt x="-3308" y="61503"/>
                      <a:pt x="13361" y="78648"/>
                    </a:cubicBezTo>
                    <a:cubicBezTo>
                      <a:pt x="30030" y="95793"/>
                      <a:pt x="45841" y="130179"/>
                      <a:pt x="72892" y="160278"/>
                    </a:cubicBezTo>
                    <a:lnTo>
                      <a:pt x="113278" y="11065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44" name="Freeform: Shape 8743">
                <a:extLst>
                  <a:ext uri="{FF2B5EF4-FFF2-40B4-BE49-F238E27FC236}">
                    <a16:creationId xmlns="" xmlns:a16="http://schemas.microsoft.com/office/drawing/2014/main" id="{5F42142C-943B-4B9C-B713-C04982F6CDCC}"/>
                  </a:ext>
                </a:extLst>
              </p:cNvPr>
              <p:cNvSpPr/>
              <p:nvPr/>
            </p:nvSpPr>
            <p:spPr>
              <a:xfrm>
                <a:off x="6144386" y="3545300"/>
                <a:ext cx="175164" cy="537305"/>
              </a:xfrm>
              <a:custGeom>
                <a:avLst/>
                <a:gdLst>
                  <a:gd name="connsiteX0" fmla="*/ 0 w 175164"/>
                  <a:gd name="connsiteY0" fmla="*/ 62008 h 537305"/>
                  <a:gd name="connsiteX1" fmla="*/ 74962 w 175164"/>
                  <a:gd name="connsiteY1" fmla="*/ 523018 h 537305"/>
                  <a:gd name="connsiteX2" fmla="*/ 138208 w 175164"/>
                  <a:gd name="connsiteY2" fmla="*/ 537305 h 537305"/>
                  <a:gd name="connsiteX3" fmla="*/ 175165 w 175164"/>
                  <a:gd name="connsiteY3" fmla="*/ 0 h 537305"/>
                  <a:gd name="connsiteX4" fmla="*/ 0 w 175164"/>
                  <a:gd name="connsiteY4" fmla="*/ 62008 h 537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164" h="537305">
                    <a:moveTo>
                      <a:pt x="0" y="62008"/>
                    </a:moveTo>
                    <a:cubicBezTo>
                      <a:pt x="0" y="78295"/>
                      <a:pt x="74962" y="523018"/>
                      <a:pt x="74962" y="523018"/>
                    </a:cubicBezTo>
                    <a:lnTo>
                      <a:pt x="138208" y="537305"/>
                    </a:lnTo>
                    <a:lnTo>
                      <a:pt x="175165" y="0"/>
                    </a:lnTo>
                    <a:lnTo>
                      <a:pt x="0" y="6200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45" name="Freeform: Shape 8744">
                <a:extLst>
                  <a:ext uri="{FF2B5EF4-FFF2-40B4-BE49-F238E27FC236}">
                    <a16:creationId xmlns="" xmlns:a16="http://schemas.microsoft.com/office/drawing/2014/main" id="{31080B11-FC44-45AC-AFF8-9195F535814F}"/>
                  </a:ext>
                </a:extLst>
              </p:cNvPr>
              <p:cNvSpPr/>
              <p:nvPr/>
            </p:nvSpPr>
            <p:spPr>
              <a:xfrm>
                <a:off x="6419373" y="2940827"/>
                <a:ext cx="247505" cy="361163"/>
              </a:xfrm>
              <a:custGeom>
                <a:avLst/>
                <a:gdLst>
                  <a:gd name="connsiteX0" fmla="*/ 51530 w 247505"/>
                  <a:gd name="connsiteY0" fmla="*/ 241475 h 361163"/>
                  <a:gd name="connsiteX1" fmla="*/ 115062 w 247505"/>
                  <a:gd name="connsiteY1" fmla="*/ 254524 h 361163"/>
                  <a:gd name="connsiteX2" fmla="*/ 163544 w 247505"/>
                  <a:gd name="connsiteY2" fmla="*/ 2683 h 361163"/>
                  <a:gd name="connsiteX3" fmla="*/ 177451 w 247505"/>
                  <a:gd name="connsiteY3" fmla="*/ 48879 h 361163"/>
                  <a:gd name="connsiteX4" fmla="*/ 228314 w 247505"/>
                  <a:gd name="connsiteY4" fmla="*/ 2683 h 361163"/>
                  <a:gd name="connsiteX5" fmla="*/ 207550 w 247505"/>
                  <a:gd name="connsiteY5" fmla="*/ 65072 h 361163"/>
                  <a:gd name="connsiteX6" fmla="*/ 246793 w 247505"/>
                  <a:gd name="connsiteY6" fmla="*/ 28115 h 361163"/>
                  <a:gd name="connsiteX7" fmla="*/ 212122 w 247505"/>
                  <a:gd name="connsiteY7" fmla="*/ 106696 h 361163"/>
                  <a:gd name="connsiteX8" fmla="*/ 161258 w 247505"/>
                  <a:gd name="connsiteY8" fmla="*/ 360823 h 361163"/>
                  <a:gd name="connsiteX9" fmla="*/ 0 w 247505"/>
                  <a:gd name="connsiteY9" fmla="*/ 320628 h 361163"/>
                  <a:gd name="connsiteX10" fmla="*/ 51530 w 247505"/>
                  <a:gd name="connsiteY10" fmla="*/ 241475 h 361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7505" h="361163">
                    <a:moveTo>
                      <a:pt x="51530" y="241475"/>
                    </a:moveTo>
                    <a:cubicBezTo>
                      <a:pt x="51530" y="241475"/>
                      <a:pt x="98870" y="277670"/>
                      <a:pt x="115062" y="254524"/>
                    </a:cubicBezTo>
                    <a:cubicBezTo>
                      <a:pt x="131255" y="231378"/>
                      <a:pt x="163544" y="2683"/>
                      <a:pt x="163544" y="2683"/>
                    </a:cubicBezTo>
                    <a:cubicBezTo>
                      <a:pt x="163544" y="2683"/>
                      <a:pt x="179737" y="9636"/>
                      <a:pt x="177451" y="48879"/>
                    </a:cubicBezTo>
                    <a:cubicBezTo>
                      <a:pt x="177451" y="48879"/>
                      <a:pt x="228314" y="-13509"/>
                      <a:pt x="228314" y="2683"/>
                    </a:cubicBezTo>
                    <a:cubicBezTo>
                      <a:pt x="228314" y="18876"/>
                      <a:pt x="207550" y="65072"/>
                      <a:pt x="207550" y="65072"/>
                    </a:cubicBezTo>
                    <a:cubicBezTo>
                      <a:pt x="207550" y="65072"/>
                      <a:pt x="253746" y="2683"/>
                      <a:pt x="246793" y="28115"/>
                    </a:cubicBezTo>
                    <a:cubicBezTo>
                      <a:pt x="239840" y="53547"/>
                      <a:pt x="212122" y="106696"/>
                      <a:pt x="212122" y="106696"/>
                    </a:cubicBezTo>
                    <a:cubicBezTo>
                      <a:pt x="212122" y="106696"/>
                      <a:pt x="214408" y="356251"/>
                      <a:pt x="161258" y="360823"/>
                    </a:cubicBezTo>
                    <a:cubicBezTo>
                      <a:pt x="108109" y="365490"/>
                      <a:pt x="0" y="320628"/>
                      <a:pt x="0" y="320628"/>
                    </a:cubicBezTo>
                    <a:lnTo>
                      <a:pt x="51530" y="24147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46" name="Freeform: Shape 8745">
                <a:extLst>
                  <a:ext uri="{FF2B5EF4-FFF2-40B4-BE49-F238E27FC236}">
                    <a16:creationId xmlns="" xmlns:a16="http://schemas.microsoft.com/office/drawing/2014/main" id="{4BDC65AC-DE77-4D07-A79E-86F3261ED066}"/>
                  </a:ext>
                </a:extLst>
              </p:cNvPr>
              <p:cNvSpPr/>
              <p:nvPr/>
            </p:nvSpPr>
            <p:spPr>
              <a:xfrm>
                <a:off x="5935580" y="2502503"/>
                <a:ext cx="288244" cy="527303"/>
              </a:xfrm>
              <a:custGeom>
                <a:avLst/>
                <a:gdLst>
                  <a:gd name="connsiteX0" fmla="*/ 251859 w 288244"/>
                  <a:gd name="connsiteY0" fmla="*/ 527209 h 527303"/>
                  <a:gd name="connsiteX1" fmla="*/ 288245 w 288244"/>
                  <a:gd name="connsiteY1" fmla="*/ 339376 h 527303"/>
                  <a:gd name="connsiteX2" fmla="*/ 121557 w 288244"/>
                  <a:gd name="connsiteY2" fmla="*/ 0 h 527303"/>
                  <a:gd name="connsiteX3" fmla="*/ 30689 w 288244"/>
                  <a:gd name="connsiteY3" fmla="*/ 163640 h 527303"/>
                  <a:gd name="connsiteX4" fmla="*/ 30593 w 288244"/>
                  <a:gd name="connsiteY4" fmla="*/ 239363 h 527303"/>
                  <a:gd name="connsiteX5" fmla="*/ 399 w 288244"/>
                  <a:gd name="connsiteY5" fmla="*/ 324231 h 527303"/>
                  <a:gd name="connsiteX6" fmla="*/ 143941 w 288244"/>
                  <a:gd name="connsiteY6" fmla="*/ 442436 h 527303"/>
                  <a:gd name="connsiteX7" fmla="*/ 143941 w 288244"/>
                  <a:gd name="connsiteY7" fmla="*/ 527304 h 527303"/>
                  <a:gd name="connsiteX8" fmla="*/ 251859 w 288244"/>
                  <a:gd name="connsiteY8" fmla="*/ 527304 h 527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8244" h="527303">
                    <a:moveTo>
                      <a:pt x="251859" y="527209"/>
                    </a:moveTo>
                    <a:lnTo>
                      <a:pt x="288245" y="339376"/>
                    </a:lnTo>
                    <a:lnTo>
                      <a:pt x="121557" y="0"/>
                    </a:lnTo>
                    <a:cubicBezTo>
                      <a:pt x="121557" y="0"/>
                      <a:pt x="27641" y="66675"/>
                      <a:pt x="30689" y="163640"/>
                    </a:cubicBezTo>
                    <a:cubicBezTo>
                      <a:pt x="33737" y="260604"/>
                      <a:pt x="30593" y="239363"/>
                      <a:pt x="30593" y="239363"/>
                    </a:cubicBezTo>
                    <a:cubicBezTo>
                      <a:pt x="30593" y="239363"/>
                      <a:pt x="-4078" y="284607"/>
                      <a:pt x="399" y="324231"/>
                    </a:cubicBezTo>
                    <a:cubicBezTo>
                      <a:pt x="14210" y="446341"/>
                      <a:pt x="143941" y="442436"/>
                      <a:pt x="143941" y="442436"/>
                    </a:cubicBezTo>
                    <a:lnTo>
                      <a:pt x="143941" y="527304"/>
                    </a:lnTo>
                    <a:lnTo>
                      <a:pt x="251859" y="52730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47" name="Freeform: Shape 8746">
                <a:extLst>
                  <a:ext uri="{FF2B5EF4-FFF2-40B4-BE49-F238E27FC236}">
                    <a16:creationId xmlns="" xmlns:a16="http://schemas.microsoft.com/office/drawing/2014/main" id="{3AF248FA-59FD-4055-AB9E-FC7A302C7754}"/>
                  </a:ext>
                </a:extLst>
              </p:cNvPr>
              <p:cNvSpPr/>
              <p:nvPr/>
            </p:nvSpPr>
            <p:spPr>
              <a:xfrm>
                <a:off x="5956323" y="2412649"/>
                <a:ext cx="572220" cy="575779"/>
              </a:xfrm>
              <a:custGeom>
                <a:avLst/>
                <a:gdLst>
                  <a:gd name="connsiteX0" fmla="*/ 491148 w 572220"/>
                  <a:gd name="connsiteY0" fmla="*/ 103951 h 575779"/>
                  <a:gd name="connsiteX1" fmla="*/ 565443 w 572220"/>
                  <a:gd name="connsiteY1" fmla="*/ 206916 h 575779"/>
                  <a:gd name="connsiteX2" fmla="*/ 569063 w 572220"/>
                  <a:gd name="connsiteY2" fmla="*/ 337694 h 575779"/>
                  <a:gd name="connsiteX3" fmla="*/ 532106 w 572220"/>
                  <a:gd name="connsiteY3" fmla="*/ 481045 h 575779"/>
                  <a:gd name="connsiteX4" fmla="*/ 331509 w 572220"/>
                  <a:gd name="connsiteY4" fmla="*/ 572009 h 575779"/>
                  <a:gd name="connsiteX5" fmla="*/ 212637 w 572220"/>
                  <a:gd name="connsiteY5" fmla="*/ 567723 h 575779"/>
                  <a:gd name="connsiteX6" fmla="*/ 128150 w 572220"/>
                  <a:gd name="connsiteY6" fmla="*/ 490189 h 575779"/>
                  <a:gd name="connsiteX7" fmla="*/ 141390 w 572220"/>
                  <a:gd name="connsiteY7" fmla="*/ 325883 h 575779"/>
                  <a:gd name="connsiteX8" fmla="*/ 127960 w 572220"/>
                  <a:gd name="connsiteY8" fmla="*/ 296070 h 575779"/>
                  <a:gd name="connsiteX9" fmla="*/ 97480 w 572220"/>
                  <a:gd name="connsiteY9" fmla="*/ 292641 h 575779"/>
                  <a:gd name="connsiteX10" fmla="*/ 72810 w 572220"/>
                  <a:gd name="connsiteY10" fmla="*/ 327598 h 575779"/>
                  <a:gd name="connsiteX11" fmla="*/ 43187 w 572220"/>
                  <a:gd name="connsiteY11" fmla="*/ 311024 h 575779"/>
                  <a:gd name="connsiteX12" fmla="*/ 37568 w 572220"/>
                  <a:gd name="connsiteY12" fmla="*/ 273496 h 575779"/>
                  <a:gd name="connsiteX13" fmla="*/ 2039 w 572220"/>
                  <a:gd name="connsiteY13" fmla="*/ 189199 h 575779"/>
                  <a:gd name="connsiteX14" fmla="*/ 54046 w 572220"/>
                  <a:gd name="connsiteY14" fmla="*/ 72232 h 575779"/>
                  <a:gd name="connsiteX15" fmla="*/ 266644 w 572220"/>
                  <a:gd name="connsiteY15" fmla="*/ 700 h 575779"/>
                  <a:gd name="connsiteX16" fmla="*/ 467240 w 572220"/>
                  <a:gd name="connsiteY16" fmla="*/ 101093 h 575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2220" h="575779">
                    <a:moveTo>
                      <a:pt x="491148" y="103951"/>
                    </a:moveTo>
                    <a:cubicBezTo>
                      <a:pt x="530582" y="123001"/>
                      <a:pt x="555537" y="164339"/>
                      <a:pt x="565443" y="206916"/>
                    </a:cubicBezTo>
                    <a:cubicBezTo>
                      <a:pt x="575349" y="249588"/>
                      <a:pt x="572396" y="293974"/>
                      <a:pt x="569063" y="337694"/>
                    </a:cubicBezTo>
                    <a:cubicBezTo>
                      <a:pt x="565253" y="387510"/>
                      <a:pt x="560204" y="439707"/>
                      <a:pt x="532106" y="481045"/>
                    </a:cubicBezTo>
                    <a:cubicBezTo>
                      <a:pt x="489434" y="543815"/>
                      <a:pt x="406852" y="563532"/>
                      <a:pt x="331509" y="572009"/>
                    </a:cubicBezTo>
                    <a:cubicBezTo>
                      <a:pt x="291790" y="576486"/>
                      <a:pt x="250928" y="578963"/>
                      <a:pt x="212637" y="567723"/>
                    </a:cubicBezTo>
                    <a:cubicBezTo>
                      <a:pt x="174347" y="556388"/>
                      <a:pt x="138723" y="528671"/>
                      <a:pt x="128150" y="490189"/>
                    </a:cubicBezTo>
                    <a:cubicBezTo>
                      <a:pt x="113482" y="436754"/>
                      <a:pt x="149391" y="380747"/>
                      <a:pt x="141390" y="325883"/>
                    </a:cubicBezTo>
                    <a:cubicBezTo>
                      <a:pt x="139771" y="314929"/>
                      <a:pt x="136056" y="303595"/>
                      <a:pt x="127960" y="296070"/>
                    </a:cubicBezTo>
                    <a:cubicBezTo>
                      <a:pt x="119768" y="288545"/>
                      <a:pt x="106338" y="285878"/>
                      <a:pt x="97480" y="292641"/>
                    </a:cubicBezTo>
                    <a:cubicBezTo>
                      <a:pt x="85859" y="301404"/>
                      <a:pt x="86050" y="321502"/>
                      <a:pt x="72810" y="327598"/>
                    </a:cubicBezTo>
                    <a:cubicBezTo>
                      <a:pt x="61285" y="332932"/>
                      <a:pt x="47759" y="322930"/>
                      <a:pt x="43187" y="311024"/>
                    </a:cubicBezTo>
                    <a:cubicBezTo>
                      <a:pt x="38615" y="299213"/>
                      <a:pt x="39758" y="285973"/>
                      <a:pt x="37568" y="273496"/>
                    </a:cubicBezTo>
                    <a:cubicBezTo>
                      <a:pt x="32424" y="243301"/>
                      <a:pt x="8897" y="219013"/>
                      <a:pt x="2039" y="189199"/>
                    </a:cubicBezTo>
                    <a:cubicBezTo>
                      <a:pt x="-7962" y="145480"/>
                      <a:pt x="20327" y="101760"/>
                      <a:pt x="54046" y="72232"/>
                    </a:cubicBezTo>
                    <a:cubicBezTo>
                      <a:pt x="111767" y="21655"/>
                      <a:pt x="190063" y="-4730"/>
                      <a:pt x="266644" y="700"/>
                    </a:cubicBezTo>
                    <a:cubicBezTo>
                      <a:pt x="343225" y="6129"/>
                      <a:pt x="417139" y="42991"/>
                      <a:pt x="467240" y="101093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48" name="Freeform: Shape 8747">
                <a:extLst>
                  <a:ext uri="{FF2B5EF4-FFF2-40B4-BE49-F238E27FC236}">
                    <a16:creationId xmlns="" xmlns:a16="http://schemas.microsoft.com/office/drawing/2014/main" id="{05C4B380-0927-41E2-AC03-FBB12FB98D6D}"/>
                  </a:ext>
                </a:extLst>
              </p:cNvPr>
              <p:cNvSpPr/>
              <p:nvPr/>
            </p:nvSpPr>
            <p:spPr>
              <a:xfrm>
                <a:off x="6404418" y="2352977"/>
                <a:ext cx="225939" cy="224621"/>
              </a:xfrm>
              <a:custGeom>
                <a:avLst/>
                <a:gdLst>
                  <a:gd name="connsiteX0" fmla="*/ 0 w 225939"/>
                  <a:gd name="connsiteY0" fmla="*/ 166004 h 224621"/>
                  <a:gd name="connsiteX1" fmla="*/ 140780 w 225939"/>
                  <a:gd name="connsiteY1" fmla="*/ 4746 h 224621"/>
                  <a:gd name="connsiteX2" fmla="*/ 189262 w 225939"/>
                  <a:gd name="connsiteY2" fmla="*/ 3698 h 224621"/>
                  <a:gd name="connsiteX3" fmla="*/ 222123 w 225939"/>
                  <a:gd name="connsiteY3" fmla="*/ 45417 h 224621"/>
                  <a:gd name="connsiteX4" fmla="*/ 224981 w 225939"/>
                  <a:gd name="connsiteY4" fmla="*/ 100186 h 224621"/>
                  <a:gd name="connsiteX5" fmla="*/ 183928 w 225939"/>
                  <a:gd name="connsiteY5" fmla="*/ 114759 h 224621"/>
                  <a:gd name="connsiteX6" fmla="*/ 170593 w 225939"/>
                  <a:gd name="connsiteY6" fmla="*/ 124665 h 224621"/>
                  <a:gd name="connsiteX7" fmla="*/ 185071 w 225939"/>
                  <a:gd name="connsiteY7" fmla="*/ 141906 h 224621"/>
                  <a:gd name="connsiteX8" fmla="*/ 210312 w 225939"/>
                  <a:gd name="connsiteY8" fmla="*/ 145335 h 224621"/>
                  <a:gd name="connsiteX9" fmla="*/ 225933 w 225939"/>
                  <a:gd name="connsiteY9" fmla="*/ 172386 h 224621"/>
                  <a:gd name="connsiteX10" fmla="*/ 218027 w 225939"/>
                  <a:gd name="connsiteY10" fmla="*/ 204199 h 224621"/>
                  <a:gd name="connsiteX11" fmla="*/ 202311 w 225939"/>
                  <a:gd name="connsiteY11" fmla="*/ 223916 h 224621"/>
                  <a:gd name="connsiteX12" fmla="*/ 186881 w 225939"/>
                  <a:gd name="connsiteY12" fmla="*/ 222963 h 224621"/>
                  <a:gd name="connsiteX13" fmla="*/ 3905 w 225939"/>
                  <a:gd name="connsiteY13" fmla="*/ 178005 h 224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5939" h="224621">
                    <a:moveTo>
                      <a:pt x="0" y="166004"/>
                    </a:moveTo>
                    <a:cubicBezTo>
                      <a:pt x="11430" y="91614"/>
                      <a:pt x="68580" y="26177"/>
                      <a:pt x="140780" y="4746"/>
                    </a:cubicBezTo>
                    <a:cubicBezTo>
                      <a:pt x="156591" y="78"/>
                      <a:pt x="174022" y="-2589"/>
                      <a:pt x="189262" y="3698"/>
                    </a:cubicBezTo>
                    <a:cubicBezTo>
                      <a:pt x="206216" y="10651"/>
                      <a:pt x="217456" y="27606"/>
                      <a:pt x="222123" y="45417"/>
                    </a:cubicBezTo>
                    <a:cubicBezTo>
                      <a:pt x="226790" y="63134"/>
                      <a:pt x="225838" y="81803"/>
                      <a:pt x="224981" y="100186"/>
                    </a:cubicBezTo>
                    <a:cubicBezTo>
                      <a:pt x="211265" y="105044"/>
                      <a:pt x="197549" y="109902"/>
                      <a:pt x="183928" y="114759"/>
                    </a:cubicBezTo>
                    <a:cubicBezTo>
                      <a:pt x="178499" y="116664"/>
                      <a:pt x="172403" y="119236"/>
                      <a:pt x="170593" y="124665"/>
                    </a:cubicBezTo>
                    <a:cubicBezTo>
                      <a:pt x="167831" y="132762"/>
                      <a:pt x="176689" y="140286"/>
                      <a:pt x="185071" y="141906"/>
                    </a:cubicBezTo>
                    <a:cubicBezTo>
                      <a:pt x="193453" y="143430"/>
                      <a:pt x="202502" y="141906"/>
                      <a:pt x="210312" y="145335"/>
                    </a:cubicBezTo>
                    <a:cubicBezTo>
                      <a:pt x="220409" y="149716"/>
                      <a:pt x="225743" y="161337"/>
                      <a:pt x="225933" y="172386"/>
                    </a:cubicBezTo>
                    <a:cubicBezTo>
                      <a:pt x="226123" y="183339"/>
                      <a:pt x="222028" y="193912"/>
                      <a:pt x="218027" y="204199"/>
                    </a:cubicBezTo>
                    <a:cubicBezTo>
                      <a:pt x="214884" y="212295"/>
                      <a:pt x="210693" y="221439"/>
                      <a:pt x="202311" y="223916"/>
                    </a:cubicBezTo>
                    <a:cubicBezTo>
                      <a:pt x="197358" y="225440"/>
                      <a:pt x="191929" y="224202"/>
                      <a:pt x="186881" y="222963"/>
                    </a:cubicBezTo>
                    <a:cubicBezTo>
                      <a:pt x="125921" y="208009"/>
                      <a:pt x="64865" y="192960"/>
                      <a:pt x="3905" y="178005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49" name="Freeform: Shape 8748">
                <a:extLst>
                  <a:ext uri="{FF2B5EF4-FFF2-40B4-BE49-F238E27FC236}">
                    <a16:creationId xmlns="" xmlns:a16="http://schemas.microsoft.com/office/drawing/2014/main" id="{D0A206A9-195A-43F8-8BB3-B9F7A72BBDFA}"/>
                  </a:ext>
                </a:extLst>
              </p:cNvPr>
              <p:cNvSpPr/>
              <p:nvPr/>
            </p:nvSpPr>
            <p:spPr>
              <a:xfrm>
                <a:off x="6404624" y="2485837"/>
                <a:ext cx="92461" cy="80256"/>
              </a:xfrm>
              <a:custGeom>
                <a:avLst/>
                <a:gdLst>
                  <a:gd name="connsiteX0" fmla="*/ 5224 w 92461"/>
                  <a:gd name="connsiteY0" fmla="*/ 950 h 80256"/>
                  <a:gd name="connsiteX1" fmla="*/ 88282 w 92461"/>
                  <a:gd name="connsiteY1" fmla="*/ 79626 h 80256"/>
                  <a:gd name="connsiteX2" fmla="*/ 88282 w 92461"/>
                  <a:gd name="connsiteY2" fmla="*/ 68387 h 80256"/>
                  <a:gd name="connsiteX3" fmla="*/ 34466 w 92461"/>
                  <a:gd name="connsiteY3" fmla="*/ 52289 h 80256"/>
                  <a:gd name="connsiteX4" fmla="*/ 9034 w 92461"/>
                  <a:gd name="connsiteY4" fmla="*/ 1997 h 80256"/>
                  <a:gd name="connsiteX5" fmla="*/ 5224 w 92461"/>
                  <a:gd name="connsiteY5" fmla="*/ 950 h 80256"/>
                  <a:gd name="connsiteX6" fmla="*/ 5224 w 92461"/>
                  <a:gd name="connsiteY6" fmla="*/ 950 h 80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61" h="80256">
                    <a:moveTo>
                      <a:pt x="5224" y="950"/>
                    </a:moveTo>
                    <a:cubicBezTo>
                      <a:pt x="-19446" y="48003"/>
                      <a:pt x="49134" y="85627"/>
                      <a:pt x="88282" y="79626"/>
                    </a:cubicBezTo>
                    <a:cubicBezTo>
                      <a:pt x="93997" y="78769"/>
                      <a:pt x="93711" y="69434"/>
                      <a:pt x="88282" y="68387"/>
                    </a:cubicBezTo>
                    <a:cubicBezTo>
                      <a:pt x="69232" y="64767"/>
                      <a:pt x="51135" y="63434"/>
                      <a:pt x="34466" y="52289"/>
                    </a:cubicBezTo>
                    <a:cubicBezTo>
                      <a:pt x="17035" y="40669"/>
                      <a:pt x="7224" y="23143"/>
                      <a:pt x="9034" y="1997"/>
                    </a:cubicBezTo>
                    <a:cubicBezTo>
                      <a:pt x="9320" y="-3"/>
                      <a:pt x="6177" y="-765"/>
                      <a:pt x="5224" y="950"/>
                    </a:cubicBezTo>
                    <a:lnTo>
                      <a:pt x="5224" y="95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50" name="Freeform: Shape 8749">
                <a:extLst>
                  <a:ext uri="{FF2B5EF4-FFF2-40B4-BE49-F238E27FC236}">
                    <a16:creationId xmlns="" xmlns:a16="http://schemas.microsoft.com/office/drawing/2014/main" id="{4095977E-6619-488F-AD26-B785D49F63A3}"/>
                  </a:ext>
                </a:extLst>
              </p:cNvPr>
              <p:cNvSpPr/>
              <p:nvPr/>
            </p:nvSpPr>
            <p:spPr>
              <a:xfrm>
                <a:off x="6037051" y="2729912"/>
                <a:ext cx="47447" cy="77757"/>
              </a:xfrm>
              <a:custGeom>
                <a:avLst/>
                <a:gdLst>
                  <a:gd name="connsiteX0" fmla="*/ 36754 w 47447"/>
                  <a:gd name="connsiteY0" fmla="*/ 334 h 77757"/>
                  <a:gd name="connsiteX1" fmla="*/ 7417 w 47447"/>
                  <a:gd name="connsiteY1" fmla="*/ 39958 h 77757"/>
                  <a:gd name="connsiteX2" fmla="*/ 13704 w 47447"/>
                  <a:gd name="connsiteY2" fmla="*/ 41672 h 77757"/>
                  <a:gd name="connsiteX3" fmla="*/ 18276 w 47447"/>
                  <a:gd name="connsiteY3" fmla="*/ 31957 h 77757"/>
                  <a:gd name="connsiteX4" fmla="*/ 39707 w 47447"/>
                  <a:gd name="connsiteY4" fmla="*/ 29576 h 77757"/>
                  <a:gd name="connsiteX5" fmla="*/ 39040 w 47447"/>
                  <a:gd name="connsiteY5" fmla="*/ 45101 h 77757"/>
                  <a:gd name="connsiteX6" fmla="*/ 4465 w 47447"/>
                  <a:gd name="connsiteY6" fmla="*/ 68438 h 77757"/>
                  <a:gd name="connsiteX7" fmla="*/ 2464 w 47447"/>
                  <a:gd name="connsiteY7" fmla="*/ 75581 h 77757"/>
                  <a:gd name="connsiteX8" fmla="*/ 47041 w 47447"/>
                  <a:gd name="connsiteY8" fmla="*/ 31385 h 77757"/>
                  <a:gd name="connsiteX9" fmla="*/ 29896 w 47447"/>
                  <a:gd name="connsiteY9" fmla="*/ 16145 h 77757"/>
                  <a:gd name="connsiteX10" fmla="*/ 7322 w 47447"/>
                  <a:gd name="connsiteY10" fmla="*/ 39958 h 77757"/>
                  <a:gd name="connsiteX11" fmla="*/ 13609 w 47447"/>
                  <a:gd name="connsiteY11" fmla="*/ 41672 h 77757"/>
                  <a:gd name="connsiteX12" fmla="*/ 38755 w 47447"/>
                  <a:gd name="connsiteY12" fmla="*/ 3953 h 77757"/>
                  <a:gd name="connsiteX13" fmla="*/ 36754 w 47447"/>
                  <a:gd name="connsiteY13" fmla="*/ 334 h 77757"/>
                  <a:gd name="connsiteX14" fmla="*/ 36754 w 47447"/>
                  <a:gd name="connsiteY14" fmla="*/ 334 h 77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7447" h="77757">
                    <a:moveTo>
                      <a:pt x="36754" y="334"/>
                    </a:moveTo>
                    <a:cubicBezTo>
                      <a:pt x="21324" y="9192"/>
                      <a:pt x="11513" y="22622"/>
                      <a:pt x="7417" y="39958"/>
                    </a:cubicBezTo>
                    <a:cubicBezTo>
                      <a:pt x="6465" y="44149"/>
                      <a:pt x="12180" y="45482"/>
                      <a:pt x="13704" y="41672"/>
                    </a:cubicBezTo>
                    <a:cubicBezTo>
                      <a:pt x="14942" y="38339"/>
                      <a:pt x="16466" y="35100"/>
                      <a:pt x="18276" y="31957"/>
                    </a:cubicBezTo>
                    <a:cubicBezTo>
                      <a:pt x="23134" y="22432"/>
                      <a:pt x="30277" y="21575"/>
                      <a:pt x="39707" y="29576"/>
                    </a:cubicBezTo>
                    <a:cubicBezTo>
                      <a:pt x="41707" y="33957"/>
                      <a:pt x="40183" y="40815"/>
                      <a:pt x="39040" y="45101"/>
                    </a:cubicBezTo>
                    <a:cubicBezTo>
                      <a:pt x="34849" y="60913"/>
                      <a:pt x="22276" y="74724"/>
                      <a:pt x="4465" y="68438"/>
                    </a:cubicBezTo>
                    <a:cubicBezTo>
                      <a:pt x="-107" y="66818"/>
                      <a:pt x="-1822" y="73867"/>
                      <a:pt x="2464" y="75581"/>
                    </a:cubicBezTo>
                    <a:cubicBezTo>
                      <a:pt x="28468" y="86249"/>
                      <a:pt x="50756" y="55484"/>
                      <a:pt x="47041" y="31385"/>
                    </a:cubicBezTo>
                    <a:cubicBezTo>
                      <a:pt x="45613" y="22432"/>
                      <a:pt x="39517" y="15479"/>
                      <a:pt x="29896" y="16145"/>
                    </a:cubicBezTo>
                    <a:cubicBezTo>
                      <a:pt x="17038" y="17098"/>
                      <a:pt x="11323" y="29671"/>
                      <a:pt x="7322" y="39958"/>
                    </a:cubicBezTo>
                    <a:cubicBezTo>
                      <a:pt x="9418" y="40529"/>
                      <a:pt x="11513" y="41101"/>
                      <a:pt x="13609" y="41672"/>
                    </a:cubicBezTo>
                    <a:cubicBezTo>
                      <a:pt x="16942" y="25956"/>
                      <a:pt x="25515" y="13002"/>
                      <a:pt x="38755" y="3953"/>
                    </a:cubicBezTo>
                    <a:cubicBezTo>
                      <a:pt x="41041" y="2429"/>
                      <a:pt x="39040" y="-1095"/>
                      <a:pt x="36754" y="334"/>
                    </a:cubicBezTo>
                    <a:lnTo>
                      <a:pt x="36754" y="33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51" name="Freeform: Shape 8750">
                <a:extLst>
                  <a:ext uri="{FF2B5EF4-FFF2-40B4-BE49-F238E27FC236}">
                    <a16:creationId xmlns="" xmlns:a16="http://schemas.microsoft.com/office/drawing/2014/main" id="{F5C42CC9-C289-4B78-93C9-1AA604CA7519}"/>
                  </a:ext>
                </a:extLst>
              </p:cNvPr>
              <p:cNvSpPr/>
              <p:nvPr/>
            </p:nvSpPr>
            <p:spPr>
              <a:xfrm>
                <a:off x="6412227" y="2324074"/>
                <a:ext cx="92413" cy="176853"/>
              </a:xfrm>
              <a:custGeom>
                <a:avLst/>
                <a:gdLst>
                  <a:gd name="connsiteX0" fmla="*/ 3526 w 92413"/>
                  <a:gd name="connsiteY0" fmla="*/ 175571 h 176853"/>
                  <a:gd name="connsiteX1" fmla="*/ 91347 w 92413"/>
                  <a:gd name="connsiteY1" fmla="*/ 5931 h 176853"/>
                  <a:gd name="connsiteX2" fmla="*/ 86394 w 92413"/>
                  <a:gd name="connsiteY2" fmla="*/ 978 h 176853"/>
                  <a:gd name="connsiteX3" fmla="*/ 2 w 92413"/>
                  <a:gd name="connsiteY3" fmla="*/ 175095 h 176853"/>
                  <a:gd name="connsiteX4" fmla="*/ 3526 w 92413"/>
                  <a:gd name="connsiteY4" fmla="*/ 175571 h 176853"/>
                  <a:gd name="connsiteX5" fmla="*/ 3526 w 92413"/>
                  <a:gd name="connsiteY5" fmla="*/ 175571 h 176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413" h="176853">
                    <a:moveTo>
                      <a:pt x="3526" y="175571"/>
                    </a:moveTo>
                    <a:cubicBezTo>
                      <a:pt x="16766" y="108229"/>
                      <a:pt x="42198" y="54699"/>
                      <a:pt x="91347" y="5931"/>
                    </a:cubicBezTo>
                    <a:cubicBezTo>
                      <a:pt x="94585" y="2692"/>
                      <a:pt x="89728" y="-2070"/>
                      <a:pt x="86394" y="978"/>
                    </a:cubicBezTo>
                    <a:cubicBezTo>
                      <a:pt x="37912" y="44316"/>
                      <a:pt x="3431" y="109563"/>
                      <a:pt x="2" y="175095"/>
                    </a:cubicBezTo>
                    <a:cubicBezTo>
                      <a:pt x="-93" y="177095"/>
                      <a:pt x="3050" y="177571"/>
                      <a:pt x="3526" y="175571"/>
                    </a:cubicBezTo>
                    <a:lnTo>
                      <a:pt x="3526" y="17557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52" name="Freeform: Shape 8751">
                <a:extLst>
                  <a:ext uri="{FF2B5EF4-FFF2-40B4-BE49-F238E27FC236}">
                    <a16:creationId xmlns="" xmlns:a16="http://schemas.microsoft.com/office/drawing/2014/main" id="{70452F72-9F8F-4AF3-A7BC-602D9A864E20}"/>
                  </a:ext>
                </a:extLst>
              </p:cNvPr>
              <p:cNvSpPr/>
              <p:nvPr/>
            </p:nvSpPr>
            <p:spPr>
              <a:xfrm>
                <a:off x="6096840" y="2535521"/>
                <a:ext cx="317967" cy="162735"/>
              </a:xfrm>
              <a:custGeom>
                <a:avLst/>
                <a:gdLst>
                  <a:gd name="connsiteX0" fmla="*/ 4874 w 317967"/>
                  <a:gd name="connsiteY0" fmla="*/ 161768 h 162735"/>
                  <a:gd name="connsiteX1" fmla="*/ 312913 w 317967"/>
                  <a:gd name="connsiteY1" fmla="*/ 13273 h 162735"/>
                  <a:gd name="connsiteX2" fmla="*/ 315103 w 317967"/>
                  <a:gd name="connsiteY2" fmla="*/ 5463 h 162735"/>
                  <a:gd name="connsiteX3" fmla="*/ 778 w 317967"/>
                  <a:gd name="connsiteY3" fmla="*/ 157577 h 162735"/>
                  <a:gd name="connsiteX4" fmla="*/ 4874 w 317967"/>
                  <a:gd name="connsiteY4" fmla="*/ 161768 h 162735"/>
                  <a:gd name="connsiteX5" fmla="*/ 4874 w 317967"/>
                  <a:gd name="connsiteY5" fmla="*/ 161768 h 162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967" h="162735">
                    <a:moveTo>
                      <a:pt x="4874" y="161768"/>
                    </a:moveTo>
                    <a:cubicBezTo>
                      <a:pt x="76692" y="83282"/>
                      <a:pt x="199851" y="-8634"/>
                      <a:pt x="312913" y="13273"/>
                    </a:cubicBezTo>
                    <a:cubicBezTo>
                      <a:pt x="317961" y="14226"/>
                      <a:pt x="320151" y="6796"/>
                      <a:pt x="315103" y="5463"/>
                    </a:cubicBezTo>
                    <a:cubicBezTo>
                      <a:pt x="200232" y="-24922"/>
                      <a:pt x="71454" y="77757"/>
                      <a:pt x="778" y="157577"/>
                    </a:cubicBezTo>
                    <a:cubicBezTo>
                      <a:pt x="-1698" y="160530"/>
                      <a:pt x="2302" y="164625"/>
                      <a:pt x="4874" y="161768"/>
                    </a:cubicBezTo>
                    <a:lnTo>
                      <a:pt x="4874" y="1617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53" name="Freeform: Shape 8752">
                <a:extLst>
                  <a:ext uri="{FF2B5EF4-FFF2-40B4-BE49-F238E27FC236}">
                    <a16:creationId xmlns="" xmlns:a16="http://schemas.microsoft.com/office/drawing/2014/main" id="{2F3A291F-6C4B-44E4-ACCE-5817971FDDD1}"/>
                  </a:ext>
                </a:extLst>
              </p:cNvPr>
              <p:cNvSpPr/>
              <p:nvPr/>
            </p:nvSpPr>
            <p:spPr>
              <a:xfrm>
                <a:off x="6337130" y="2553516"/>
                <a:ext cx="118787" cy="311672"/>
              </a:xfrm>
              <a:custGeom>
                <a:avLst/>
                <a:gdLst>
                  <a:gd name="connsiteX0" fmla="*/ 99769 w 118787"/>
                  <a:gd name="connsiteY0" fmla="*/ 4613 h 311672"/>
                  <a:gd name="connsiteX1" fmla="*/ 900 w 118787"/>
                  <a:gd name="connsiteY1" fmla="*/ 305507 h 311672"/>
                  <a:gd name="connsiteX2" fmla="*/ 5948 w 118787"/>
                  <a:gd name="connsiteY2" fmla="*/ 310556 h 311672"/>
                  <a:gd name="connsiteX3" fmla="*/ 104912 w 118787"/>
                  <a:gd name="connsiteY3" fmla="*/ 1565 h 311672"/>
                  <a:gd name="connsiteX4" fmla="*/ 99769 w 118787"/>
                  <a:gd name="connsiteY4" fmla="*/ 4613 h 311672"/>
                  <a:gd name="connsiteX5" fmla="*/ 99769 w 118787"/>
                  <a:gd name="connsiteY5" fmla="*/ 4613 h 311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787" h="311672">
                    <a:moveTo>
                      <a:pt x="99769" y="4613"/>
                    </a:moveTo>
                    <a:cubicBezTo>
                      <a:pt x="141869" y="97672"/>
                      <a:pt x="58335" y="235689"/>
                      <a:pt x="900" y="305507"/>
                    </a:cubicBezTo>
                    <a:cubicBezTo>
                      <a:pt x="-1958" y="309032"/>
                      <a:pt x="2614" y="313889"/>
                      <a:pt x="5948" y="310556"/>
                    </a:cubicBezTo>
                    <a:cubicBezTo>
                      <a:pt x="73004" y="244547"/>
                      <a:pt x="151013" y="94433"/>
                      <a:pt x="104912" y="1565"/>
                    </a:cubicBezTo>
                    <a:cubicBezTo>
                      <a:pt x="103293" y="-1960"/>
                      <a:pt x="98245" y="1088"/>
                      <a:pt x="99769" y="4613"/>
                    </a:cubicBezTo>
                    <a:lnTo>
                      <a:pt x="99769" y="461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54" name="Freeform: Shape 8753">
                <a:extLst>
                  <a:ext uri="{FF2B5EF4-FFF2-40B4-BE49-F238E27FC236}">
                    <a16:creationId xmlns="" xmlns:a16="http://schemas.microsoft.com/office/drawing/2014/main" id="{CA378B3C-A50B-425C-A533-07EF8A8A2B9A}"/>
                  </a:ext>
                </a:extLst>
              </p:cNvPr>
              <p:cNvSpPr/>
              <p:nvPr/>
            </p:nvSpPr>
            <p:spPr>
              <a:xfrm>
                <a:off x="6181431" y="2450261"/>
                <a:ext cx="228344" cy="66918"/>
              </a:xfrm>
              <a:custGeom>
                <a:avLst/>
                <a:gdLst>
                  <a:gd name="connsiteX0" fmla="*/ 227178 w 228344"/>
                  <a:gd name="connsiteY0" fmla="*/ 60815 h 66918"/>
                  <a:gd name="connsiteX1" fmla="*/ 2769 w 228344"/>
                  <a:gd name="connsiteY1" fmla="*/ 3760 h 66918"/>
                  <a:gd name="connsiteX2" fmla="*/ 3817 w 228344"/>
                  <a:gd name="connsiteY2" fmla="*/ 11475 h 66918"/>
                  <a:gd name="connsiteX3" fmla="*/ 222892 w 228344"/>
                  <a:gd name="connsiteY3" fmla="*/ 66434 h 66918"/>
                  <a:gd name="connsiteX4" fmla="*/ 227178 w 228344"/>
                  <a:gd name="connsiteY4" fmla="*/ 60815 h 66918"/>
                  <a:gd name="connsiteX5" fmla="*/ 227178 w 228344"/>
                  <a:gd name="connsiteY5" fmla="*/ 60815 h 66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344" h="66918">
                    <a:moveTo>
                      <a:pt x="227178" y="60815"/>
                    </a:moveTo>
                    <a:cubicBezTo>
                      <a:pt x="162694" y="10904"/>
                      <a:pt x="83351" y="-9004"/>
                      <a:pt x="2769" y="3760"/>
                    </a:cubicBezTo>
                    <a:cubicBezTo>
                      <a:pt x="-1517" y="4427"/>
                      <a:pt x="-564" y="11951"/>
                      <a:pt x="3817" y="11475"/>
                    </a:cubicBezTo>
                    <a:cubicBezTo>
                      <a:pt x="83351" y="2617"/>
                      <a:pt x="156884" y="21381"/>
                      <a:pt x="222892" y="66434"/>
                    </a:cubicBezTo>
                    <a:cubicBezTo>
                      <a:pt x="226226" y="68530"/>
                      <a:pt x="230417" y="63291"/>
                      <a:pt x="227178" y="60815"/>
                    </a:cubicBezTo>
                    <a:lnTo>
                      <a:pt x="227178" y="6081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55" name="Freeform: Shape 8754">
                <a:extLst>
                  <a:ext uri="{FF2B5EF4-FFF2-40B4-BE49-F238E27FC236}">
                    <a16:creationId xmlns="" xmlns:a16="http://schemas.microsoft.com/office/drawing/2014/main" id="{F9E0B666-B69A-482B-B236-72794FB5A8D1}"/>
                  </a:ext>
                </a:extLst>
              </p:cNvPr>
              <p:cNvSpPr/>
              <p:nvPr/>
            </p:nvSpPr>
            <p:spPr>
              <a:xfrm>
                <a:off x="5822155" y="2979229"/>
                <a:ext cx="669321" cy="465247"/>
              </a:xfrm>
              <a:custGeom>
                <a:avLst/>
                <a:gdLst>
                  <a:gd name="connsiteX0" fmla="*/ 44863 w 669321"/>
                  <a:gd name="connsiteY0" fmla="*/ 0 h 465247"/>
                  <a:gd name="connsiteX1" fmla="*/ 0 w 669321"/>
                  <a:gd name="connsiteY1" fmla="*/ 141256 h 465247"/>
                  <a:gd name="connsiteX2" fmla="*/ 184785 w 669321"/>
                  <a:gd name="connsiteY2" fmla="*/ 202025 h 465247"/>
                  <a:gd name="connsiteX3" fmla="*/ 260985 w 669321"/>
                  <a:gd name="connsiteY3" fmla="*/ 452628 h 465247"/>
                  <a:gd name="connsiteX4" fmla="*/ 562832 w 669321"/>
                  <a:gd name="connsiteY4" fmla="*/ 362903 h 465247"/>
                  <a:gd name="connsiteX5" fmla="*/ 523399 w 669321"/>
                  <a:gd name="connsiteY5" fmla="*/ 230886 h 465247"/>
                  <a:gd name="connsiteX6" fmla="*/ 611886 w 669321"/>
                  <a:gd name="connsiteY6" fmla="*/ 289560 h 465247"/>
                  <a:gd name="connsiteX7" fmla="*/ 669322 w 669321"/>
                  <a:gd name="connsiteY7" fmla="*/ 180404 h 465247"/>
                  <a:gd name="connsiteX8" fmla="*/ 497396 w 669321"/>
                  <a:gd name="connsiteY8" fmla="*/ 71914 h 465247"/>
                  <a:gd name="connsiteX9" fmla="*/ 207740 w 669321"/>
                  <a:gd name="connsiteY9" fmla="*/ 29146 h 465247"/>
                  <a:gd name="connsiteX10" fmla="*/ 44863 w 669321"/>
                  <a:gd name="connsiteY10" fmla="*/ 0 h 46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9321" h="465247">
                    <a:moveTo>
                      <a:pt x="44863" y="0"/>
                    </a:moveTo>
                    <a:lnTo>
                      <a:pt x="0" y="141256"/>
                    </a:lnTo>
                    <a:cubicBezTo>
                      <a:pt x="0" y="141256"/>
                      <a:pt x="116205" y="206121"/>
                      <a:pt x="184785" y="202025"/>
                    </a:cubicBezTo>
                    <a:cubicBezTo>
                      <a:pt x="184785" y="202025"/>
                      <a:pt x="236792" y="409194"/>
                      <a:pt x="260985" y="452628"/>
                    </a:cubicBezTo>
                    <a:cubicBezTo>
                      <a:pt x="291941" y="508064"/>
                      <a:pt x="562832" y="362903"/>
                      <a:pt x="562832" y="362903"/>
                    </a:cubicBezTo>
                    <a:lnTo>
                      <a:pt x="523399" y="230886"/>
                    </a:lnTo>
                    <a:lnTo>
                      <a:pt x="611886" y="289560"/>
                    </a:lnTo>
                    <a:lnTo>
                      <a:pt x="669322" y="180404"/>
                    </a:lnTo>
                    <a:lnTo>
                      <a:pt x="497396" y="71914"/>
                    </a:lnTo>
                    <a:cubicBezTo>
                      <a:pt x="497396" y="71914"/>
                      <a:pt x="374809" y="43053"/>
                      <a:pt x="207740" y="29146"/>
                    </a:cubicBezTo>
                    <a:cubicBezTo>
                      <a:pt x="137731" y="23241"/>
                      <a:pt x="44863" y="0"/>
                      <a:pt x="44863" y="0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56" name="Freeform: Shape 8755">
                <a:extLst>
                  <a:ext uri="{FF2B5EF4-FFF2-40B4-BE49-F238E27FC236}">
                    <a16:creationId xmlns="" xmlns:a16="http://schemas.microsoft.com/office/drawing/2014/main" id="{0146B491-14D1-4746-B0ED-5714F261F55E}"/>
                  </a:ext>
                </a:extLst>
              </p:cNvPr>
              <p:cNvSpPr/>
              <p:nvPr/>
            </p:nvSpPr>
            <p:spPr>
              <a:xfrm>
                <a:off x="6022788" y="3342131"/>
                <a:ext cx="593437" cy="406285"/>
              </a:xfrm>
              <a:custGeom>
                <a:avLst/>
                <a:gdLst>
                  <a:gd name="connsiteX0" fmla="*/ 60447 w 593437"/>
                  <a:gd name="connsiteY0" fmla="*/ 89821 h 406285"/>
                  <a:gd name="connsiteX1" fmla="*/ 7393 w 593437"/>
                  <a:gd name="connsiteY1" fmla="*/ 403860 h 406285"/>
                  <a:gd name="connsiteX2" fmla="*/ 590609 w 593437"/>
                  <a:gd name="connsiteY2" fmla="*/ 191738 h 406285"/>
                  <a:gd name="connsiteX3" fmla="*/ 362199 w 593437"/>
                  <a:gd name="connsiteY3" fmla="*/ 0 h 406285"/>
                  <a:gd name="connsiteX4" fmla="*/ 60447 w 593437"/>
                  <a:gd name="connsiteY4" fmla="*/ 89821 h 40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437" h="406285">
                    <a:moveTo>
                      <a:pt x="60447" y="89821"/>
                    </a:moveTo>
                    <a:cubicBezTo>
                      <a:pt x="60447" y="89821"/>
                      <a:pt x="-25183" y="379381"/>
                      <a:pt x="7393" y="403860"/>
                    </a:cubicBezTo>
                    <a:cubicBezTo>
                      <a:pt x="39969" y="428339"/>
                      <a:pt x="558033" y="261080"/>
                      <a:pt x="590609" y="191738"/>
                    </a:cubicBezTo>
                    <a:cubicBezTo>
                      <a:pt x="623280" y="122396"/>
                      <a:pt x="362199" y="0"/>
                      <a:pt x="362199" y="0"/>
                    </a:cubicBezTo>
                    <a:lnTo>
                      <a:pt x="60447" y="8982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57" name="Freeform: Shape 8756">
                <a:extLst>
                  <a:ext uri="{FF2B5EF4-FFF2-40B4-BE49-F238E27FC236}">
                    <a16:creationId xmlns="" xmlns:a16="http://schemas.microsoft.com/office/drawing/2014/main" id="{9CC6788B-1C66-4E5E-949D-3CF3A0820406}"/>
                  </a:ext>
                </a:extLst>
              </p:cNvPr>
              <p:cNvSpPr/>
              <p:nvPr/>
            </p:nvSpPr>
            <p:spPr>
              <a:xfrm>
                <a:off x="6156342" y="4031551"/>
                <a:ext cx="131109" cy="106530"/>
              </a:xfrm>
              <a:custGeom>
                <a:avLst/>
                <a:gdLst>
                  <a:gd name="connsiteX0" fmla="*/ 131110 w 131109"/>
                  <a:gd name="connsiteY0" fmla="*/ 11430 h 106530"/>
                  <a:gd name="connsiteX1" fmla="*/ 123775 w 131109"/>
                  <a:gd name="connsiteY1" fmla="*/ 83153 h 106530"/>
                  <a:gd name="connsiteX2" fmla="*/ 808 w 131109"/>
                  <a:gd name="connsiteY2" fmla="*/ 106108 h 106530"/>
                  <a:gd name="connsiteX3" fmla="*/ 38241 w 131109"/>
                  <a:gd name="connsiteY3" fmla="*/ 56007 h 106530"/>
                  <a:gd name="connsiteX4" fmla="*/ 53481 w 131109"/>
                  <a:gd name="connsiteY4" fmla="*/ 50673 h 106530"/>
                  <a:gd name="connsiteX5" fmla="*/ 52147 w 131109"/>
                  <a:gd name="connsiteY5" fmla="*/ 0 h 106530"/>
                  <a:gd name="connsiteX6" fmla="*/ 131110 w 131109"/>
                  <a:gd name="connsiteY6" fmla="*/ 11430 h 106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109" h="106530">
                    <a:moveTo>
                      <a:pt x="131110" y="11430"/>
                    </a:moveTo>
                    <a:lnTo>
                      <a:pt x="123775" y="83153"/>
                    </a:lnTo>
                    <a:cubicBezTo>
                      <a:pt x="123775" y="83153"/>
                      <a:pt x="4713" y="110204"/>
                      <a:pt x="808" y="106108"/>
                    </a:cubicBezTo>
                    <a:cubicBezTo>
                      <a:pt x="-3098" y="102108"/>
                      <a:pt x="6808" y="75438"/>
                      <a:pt x="38241" y="56007"/>
                    </a:cubicBezTo>
                    <a:lnTo>
                      <a:pt x="53481" y="50673"/>
                    </a:lnTo>
                    <a:lnTo>
                      <a:pt x="52147" y="0"/>
                    </a:lnTo>
                    <a:lnTo>
                      <a:pt x="131110" y="1143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58" name="Freeform: Shape 8757">
                <a:extLst>
                  <a:ext uri="{FF2B5EF4-FFF2-40B4-BE49-F238E27FC236}">
                    <a16:creationId xmlns="" xmlns:a16="http://schemas.microsoft.com/office/drawing/2014/main" id="{C24C1EA3-4C91-409E-818D-19F8F9B0B02B}"/>
                  </a:ext>
                </a:extLst>
              </p:cNvPr>
              <p:cNvSpPr/>
              <p:nvPr/>
            </p:nvSpPr>
            <p:spPr>
              <a:xfrm>
                <a:off x="6206309" y="4079580"/>
                <a:ext cx="17326" cy="12501"/>
              </a:xfrm>
              <a:custGeom>
                <a:avLst/>
                <a:gdLst>
                  <a:gd name="connsiteX0" fmla="*/ 16849 w 17326"/>
                  <a:gd name="connsiteY0" fmla="*/ 9979 h 12501"/>
                  <a:gd name="connsiteX1" fmla="*/ 2276 w 17326"/>
                  <a:gd name="connsiteY1" fmla="*/ 168 h 12501"/>
                  <a:gd name="connsiteX2" fmla="*/ 752 w 17326"/>
                  <a:gd name="connsiteY2" fmla="*/ 2740 h 12501"/>
                  <a:gd name="connsiteX3" fmla="*/ 14753 w 17326"/>
                  <a:gd name="connsiteY3" fmla="*/ 12074 h 12501"/>
                  <a:gd name="connsiteX4" fmla="*/ 16849 w 17326"/>
                  <a:gd name="connsiteY4" fmla="*/ 9979 h 12501"/>
                  <a:gd name="connsiteX5" fmla="*/ 16849 w 17326"/>
                  <a:gd name="connsiteY5" fmla="*/ 9979 h 12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326" h="12501">
                    <a:moveTo>
                      <a:pt x="16849" y="9979"/>
                    </a:moveTo>
                    <a:cubicBezTo>
                      <a:pt x="12467" y="5978"/>
                      <a:pt x="7610" y="2740"/>
                      <a:pt x="2276" y="168"/>
                    </a:cubicBezTo>
                    <a:cubicBezTo>
                      <a:pt x="561" y="-689"/>
                      <a:pt x="-963" y="1978"/>
                      <a:pt x="752" y="2740"/>
                    </a:cubicBezTo>
                    <a:cubicBezTo>
                      <a:pt x="5895" y="5121"/>
                      <a:pt x="10562" y="8169"/>
                      <a:pt x="14753" y="12074"/>
                    </a:cubicBezTo>
                    <a:cubicBezTo>
                      <a:pt x="16182" y="13408"/>
                      <a:pt x="18278" y="11312"/>
                      <a:pt x="16849" y="9979"/>
                    </a:cubicBezTo>
                    <a:lnTo>
                      <a:pt x="16849" y="997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59" name="Freeform: Shape 8758">
                <a:extLst>
                  <a:ext uri="{FF2B5EF4-FFF2-40B4-BE49-F238E27FC236}">
                    <a16:creationId xmlns="" xmlns:a16="http://schemas.microsoft.com/office/drawing/2014/main" id="{48BFFA70-8C0A-4400-A2C2-57A5FA8767AC}"/>
                  </a:ext>
                </a:extLst>
              </p:cNvPr>
              <p:cNvSpPr/>
              <p:nvPr/>
            </p:nvSpPr>
            <p:spPr>
              <a:xfrm>
                <a:off x="6208489" y="4066690"/>
                <a:ext cx="21748" cy="7896"/>
              </a:xfrm>
              <a:custGeom>
                <a:avLst/>
                <a:gdLst>
                  <a:gd name="connsiteX0" fmla="*/ 20955 w 21748"/>
                  <a:gd name="connsiteY0" fmla="*/ 5152 h 7896"/>
                  <a:gd name="connsiteX1" fmla="*/ 1429 w 21748"/>
                  <a:gd name="connsiteY1" fmla="*/ 9 h 7896"/>
                  <a:gd name="connsiteX2" fmla="*/ 1429 w 21748"/>
                  <a:gd name="connsiteY2" fmla="*/ 3057 h 7896"/>
                  <a:gd name="connsiteX3" fmla="*/ 19431 w 21748"/>
                  <a:gd name="connsiteY3" fmla="*/ 7724 h 7896"/>
                  <a:gd name="connsiteX4" fmla="*/ 20955 w 21748"/>
                  <a:gd name="connsiteY4" fmla="*/ 5152 h 7896"/>
                  <a:gd name="connsiteX5" fmla="*/ 20955 w 21748"/>
                  <a:gd name="connsiteY5" fmla="*/ 5152 h 7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748" h="7896">
                    <a:moveTo>
                      <a:pt x="20955" y="5152"/>
                    </a:moveTo>
                    <a:cubicBezTo>
                      <a:pt x="14668" y="2295"/>
                      <a:pt x="8287" y="580"/>
                      <a:pt x="1429" y="9"/>
                    </a:cubicBezTo>
                    <a:cubicBezTo>
                      <a:pt x="-476" y="-182"/>
                      <a:pt x="-476" y="2866"/>
                      <a:pt x="1429" y="3057"/>
                    </a:cubicBezTo>
                    <a:cubicBezTo>
                      <a:pt x="7810" y="3628"/>
                      <a:pt x="13621" y="5057"/>
                      <a:pt x="19431" y="7724"/>
                    </a:cubicBezTo>
                    <a:cubicBezTo>
                      <a:pt x="21145" y="8581"/>
                      <a:pt x="22765" y="6009"/>
                      <a:pt x="20955" y="5152"/>
                    </a:cubicBezTo>
                    <a:lnTo>
                      <a:pt x="20955" y="515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60" name="Freeform: Shape 8759">
                <a:extLst>
                  <a:ext uri="{FF2B5EF4-FFF2-40B4-BE49-F238E27FC236}">
                    <a16:creationId xmlns="" xmlns:a16="http://schemas.microsoft.com/office/drawing/2014/main" id="{4D4E5132-ACCB-4A01-8568-656E033A0B6A}"/>
                  </a:ext>
                </a:extLst>
              </p:cNvPr>
              <p:cNvSpPr/>
              <p:nvPr/>
            </p:nvSpPr>
            <p:spPr>
              <a:xfrm>
                <a:off x="6193987" y="4088169"/>
                <a:ext cx="14742" cy="14716"/>
              </a:xfrm>
              <a:custGeom>
                <a:avLst/>
                <a:gdLst>
                  <a:gd name="connsiteX0" fmla="*/ 14502 w 14742"/>
                  <a:gd name="connsiteY0" fmla="*/ 12533 h 14716"/>
                  <a:gd name="connsiteX1" fmla="*/ 2215 w 14742"/>
                  <a:gd name="connsiteY1" fmla="*/ 246 h 14716"/>
                  <a:gd name="connsiteX2" fmla="*/ 691 w 14742"/>
                  <a:gd name="connsiteY2" fmla="*/ 2818 h 14716"/>
                  <a:gd name="connsiteX3" fmla="*/ 11930 w 14742"/>
                  <a:gd name="connsiteY3" fmla="*/ 13962 h 14716"/>
                  <a:gd name="connsiteX4" fmla="*/ 14502 w 14742"/>
                  <a:gd name="connsiteY4" fmla="*/ 12533 h 14716"/>
                  <a:gd name="connsiteX5" fmla="*/ 14502 w 14742"/>
                  <a:gd name="connsiteY5" fmla="*/ 12533 h 1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42" h="14716">
                    <a:moveTo>
                      <a:pt x="14502" y="12533"/>
                    </a:moveTo>
                    <a:cubicBezTo>
                      <a:pt x="11264" y="7485"/>
                      <a:pt x="7263" y="3485"/>
                      <a:pt x="2215" y="246"/>
                    </a:cubicBezTo>
                    <a:cubicBezTo>
                      <a:pt x="596" y="-802"/>
                      <a:pt x="-928" y="1770"/>
                      <a:pt x="691" y="2818"/>
                    </a:cubicBezTo>
                    <a:cubicBezTo>
                      <a:pt x="5358" y="5771"/>
                      <a:pt x="8882" y="9295"/>
                      <a:pt x="11930" y="13962"/>
                    </a:cubicBezTo>
                    <a:cubicBezTo>
                      <a:pt x="12883" y="15677"/>
                      <a:pt x="15550" y="14153"/>
                      <a:pt x="14502" y="12533"/>
                    </a:cubicBezTo>
                    <a:lnTo>
                      <a:pt x="14502" y="1253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61" name="Freeform: Shape 8760">
                <a:extLst>
                  <a:ext uri="{FF2B5EF4-FFF2-40B4-BE49-F238E27FC236}">
                    <a16:creationId xmlns="" xmlns:a16="http://schemas.microsoft.com/office/drawing/2014/main" id="{DB1656D9-E415-4F07-8996-180772DB1F60}"/>
                  </a:ext>
                </a:extLst>
              </p:cNvPr>
              <p:cNvSpPr/>
              <p:nvPr/>
            </p:nvSpPr>
            <p:spPr>
              <a:xfrm>
                <a:off x="6177604" y="4096462"/>
                <a:ext cx="15633" cy="12516"/>
              </a:xfrm>
              <a:custGeom>
                <a:avLst/>
                <a:gdLst>
                  <a:gd name="connsiteX0" fmla="*/ 15169 w 15633"/>
                  <a:gd name="connsiteY0" fmla="*/ 9955 h 12516"/>
                  <a:gd name="connsiteX1" fmla="*/ 2215 w 15633"/>
                  <a:gd name="connsiteY1" fmla="*/ 240 h 12516"/>
                  <a:gd name="connsiteX2" fmla="*/ 691 w 15633"/>
                  <a:gd name="connsiteY2" fmla="*/ 2812 h 12516"/>
                  <a:gd name="connsiteX3" fmla="*/ 12978 w 15633"/>
                  <a:gd name="connsiteY3" fmla="*/ 12051 h 12516"/>
                  <a:gd name="connsiteX4" fmla="*/ 15169 w 15633"/>
                  <a:gd name="connsiteY4" fmla="*/ 9955 h 12516"/>
                  <a:gd name="connsiteX5" fmla="*/ 15169 w 15633"/>
                  <a:gd name="connsiteY5" fmla="*/ 9955 h 12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33" h="12516">
                    <a:moveTo>
                      <a:pt x="15169" y="9955"/>
                    </a:moveTo>
                    <a:cubicBezTo>
                      <a:pt x="11168" y="6241"/>
                      <a:pt x="6882" y="3097"/>
                      <a:pt x="2215" y="240"/>
                    </a:cubicBezTo>
                    <a:cubicBezTo>
                      <a:pt x="596" y="-808"/>
                      <a:pt x="-928" y="1859"/>
                      <a:pt x="691" y="2812"/>
                    </a:cubicBezTo>
                    <a:cubicBezTo>
                      <a:pt x="5168" y="5479"/>
                      <a:pt x="9168" y="8527"/>
                      <a:pt x="12978" y="12051"/>
                    </a:cubicBezTo>
                    <a:cubicBezTo>
                      <a:pt x="14407" y="13480"/>
                      <a:pt x="16598" y="11289"/>
                      <a:pt x="15169" y="9955"/>
                    </a:cubicBezTo>
                    <a:lnTo>
                      <a:pt x="15169" y="995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62" name="Freeform: Shape 8761">
                <a:extLst>
                  <a:ext uri="{FF2B5EF4-FFF2-40B4-BE49-F238E27FC236}">
                    <a16:creationId xmlns="" xmlns:a16="http://schemas.microsoft.com/office/drawing/2014/main" id="{7D0A60A6-FD48-4644-AB68-4106CA36A6FC}"/>
                  </a:ext>
                </a:extLst>
              </p:cNvPr>
              <p:cNvSpPr/>
              <p:nvPr/>
            </p:nvSpPr>
            <p:spPr>
              <a:xfrm>
                <a:off x="6242635" y="4080323"/>
                <a:ext cx="41443" cy="37484"/>
              </a:xfrm>
              <a:custGeom>
                <a:avLst/>
                <a:gdLst>
                  <a:gd name="connsiteX0" fmla="*/ 40340 w 41443"/>
                  <a:gd name="connsiteY0" fmla="*/ 853 h 37484"/>
                  <a:gd name="connsiteX1" fmla="*/ 335 w 41443"/>
                  <a:gd name="connsiteY1" fmla="*/ 36381 h 37484"/>
                  <a:gd name="connsiteX2" fmla="*/ 3288 w 41443"/>
                  <a:gd name="connsiteY2" fmla="*/ 35619 h 37484"/>
                  <a:gd name="connsiteX3" fmla="*/ 39578 w 41443"/>
                  <a:gd name="connsiteY3" fmla="*/ 3806 h 37484"/>
                  <a:gd name="connsiteX4" fmla="*/ 40340 w 41443"/>
                  <a:gd name="connsiteY4" fmla="*/ 853 h 37484"/>
                  <a:gd name="connsiteX5" fmla="*/ 40340 w 41443"/>
                  <a:gd name="connsiteY5" fmla="*/ 853 h 37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443" h="37484">
                    <a:moveTo>
                      <a:pt x="40340" y="853"/>
                    </a:moveTo>
                    <a:cubicBezTo>
                      <a:pt x="17861" y="-4100"/>
                      <a:pt x="-2904" y="13140"/>
                      <a:pt x="335" y="36381"/>
                    </a:cubicBezTo>
                    <a:cubicBezTo>
                      <a:pt x="621" y="38286"/>
                      <a:pt x="3478" y="37524"/>
                      <a:pt x="3288" y="35619"/>
                    </a:cubicBezTo>
                    <a:cubicBezTo>
                      <a:pt x="430" y="14569"/>
                      <a:pt x="19575" y="-671"/>
                      <a:pt x="39578" y="3806"/>
                    </a:cubicBezTo>
                    <a:cubicBezTo>
                      <a:pt x="41483" y="4092"/>
                      <a:pt x="42245" y="1234"/>
                      <a:pt x="40340" y="853"/>
                    </a:cubicBezTo>
                    <a:lnTo>
                      <a:pt x="40340" y="85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63" name="Freeform: Shape 8762">
                <a:extLst>
                  <a:ext uri="{FF2B5EF4-FFF2-40B4-BE49-F238E27FC236}">
                    <a16:creationId xmlns="" xmlns:a16="http://schemas.microsoft.com/office/drawing/2014/main" id="{79DC691F-EFB3-47BF-9CA9-229A5F495EE5}"/>
                  </a:ext>
                </a:extLst>
              </p:cNvPr>
              <p:cNvSpPr/>
              <p:nvPr/>
            </p:nvSpPr>
            <p:spPr>
              <a:xfrm>
                <a:off x="6156713" y="4108916"/>
                <a:ext cx="125269" cy="30192"/>
              </a:xfrm>
              <a:custGeom>
                <a:avLst/>
                <a:gdLst>
                  <a:gd name="connsiteX0" fmla="*/ 123404 w 125269"/>
                  <a:gd name="connsiteY0" fmla="*/ 73 h 30192"/>
                  <a:gd name="connsiteX1" fmla="*/ 1103 w 125269"/>
                  <a:gd name="connsiteY1" fmla="*/ 27219 h 30192"/>
                  <a:gd name="connsiteX2" fmla="*/ 1865 w 125269"/>
                  <a:gd name="connsiteY2" fmla="*/ 30172 h 30192"/>
                  <a:gd name="connsiteX3" fmla="*/ 124166 w 125269"/>
                  <a:gd name="connsiteY3" fmla="*/ 3026 h 30192"/>
                  <a:gd name="connsiteX4" fmla="*/ 123404 w 125269"/>
                  <a:gd name="connsiteY4" fmla="*/ 73 h 30192"/>
                  <a:gd name="connsiteX5" fmla="*/ 123404 w 125269"/>
                  <a:gd name="connsiteY5" fmla="*/ 73 h 3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269" h="30192">
                    <a:moveTo>
                      <a:pt x="123404" y="73"/>
                    </a:moveTo>
                    <a:cubicBezTo>
                      <a:pt x="83018" y="10836"/>
                      <a:pt x="42251" y="19885"/>
                      <a:pt x="1103" y="27219"/>
                    </a:cubicBezTo>
                    <a:cubicBezTo>
                      <a:pt x="-802" y="27600"/>
                      <a:pt x="-40" y="30458"/>
                      <a:pt x="1865" y="30172"/>
                    </a:cubicBezTo>
                    <a:cubicBezTo>
                      <a:pt x="43013" y="22838"/>
                      <a:pt x="83780" y="13789"/>
                      <a:pt x="124166" y="3026"/>
                    </a:cubicBezTo>
                    <a:cubicBezTo>
                      <a:pt x="126071" y="2454"/>
                      <a:pt x="125309" y="-498"/>
                      <a:pt x="123404" y="73"/>
                    </a:cubicBezTo>
                    <a:lnTo>
                      <a:pt x="123404" y="7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64" name="Freeform: Shape 8763">
                <a:extLst>
                  <a:ext uri="{FF2B5EF4-FFF2-40B4-BE49-F238E27FC236}">
                    <a16:creationId xmlns="" xmlns:a16="http://schemas.microsoft.com/office/drawing/2014/main" id="{BA129660-1293-4ED1-8770-E3BB59237DA3}"/>
                  </a:ext>
                </a:extLst>
              </p:cNvPr>
              <p:cNvSpPr/>
              <p:nvPr/>
            </p:nvSpPr>
            <p:spPr>
              <a:xfrm>
                <a:off x="6662832" y="3682555"/>
                <a:ext cx="128292" cy="113332"/>
              </a:xfrm>
              <a:custGeom>
                <a:avLst/>
                <a:gdLst>
                  <a:gd name="connsiteX0" fmla="*/ 0 w 128292"/>
                  <a:gd name="connsiteY0" fmla="*/ 13525 h 113332"/>
                  <a:gd name="connsiteX1" fmla="*/ 70866 w 128292"/>
                  <a:gd name="connsiteY1" fmla="*/ 0 h 113332"/>
                  <a:gd name="connsiteX2" fmla="*/ 128207 w 128292"/>
                  <a:gd name="connsiteY2" fmla="*/ 111157 h 113332"/>
                  <a:gd name="connsiteX3" fmla="*/ 69437 w 128292"/>
                  <a:gd name="connsiteY3" fmla="*/ 89630 h 113332"/>
                  <a:gd name="connsiteX4" fmla="*/ 59912 w 128292"/>
                  <a:gd name="connsiteY4" fmla="*/ 76581 h 113332"/>
                  <a:gd name="connsiteX5" fmla="*/ 11811 w 128292"/>
                  <a:gd name="connsiteY5" fmla="*/ 92393 h 113332"/>
                  <a:gd name="connsiteX6" fmla="*/ 0 w 128292"/>
                  <a:gd name="connsiteY6" fmla="*/ 13525 h 113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292" h="113332">
                    <a:moveTo>
                      <a:pt x="0" y="13525"/>
                    </a:moveTo>
                    <a:lnTo>
                      <a:pt x="70866" y="0"/>
                    </a:lnTo>
                    <a:cubicBezTo>
                      <a:pt x="70866" y="0"/>
                      <a:pt x="130874" y="106299"/>
                      <a:pt x="128207" y="111157"/>
                    </a:cubicBezTo>
                    <a:cubicBezTo>
                      <a:pt x="125444" y="116015"/>
                      <a:pt x="97060" y="114300"/>
                      <a:pt x="69437" y="89630"/>
                    </a:cubicBezTo>
                    <a:lnTo>
                      <a:pt x="59912" y="76581"/>
                    </a:lnTo>
                    <a:lnTo>
                      <a:pt x="11811" y="92393"/>
                    </a:lnTo>
                    <a:lnTo>
                      <a:pt x="0" y="1352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65" name="Freeform: Shape 8764">
                <a:extLst>
                  <a:ext uri="{FF2B5EF4-FFF2-40B4-BE49-F238E27FC236}">
                    <a16:creationId xmlns="" xmlns:a16="http://schemas.microsoft.com/office/drawing/2014/main" id="{337512D6-FC9D-418C-83FF-1A2989B70E72}"/>
                  </a:ext>
                </a:extLst>
              </p:cNvPr>
              <p:cNvSpPr/>
              <p:nvPr/>
            </p:nvSpPr>
            <p:spPr>
              <a:xfrm>
                <a:off x="6720629" y="3743461"/>
                <a:ext cx="7997" cy="19486"/>
              </a:xfrm>
              <a:custGeom>
                <a:avLst/>
                <a:gdLst>
                  <a:gd name="connsiteX0" fmla="*/ 5258 w 7997"/>
                  <a:gd name="connsiteY0" fmla="*/ 816 h 19486"/>
                  <a:gd name="connsiteX1" fmla="*/ 19 w 7997"/>
                  <a:gd name="connsiteY1" fmla="*/ 17580 h 19486"/>
                  <a:gd name="connsiteX2" fmla="*/ 2972 w 7997"/>
                  <a:gd name="connsiteY2" fmla="*/ 18342 h 19486"/>
                  <a:gd name="connsiteX3" fmla="*/ 7830 w 7997"/>
                  <a:gd name="connsiteY3" fmla="*/ 2245 h 19486"/>
                  <a:gd name="connsiteX4" fmla="*/ 5258 w 7997"/>
                  <a:gd name="connsiteY4" fmla="*/ 816 h 19486"/>
                  <a:gd name="connsiteX5" fmla="*/ 5258 w 7997"/>
                  <a:gd name="connsiteY5" fmla="*/ 816 h 19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97" h="19486">
                    <a:moveTo>
                      <a:pt x="5258" y="816"/>
                    </a:moveTo>
                    <a:cubicBezTo>
                      <a:pt x="2686" y="6245"/>
                      <a:pt x="972" y="11675"/>
                      <a:pt x="19" y="17580"/>
                    </a:cubicBezTo>
                    <a:cubicBezTo>
                      <a:pt x="-266" y="19485"/>
                      <a:pt x="2686" y="20342"/>
                      <a:pt x="2972" y="18342"/>
                    </a:cubicBezTo>
                    <a:cubicBezTo>
                      <a:pt x="3829" y="12627"/>
                      <a:pt x="5353" y="7484"/>
                      <a:pt x="7830" y="2245"/>
                    </a:cubicBezTo>
                    <a:cubicBezTo>
                      <a:pt x="8687" y="531"/>
                      <a:pt x="6020" y="-994"/>
                      <a:pt x="5258" y="816"/>
                    </a:cubicBezTo>
                    <a:lnTo>
                      <a:pt x="5258" y="81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66" name="Freeform: Shape 8765">
                <a:extLst>
                  <a:ext uri="{FF2B5EF4-FFF2-40B4-BE49-F238E27FC236}">
                    <a16:creationId xmlns="" xmlns:a16="http://schemas.microsoft.com/office/drawing/2014/main" id="{C95733B7-4B01-49AB-8DE6-8B38842BFB13}"/>
                  </a:ext>
                </a:extLst>
              </p:cNvPr>
              <p:cNvSpPr/>
              <p:nvPr/>
            </p:nvSpPr>
            <p:spPr>
              <a:xfrm>
                <a:off x="6706534" y="3742227"/>
                <a:ext cx="4241" cy="22366"/>
              </a:xfrm>
              <a:custGeom>
                <a:avLst/>
                <a:gdLst>
                  <a:gd name="connsiteX0" fmla="*/ 589 w 4241"/>
                  <a:gd name="connsiteY0" fmla="*/ 1097 h 22366"/>
                  <a:gd name="connsiteX1" fmla="*/ 1255 w 4241"/>
                  <a:gd name="connsiteY1" fmla="*/ 21290 h 22366"/>
                  <a:gd name="connsiteX2" fmla="*/ 4208 w 4241"/>
                  <a:gd name="connsiteY2" fmla="*/ 20528 h 22366"/>
                  <a:gd name="connsiteX3" fmla="*/ 3541 w 4241"/>
                  <a:gd name="connsiteY3" fmla="*/ 1954 h 22366"/>
                  <a:gd name="connsiteX4" fmla="*/ 589 w 4241"/>
                  <a:gd name="connsiteY4" fmla="*/ 1097 h 22366"/>
                  <a:gd name="connsiteX5" fmla="*/ 589 w 4241"/>
                  <a:gd name="connsiteY5" fmla="*/ 1097 h 22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41" h="22366">
                    <a:moveTo>
                      <a:pt x="589" y="1097"/>
                    </a:moveTo>
                    <a:cubicBezTo>
                      <a:pt x="-364" y="7955"/>
                      <a:pt x="-173" y="14528"/>
                      <a:pt x="1255" y="21290"/>
                    </a:cubicBezTo>
                    <a:cubicBezTo>
                      <a:pt x="1636" y="23195"/>
                      <a:pt x="4589" y="22338"/>
                      <a:pt x="4208" y="20528"/>
                    </a:cubicBezTo>
                    <a:cubicBezTo>
                      <a:pt x="2875" y="14337"/>
                      <a:pt x="2684" y="8336"/>
                      <a:pt x="3541" y="1954"/>
                    </a:cubicBezTo>
                    <a:cubicBezTo>
                      <a:pt x="3732" y="-46"/>
                      <a:pt x="874" y="-808"/>
                      <a:pt x="589" y="1097"/>
                    </a:cubicBezTo>
                    <a:lnTo>
                      <a:pt x="589" y="109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67" name="Freeform: Shape 8766">
                <a:extLst>
                  <a:ext uri="{FF2B5EF4-FFF2-40B4-BE49-F238E27FC236}">
                    <a16:creationId xmlns="" xmlns:a16="http://schemas.microsoft.com/office/drawing/2014/main" id="{30BB49B9-E8DA-4C4B-B63C-499DC4D550BB}"/>
                  </a:ext>
                </a:extLst>
              </p:cNvPr>
              <p:cNvSpPr/>
              <p:nvPr/>
            </p:nvSpPr>
            <p:spPr>
              <a:xfrm>
                <a:off x="6732482" y="3754658"/>
                <a:ext cx="10822" cy="17583"/>
              </a:xfrm>
              <a:custGeom>
                <a:avLst/>
                <a:gdLst>
                  <a:gd name="connsiteX0" fmla="*/ 8265 w 10822"/>
                  <a:gd name="connsiteY0" fmla="*/ 478 h 17583"/>
                  <a:gd name="connsiteX1" fmla="*/ 73 w 10822"/>
                  <a:gd name="connsiteY1" fmla="*/ 15718 h 17583"/>
                  <a:gd name="connsiteX2" fmla="*/ 3026 w 10822"/>
                  <a:gd name="connsiteY2" fmla="*/ 16480 h 17583"/>
                  <a:gd name="connsiteX3" fmla="*/ 10455 w 10822"/>
                  <a:gd name="connsiteY3" fmla="*/ 2573 h 17583"/>
                  <a:gd name="connsiteX4" fmla="*/ 8265 w 10822"/>
                  <a:gd name="connsiteY4" fmla="*/ 478 h 17583"/>
                  <a:gd name="connsiteX5" fmla="*/ 8265 w 10822"/>
                  <a:gd name="connsiteY5" fmla="*/ 478 h 17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22" h="17583">
                    <a:moveTo>
                      <a:pt x="8265" y="478"/>
                    </a:moveTo>
                    <a:cubicBezTo>
                      <a:pt x="4359" y="5050"/>
                      <a:pt x="1692" y="10003"/>
                      <a:pt x="73" y="15718"/>
                    </a:cubicBezTo>
                    <a:cubicBezTo>
                      <a:pt x="-498" y="17623"/>
                      <a:pt x="2454" y="18385"/>
                      <a:pt x="3026" y="16480"/>
                    </a:cubicBezTo>
                    <a:cubicBezTo>
                      <a:pt x="4550" y="11146"/>
                      <a:pt x="6931" y="6669"/>
                      <a:pt x="10455" y="2573"/>
                    </a:cubicBezTo>
                    <a:cubicBezTo>
                      <a:pt x="11694" y="1145"/>
                      <a:pt x="9503" y="-951"/>
                      <a:pt x="8265" y="478"/>
                    </a:cubicBezTo>
                    <a:lnTo>
                      <a:pt x="8265" y="47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="" xmlns:a16="http://schemas.microsoft.com/office/drawing/2014/main" id="{28978E88-EB1E-4490-B0D2-215A40AA8473}"/>
                  </a:ext>
                </a:extLst>
              </p:cNvPr>
              <p:cNvSpPr/>
              <p:nvPr/>
            </p:nvSpPr>
            <p:spPr>
              <a:xfrm>
                <a:off x="6745074" y="3767769"/>
                <a:ext cx="8447" cy="17806"/>
              </a:xfrm>
              <a:custGeom>
                <a:avLst/>
                <a:gdLst>
                  <a:gd name="connsiteX0" fmla="*/ 5673 w 8447"/>
                  <a:gd name="connsiteY0" fmla="*/ 797 h 17806"/>
                  <a:gd name="connsiteX1" fmla="*/ 53 w 8447"/>
                  <a:gd name="connsiteY1" fmla="*/ 15941 h 17806"/>
                  <a:gd name="connsiteX2" fmla="*/ 3006 w 8447"/>
                  <a:gd name="connsiteY2" fmla="*/ 16703 h 17806"/>
                  <a:gd name="connsiteX3" fmla="*/ 8245 w 8447"/>
                  <a:gd name="connsiteY3" fmla="*/ 2225 h 17806"/>
                  <a:gd name="connsiteX4" fmla="*/ 5673 w 8447"/>
                  <a:gd name="connsiteY4" fmla="*/ 797 h 17806"/>
                  <a:gd name="connsiteX5" fmla="*/ 5673 w 8447"/>
                  <a:gd name="connsiteY5" fmla="*/ 797 h 17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47" h="17806">
                    <a:moveTo>
                      <a:pt x="5673" y="797"/>
                    </a:moveTo>
                    <a:cubicBezTo>
                      <a:pt x="3292" y="5654"/>
                      <a:pt x="1482" y="10703"/>
                      <a:pt x="53" y="15941"/>
                    </a:cubicBezTo>
                    <a:cubicBezTo>
                      <a:pt x="-423" y="17846"/>
                      <a:pt x="2435" y="18608"/>
                      <a:pt x="3006" y="16703"/>
                    </a:cubicBezTo>
                    <a:cubicBezTo>
                      <a:pt x="4340" y="11655"/>
                      <a:pt x="6054" y="6988"/>
                      <a:pt x="8245" y="2225"/>
                    </a:cubicBezTo>
                    <a:cubicBezTo>
                      <a:pt x="9197" y="606"/>
                      <a:pt x="6530" y="-1013"/>
                      <a:pt x="5673" y="797"/>
                    </a:cubicBezTo>
                    <a:lnTo>
                      <a:pt x="5673" y="79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="" xmlns:a16="http://schemas.microsoft.com/office/drawing/2014/main" id="{91384752-C6A2-4E72-B347-5A3BB23407E9}"/>
                  </a:ext>
                </a:extLst>
              </p:cNvPr>
              <p:cNvSpPr/>
              <p:nvPr/>
            </p:nvSpPr>
            <p:spPr>
              <a:xfrm>
                <a:off x="6700549" y="3687889"/>
                <a:ext cx="46325" cy="32606"/>
              </a:xfrm>
              <a:custGeom>
                <a:avLst/>
                <a:gdLst>
                  <a:gd name="connsiteX0" fmla="*/ 2 w 46325"/>
                  <a:gd name="connsiteY0" fmla="*/ 1429 h 32606"/>
                  <a:gd name="connsiteX1" fmla="*/ 45532 w 46325"/>
                  <a:gd name="connsiteY1" fmla="*/ 29623 h 32606"/>
                  <a:gd name="connsiteX2" fmla="*/ 44008 w 46325"/>
                  <a:gd name="connsiteY2" fmla="*/ 27051 h 32606"/>
                  <a:gd name="connsiteX3" fmla="*/ 3050 w 46325"/>
                  <a:gd name="connsiteY3" fmla="*/ 1429 h 32606"/>
                  <a:gd name="connsiteX4" fmla="*/ 2 w 46325"/>
                  <a:gd name="connsiteY4" fmla="*/ 1429 h 32606"/>
                  <a:gd name="connsiteX5" fmla="*/ 2 w 46325"/>
                  <a:gd name="connsiteY5" fmla="*/ 1429 h 32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325" h="32606">
                    <a:moveTo>
                      <a:pt x="2" y="1429"/>
                    </a:moveTo>
                    <a:cubicBezTo>
                      <a:pt x="1812" y="24479"/>
                      <a:pt x="23910" y="39243"/>
                      <a:pt x="45532" y="29623"/>
                    </a:cubicBezTo>
                    <a:cubicBezTo>
                      <a:pt x="47341" y="28861"/>
                      <a:pt x="45722" y="26194"/>
                      <a:pt x="44008" y="27051"/>
                    </a:cubicBezTo>
                    <a:cubicBezTo>
                      <a:pt x="24481" y="35719"/>
                      <a:pt x="4669" y="22003"/>
                      <a:pt x="3050" y="1429"/>
                    </a:cubicBezTo>
                    <a:cubicBezTo>
                      <a:pt x="2955" y="-476"/>
                      <a:pt x="-93" y="-476"/>
                      <a:pt x="2" y="1429"/>
                    </a:cubicBezTo>
                    <a:lnTo>
                      <a:pt x="2" y="142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="" xmlns:a16="http://schemas.microsoft.com/office/drawing/2014/main" id="{DA818DA2-6B36-4937-9214-21B7CA0E84BB}"/>
                  </a:ext>
                </a:extLst>
              </p:cNvPr>
              <p:cNvSpPr/>
              <p:nvPr/>
            </p:nvSpPr>
            <p:spPr>
              <a:xfrm>
                <a:off x="6727832" y="3681899"/>
                <a:ext cx="64075" cy="112374"/>
              </a:xfrm>
              <a:custGeom>
                <a:avLst/>
                <a:gdLst>
                  <a:gd name="connsiteX0" fmla="*/ 246 w 64075"/>
                  <a:gd name="connsiteY0" fmla="*/ 2276 h 112374"/>
                  <a:gd name="connsiteX1" fmla="*/ 61301 w 64075"/>
                  <a:gd name="connsiteY1" fmla="*/ 111623 h 112374"/>
                  <a:gd name="connsiteX2" fmla="*/ 63873 w 64075"/>
                  <a:gd name="connsiteY2" fmla="*/ 110099 h 112374"/>
                  <a:gd name="connsiteX3" fmla="*/ 2818 w 64075"/>
                  <a:gd name="connsiteY3" fmla="*/ 752 h 112374"/>
                  <a:gd name="connsiteX4" fmla="*/ 246 w 64075"/>
                  <a:gd name="connsiteY4" fmla="*/ 2276 h 112374"/>
                  <a:gd name="connsiteX5" fmla="*/ 246 w 64075"/>
                  <a:gd name="connsiteY5" fmla="*/ 2276 h 112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075" h="112374">
                    <a:moveTo>
                      <a:pt x="246" y="2276"/>
                    </a:moveTo>
                    <a:cubicBezTo>
                      <a:pt x="22154" y="37899"/>
                      <a:pt x="42537" y="74285"/>
                      <a:pt x="61301" y="111623"/>
                    </a:cubicBezTo>
                    <a:cubicBezTo>
                      <a:pt x="62159" y="113337"/>
                      <a:pt x="64826" y="111813"/>
                      <a:pt x="63873" y="110099"/>
                    </a:cubicBezTo>
                    <a:cubicBezTo>
                      <a:pt x="45014" y="72761"/>
                      <a:pt x="24725" y="36375"/>
                      <a:pt x="2818" y="752"/>
                    </a:cubicBezTo>
                    <a:cubicBezTo>
                      <a:pt x="1770" y="-963"/>
                      <a:pt x="-802" y="561"/>
                      <a:pt x="246" y="2276"/>
                    </a:cubicBezTo>
                    <a:lnTo>
                      <a:pt x="246" y="227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="" xmlns:a16="http://schemas.microsoft.com/office/drawing/2014/main" id="{DEE532EA-3DEE-4BD6-A661-641371D39055}"/>
                  </a:ext>
                </a:extLst>
              </p:cNvPr>
              <p:cNvSpPr/>
              <p:nvPr/>
            </p:nvSpPr>
            <p:spPr>
              <a:xfrm>
                <a:off x="6067144" y="3310918"/>
                <a:ext cx="308142" cy="92976"/>
              </a:xfrm>
              <a:custGeom>
                <a:avLst/>
                <a:gdLst>
                  <a:gd name="connsiteX0" fmla="*/ 2661 w 308142"/>
                  <a:gd name="connsiteY0" fmla="*/ 92935 h 92976"/>
                  <a:gd name="connsiteX1" fmla="*/ 305175 w 308142"/>
                  <a:gd name="connsiteY1" fmla="*/ 8544 h 92976"/>
                  <a:gd name="connsiteX2" fmla="*/ 302889 w 308142"/>
                  <a:gd name="connsiteY2" fmla="*/ 257 h 92976"/>
                  <a:gd name="connsiteX3" fmla="*/ 1518 w 308142"/>
                  <a:gd name="connsiteY3" fmla="*/ 88935 h 92976"/>
                  <a:gd name="connsiteX4" fmla="*/ 2661 w 308142"/>
                  <a:gd name="connsiteY4" fmla="*/ 92935 h 92976"/>
                  <a:gd name="connsiteX5" fmla="*/ 2661 w 308142"/>
                  <a:gd name="connsiteY5" fmla="*/ 92935 h 9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8142" h="92976">
                    <a:moveTo>
                      <a:pt x="2661" y="92935"/>
                    </a:moveTo>
                    <a:cubicBezTo>
                      <a:pt x="105150" y="74076"/>
                      <a:pt x="206782" y="42453"/>
                      <a:pt x="305175" y="8544"/>
                    </a:cubicBezTo>
                    <a:cubicBezTo>
                      <a:pt x="310414" y="6734"/>
                      <a:pt x="308128" y="-1553"/>
                      <a:pt x="302889" y="257"/>
                    </a:cubicBezTo>
                    <a:cubicBezTo>
                      <a:pt x="203543" y="35214"/>
                      <a:pt x="103150" y="61407"/>
                      <a:pt x="1518" y="88935"/>
                    </a:cubicBezTo>
                    <a:cubicBezTo>
                      <a:pt x="-1149" y="89601"/>
                      <a:pt x="-6" y="93411"/>
                      <a:pt x="2661" y="92935"/>
                    </a:cubicBezTo>
                    <a:lnTo>
                      <a:pt x="2661" y="9293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="" xmlns:a16="http://schemas.microsoft.com/office/drawing/2014/main" id="{069EFE38-D301-4101-B41F-A09AABC7D6D5}"/>
                  </a:ext>
                </a:extLst>
              </p:cNvPr>
              <p:cNvSpPr/>
              <p:nvPr/>
            </p:nvSpPr>
            <p:spPr>
              <a:xfrm>
                <a:off x="6055188" y="3270030"/>
                <a:ext cx="308914" cy="87283"/>
              </a:xfrm>
              <a:custGeom>
                <a:avLst/>
                <a:gdLst>
                  <a:gd name="connsiteX0" fmla="*/ 2901 w 308914"/>
                  <a:gd name="connsiteY0" fmla="*/ 87246 h 87283"/>
                  <a:gd name="connsiteX1" fmla="*/ 306368 w 308914"/>
                  <a:gd name="connsiteY1" fmla="*/ 7332 h 87283"/>
                  <a:gd name="connsiteX2" fmla="*/ 304367 w 308914"/>
                  <a:gd name="connsiteY2" fmla="*/ 188 h 87283"/>
                  <a:gd name="connsiteX3" fmla="*/ 1663 w 308914"/>
                  <a:gd name="connsiteY3" fmla="*/ 82674 h 87283"/>
                  <a:gd name="connsiteX4" fmla="*/ 2901 w 308914"/>
                  <a:gd name="connsiteY4" fmla="*/ 87246 h 87283"/>
                  <a:gd name="connsiteX5" fmla="*/ 2901 w 308914"/>
                  <a:gd name="connsiteY5" fmla="*/ 87246 h 8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8914" h="87283">
                    <a:moveTo>
                      <a:pt x="2901" y="87246"/>
                    </a:moveTo>
                    <a:cubicBezTo>
                      <a:pt x="105485" y="68387"/>
                      <a:pt x="206736" y="37907"/>
                      <a:pt x="306368" y="7332"/>
                    </a:cubicBezTo>
                    <a:cubicBezTo>
                      <a:pt x="310844" y="5903"/>
                      <a:pt x="308939" y="-1241"/>
                      <a:pt x="304367" y="188"/>
                    </a:cubicBezTo>
                    <a:cubicBezTo>
                      <a:pt x="204355" y="31811"/>
                      <a:pt x="102818" y="55623"/>
                      <a:pt x="1663" y="82674"/>
                    </a:cubicBezTo>
                    <a:cubicBezTo>
                      <a:pt x="-1290" y="83532"/>
                      <a:pt x="44" y="87723"/>
                      <a:pt x="2901" y="87246"/>
                    </a:cubicBezTo>
                    <a:lnTo>
                      <a:pt x="2901" y="8724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="" xmlns:a16="http://schemas.microsoft.com/office/drawing/2014/main" id="{D7E86904-14FC-417E-A71B-3C7FD76BEB11}"/>
                  </a:ext>
                </a:extLst>
              </p:cNvPr>
              <p:cNvSpPr/>
              <p:nvPr/>
            </p:nvSpPr>
            <p:spPr>
              <a:xfrm>
                <a:off x="6043611" y="3226491"/>
                <a:ext cx="309394" cy="79082"/>
              </a:xfrm>
              <a:custGeom>
                <a:avLst/>
                <a:gdLst>
                  <a:gd name="connsiteX0" fmla="*/ 2858 w 309394"/>
                  <a:gd name="connsiteY0" fmla="*/ 79064 h 79082"/>
                  <a:gd name="connsiteX1" fmla="*/ 307372 w 309394"/>
                  <a:gd name="connsiteY1" fmla="*/ 6008 h 79082"/>
                  <a:gd name="connsiteX2" fmla="*/ 305753 w 309394"/>
                  <a:gd name="connsiteY2" fmla="*/ 197 h 79082"/>
                  <a:gd name="connsiteX3" fmla="*/ 2858 w 309394"/>
                  <a:gd name="connsiteY3" fmla="*/ 72968 h 79082"/>
                  <a:gd name="connsiteX4" fmla="*/ 2858 w 309394"/>
                  <a:gd name="connsiteY4" fmla="*/ 79064 h 79082"/>
                  <a:gd name="connsiteX5" fmla="*/ 2858 w 309394"/>
                  <a:gd name="connsiteY5" fmla="*/ 79064 h 79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94" h="79082">
                    <a:moveTo>
                      <a:pt x="2858" y="79064"/>
                    </a:moveTo>
                    <a:cubicBezTo>
                      <a:pt x="107442" y="69825"/>
                      <a:pt x="209550" y="43822"/>
                      <a:pt x="307372" y="6008"/>
                    </a:cubicBezTo>
                    <a:cubicBezTo>
                      <a:pt x="310896" y="4674"/>
                      <a:pt x="309468" y="-1136"/>
                      <a:pt x="305753" y="197"/>
                    </a:cubicBezTo>
                    <a:cubicBezTo>
                      <a:pt x="206883" y="36583"/>
                      <a:pt x="107157" y="59062"/>
                      <a:pt x="2858" y="72968"/>
                    </a:cubicBezTo>
                    <a:cubicBezTo>
                      <a:pt x="-857" y="73635"/>
                      <a:pt x="-1047" y="79445"/>
                      <a:pt x="2858" y="79064"/>
                    </a:cubicBezTo>
                    <a:lnTo>
                      <a:pt x="2858" y="7906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="" xmlns:a16="http://schemas.microsoft.com/office/drawing/2014/main" id="{5FDD8762-EE25-4667-8FCC-8E734F9B9ECF}"/>
                  </a:ext>
                </a:extLst>
              </p:cNvPr>
              <p:cNvSpPr/>
              <p:nvPr/>
            </p:nvSpPr>
            <p:spPr>
              <a:xfrm>
                <a:off x="6033623" y="3196060"/>
                <a:ext cx="296060" cy="69401"/>
              </a:xfrm>
              <a:custGeom>
                <a:avLst/>
                <a:gdLst>
                  <a:gd name="connsiteX0" fmla="*/ 1987 w 296060"/>
                  <a:gd name="connsiteY0" fmla="*/ 69395 h 69401"/>
                  <a:gd name="connsiteX1" fmla="*/ 293929 w 296060"/>
                  <a:gd name="connsiteY1" fmla="*/ 5958 h 69401"/>
                  <a:gd name="connsiteX2" fmla="*/ 292309 w 296060"/>
                  <a:gd name="connsiteY2" fmla="*/ 148 h 69401"/>
                  <a:gd name="connsiteX3" fmla="*/ 1416 w 296060"/>
                  <a:gd name="connsiteY3" fmla="*/ 65394 h 69401"/>
                  <a:gd name="connsiteX4" fmla="*/ 1987 w 296060"/>
                  <a:gd name="connsiteY4" fmla="*/ 69395 h 69401"/>
                  <a:gd name="connsiteX5" fmla="*/ 1987 w 296060"/>
                  <a:gd name="connsiteY5" fmla="*/ 69395 h 69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060" h="69401">
                    <a:moveTo>
                      <a:pt x="1987" y="69395"/>
                    </a:moveTo>
                    <a:cubicBezTo>
                      <a:pt x="100857" y="58727"/>
                      <a:pt x="199250" y="35867"/>
                      <a:pt x="293929" y="5958"/>
                    </a:cubicBezTo>
                    <a:cubicBezTo>
                      <a:pt x="297643" y="4815"/>
                      <a:pt x="296119" y="-995"/>
                      <a:pt x="292309" y="148"/>
                    </a:cubicBezTo>
                    <a:cubicBezTo>
                      <a:pt x="196202" y="28437"/>
                      <a:pt x="100095" y="48440"/>
                      <a:pt x="1416" y="65394"/>
                    </a:cubicBezTo>
                    <a:cubicBezTo>
                      <a:pt x="-775" y="65775"/>
                      <a:pt x="-299" y="69585"/>
                      <a:pt x="1987" y="69395"/>
                    </a:cubicBezTo>
                    <a:lnTo>
                      <a:pt x="1987" y="6939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="" xmlns:a16="http://schemas.microsoft.com/office/drawing/2014/main" id="{F584F515-2818-49B7-95C2-A61AA52A846C}"/>
                  </a:ext>
                </a:extLst>
              </p:cNvPr>
              <p:cNvSpPr/>
              <p:nvPr/>
            </p:nvSpPr>
            <p:spPr>
              <a:xfrm>
                <a:off x="6412745" y="3146400"/>
                <a:ext cx="56173" cy="106773"/>
              </a:xfrm>
              <a:custGeom>
                <a:avLst/>
                <a:gdLst>
                  <a:gd name="connsiteX0" fmla="*/ 4437 w 56173"/>
                  <a:gd name="connsiteY0" fmla="*/ 105720 h 106773"/>
                  <a:gd name="connsiteX1" fmla="*/ 55872 w 56173"/>
                  <a:gd name="connsiteY1" fmla="*/ 4374 h 106773"/>
                  <a:gd name="connsiteX2" fmla="*/ 50919 w 56173"/>
                  <a:gd name="connsiteY2" fmla="*/ 1422 h 106773"/>
                  <a:gd name="connsiteX3" fmla="*/ 151 w 56173"/>
                  <a:gd name="connsiteY3" fmla="*/ 103816 h 106773"/>
                  <a:gd name="connsiteX4" fmla="*/ 4437 w 56173"/>
                  <a:gd name="connsiteY4" fmla="*/ 105720 h 106773"/>
                  <a:gd name="connsiteX5" fmla="*/ 4437 w 56173"/>
                  <a:gd name="connsiteY5" fmla="*/ 105720 h 106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173" h="106773">
                    <a:moveTo>
                      <a:pt x="4437" y="105720"/>
                    </a:moveTo>
                    <a:cubicBezTo>
                      <a:pt x="25488" y="75717"/>
                      <a:pt x="40537" y="37712"/>
                      <a:pt x="55872" y="4374"/>
                    </a:cubicBezTo>
                    <a:cubicBezTo>
                      <a:pt x="57396" y="1041"/>
                      <a:pt x="52729" y="-1817"/>
                      <a:pt x="50919" y="1422"/>
                    </a:cubicBezTo>
                    <a:cubicBezTo>
                      <a:pt x="33298" y="33807"/>
                      <a:pt x="11676" y="68764"/>
                      <a:pt x="151" y="103816"/>
                    </a:cubicBezTo>
                    <a:cubicBezTo>
                      <a:pt x="-802" y="106578"/>
                      <a:pt x="3008" y="107816"/>
                      <a:pt x="4437" y="105720"/>
                    </a:cubicBezTo>
                    <a:lnTo>
                      <a:pt x="4437" y="10572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="" xmlns:a16="http://schemas.microsoft.com/office/drawing/2014/main" id="{4D416106-1FDC-4E5E-BEE6-855969EA3C08}"/>
                  </a:ext>
                </a:extLst>
              </p:cNvPr>
              <p:cNvSpPr/>
              <p:nvPr/>
            </p:nvSpPr>
            <p:spPr>
              <a:xfrm>
                <a:off x="6365335" y="3124568"/>
                <a:ext cx="73503" cy="100010"/>
              </a:xfrm>
              <a:custGeom>
                <a:avLst/>
                <a:gdLst>
                  <a:gd name="connsiteX0" fmla="*/ 3745 w 73503"/>
                  <a:gd name="connsiteY0" fmla="*/ 99358 h 100010"/>
                  <a:gd name="connsiteX1" fmla="*/ 73278 w 73503"/>
                  <a:gd name="connsiteY1" fmla="*/ 3537 h 100010"/>
                  <a:gd name="connsiteX2" fmla="*/ 67944 w 73503"/>
                  <a:gd name="connsiteY2" fmla="*/ 1251 h 100010"/>
                  <a:gd name="connsiteX3" fmla="*/ 602 w 73503"/>
                  <a:gd name="connsiteY3" fmla="*/ 96215 h 100010"/>
                  <a:gd name="connsiteX4" fmla="*/ 3745 w 73503"/>
                  <a:gd name="connsiteY4" fmla="*/ 99358 h 100010"/>
                  <a:gd name="connsiteX5" fmla="*/ 3745 w 73503"/>
                  <a:gd name="connsiteY5" fmla="*/ 99358 h 10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503" h="100010">
                    <a:moveTo>
                      <a:pt x="3745" y="99358"/>
                    </a:moveTo>
                    <a:cubicBezTo>
                      <a:pt x="30320" y="72212"/>
                      <a:pt x="59276" y="39351"/>
                      <a:pt x="73278" y="3537"/>
                    </a:cubicBezTo>
                    <a:cubicBezTo>
                      <a:pt x="74611" y="203"/>
                      <a:pt x="69658" y="-1226"/>
                      <a:pt x="67944" y="1251"/>
                    </a:cubicBezTo>
                    <a:cubicBezTo>
                      <a:pt x="45274" y="33160"/>
                      <a:pt x="26891" y="66592"/>
                      <a:pt x="602" y="96215"/>
                    </a:cubicBezTo>
                    <a:cubicBezTo>
                      <a:pt x="-1303" y="98311"/>
                      <a:pt x="1745" y="101359"/>
                      <a:pt x="3745" y="99358"/>
                    </a:cubicBezTo>
                    <a:lnTo>
                      <a:pt x="3745" y="993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="" xmlns:a16="http://schemas.microsoft.com/office/drawing/2014/main" id="{207EC5E6-A206-4823-A8F8-DE2933889ECF}"/>
                  </a:ext>
                </a:extLst>
              </p:cNvPr>
              <p:cNvSpPr/>
              <p:nvPr/>
            </p:nvSpPr>
            <p:spPr>
              <a:xfrm>
                <a:off x="6334864" y="3097479"/>
                <a:ext cx="66610" cy="101344"/>
              </a:xfrm>
              <a:custGeom>
                <a:avLst/>
                <a:gdLst>
                  <a:gd name="connsiteX0" fmla="*/ 5737 w 66610"/>
                  <a:gd name="connsiteY0" fmla="*/ 99968 h 101344"/>
                  <a:gd name="connsiteX1" fmla="*/ 66030 w 66610"/>
                  <a:gd name="connsiteY1" fmla="*/ 5670 h 101344"/>
                  <a:gd name="connsiteX2" fmla="*/ 59458 w 66610"/>
                  <a:gd name="connsiteY2" fmla="*/ 1860 h 101344"/>
                  <a:gd name="connsiteX3" fmla="*/ 498 w 66610"/>
                  <a:gd name="connsiteY3" fmla="*/ 96920 h 101344"/>
                  <a:gd name="connsiteX4" fmla="*/ 5737 w 66610"/>
                  <a:gd name="connsiteY4" fmla="*/ 99968 h 101344"/>
                  <a:gd name="connsiteX5" fmla="*/ 5737 w 66610"/>
                  <a:gd name="connsiteY5" fmla="*/ 99968 h 10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10" h="101344">
                    <a:moveTo>
                      <a:pt x="5737" y="99968"/>
                    </a:moveTo>
                    <a:cubicBezTo>
                      <a:pt x="27645" y="69869"/>
                      <a:pt x="46790" y="37579"/>
                      <a:pt x="66030" y="5670"/>
                    </a:cubicBezTo>
                    <a:cubicBezTo>
                      <a:pt x="68602" y="1479"/>
                      <a:pt x="61935" y="-2426"/>
                      <a:pt x="59458" y="1860"/>
                    </a:cubicBezTo>
                    <a:cubicBezTo>
                      <a:pt x="40408" y="33864"/>
                      <a:pt x="19739" y="64916"/>
                      <a:pt x="498" y="96920"/>
                    </a:cubicBezTo>
                    <a:cubicBezTo>
                      <a:pt x="-1597" y="100349"/>
                      <a:pt x="3451" y="103111"/>
                      <a:pt x="5737" y="99968"/>
                    </a:cubicBezTo>
                    <a:lnTo>
                      <a:pt x="5737" y="999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="" xmlns:a16="http://schemas.microsoft.com/office/drawing/2014/main" id="{86494E66-82CF-4B34-983A-D67CA15FFB9E}"/>
                  </a:ext>
                </a:extLst>
              </p:cNvPr>
              <p:cNvSpPr/>
              <p:nvPr/>
            </p:nvSpPr>
            <p:spPr>
              <a:xfrm>
                <a:off x="6303179" y="3074850"/>
                <a:ext cx="59159" cy="93219"/>
              </a:xfrm>
              <a:custGeom>
                <a:avLst/>
                <a:gdLst>
                  <a:gd name="connsiteX0" fmla="*/ 6276 w 59159"/>
                  <a:gd name="connsiteY0" fmla="*/ 91641 h 93219"/>
                  <a:gd name="connsiteX1" fmla="*/ 58568 w 59159"/>
                  <a:gd name="connsiteY1" fmla="*/ 6297 h 93219"/>
                  <a:gd name="connsiteX2" fmla="*/ 51233 w 59159"/>
                  <a:gd name="connsiteY2" fmla="*/ 2010 h 93219"/>
                  <a:gd name="connsiteX3" fmla="*/ 465 w 59159"/>
                  <a:gd name="connsiteY3" fmla="*/ 88307 h 93219"/>
                  <a:gd name="connsiteX4" fmla="*/ 6276 w 59159"/>
                  <a:gd name="connsiteY4" fmla="*/ 91641 h 93219"/>
                  <a:gd name="connsiteX5" fmla="*/ 6276 w 59159"/>
                  <a:gd name="connsiteY5" fmla="*/ 91641 h 9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159" h="93219">
                    <a:moveTo>
                      <a:pt x="6276" y="91641"/>
                    </a:moveTo>
                    <a:cubicBezTo>
                      <a:pt x="24468" y="63923"/>
                      <a:pt x="42661" y="35348"/>
                      <a:pt x="58568" y="6297"/>
                    </a:cubicBezTo>
                    <a:cubicBezTo>
                      <a:pt x="61235" y="1439"/>
                      <a:pt x="54186" y="-2562"/>
                      <a:pt x="51233" y="2010"/>
                    </a:cubicBezTo>
                    <a:cubicBezTo>
                      <a:pt x="33041" y="29728"/>
                      <a:pt x="16467" y="59256"/>
                      <a:pt x="465" y="88307"/>
                    </a:cubicBezTo>
                    <a:cubicBezTo>
                      <a:pt x="-1630" y="92022"/>
                      <a:pt x="3894" y="95260"/>
                      <a:pt x="6276" y="91641"/>
                    </a:cubicBezTo>
                    <a:lnTo>
                      <a:pt x="6276" y="9164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="" xmlns:a16="http://schemas.microsoft.com/office/drawing/2014/main" id="{1F4B02B4-A437-4563-AEAA-006BB273B864}"/>
                  </a:ext>
                </a:extLst>
              </p:cNvPr>
              <p:cNvSpPr/>
              <p:nvPr/>
            </p:nvSpPr>
            <p:spPr>
              <a:xfrm>
                <a:off x="6280491" y="3047763"/>
                <a:ext cx="39151" cy="74751"/>
              </a:xfrm>
              <a:custGeom>
                <a:avLst/>
                <a:gdLst>
                  <a:gd name="connsiteX0" fmla="*/ 3056 w 39151"/>
                  <a:gd name="connsiteY0" fmla="*/ 69579 h 74751"/>
                  <a:gd name="connsiteX1" fmla="*/ 1341 w 39151"/>
                  <a:gd name="connsiteY1" fmla="*/ 70722 h 74751"/>
                  <a:gd name="connsiteX2" fmla="*/ 4389 w 39151"/>
                  <a:gd name="connsiteY2" fmla="*/ 73770 h 74751"/>
                  <a:gd name="connsiteX3" fmla="*/ 17343 w 39151"/>
                  <a:gd name="connsiteY3" fmla="*/ 37384 h 74751"/>
                  <a:gd name="connsiteX4" fmla="*/ 38584 w 39151"/>
                  <a:gd name="connsiteY4" fmla="*/ 4809 h 74751"/>
                  <a:gd name="connsiteX5" fmla="*/ 33345 w 39151"/>
                  <a:gd name="connsiteY5" fmla="*/ 808 h 74751"/>
                  <a:gd name="connsiteX6" fmla="*/ 198 w 39151"/>
                  <a:gd name="connsiteY6" fmla="*/ 72627 h 74751"/>
                  <a:gd name="connsiteX7" fmla="*/ 4675 w 39151"/>
                  <a:gd name="connsiteY7" fmla="*/ 72055 h 74751"/>
                  <a:gd name="connsiteX8" fmla="*/ 3722 w 39151"/>
                  <a:gd name="connsiteY8" fmla="*/ 69769 h 74751"/>
                  <a:gd name="connsiteX9" fmla="*/ 3056 w 39151"/>
                  <a:gd name="connsiteY9" fmla="*/ 69579 h 74751"/>
                  <a:gd name="connsiteX10" fmla="*/ 3056 w 39151"/>
                  <a:gd name="connsiteY10" fmla="*/ 69579 h 7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151" h="74751">
                    <a:moveTo>
                      <a:pt x="3056" y="69579"/>
                    </a:moveTo>
                    <a:cubicBezTo>
                      <a:pt x="2484" y="69960"/>
                      <a:pt x="1912" y="70341"/>
                      <a:pt x="1341" y="70722"/>
                    </a:cubicBezTo>
                    <a:cubicBezTo>
                      <a:pt x="2389" y="71770"/>
                      <a:pt x="3437" y="72817"/>
                      <a:pt x="4389" y="73770"/>
                    </a:cubicBezTo>
                    <a:cubicBezTo>
                      <a:pt x="9818" y="62054"/>
                      <a:pt x="11628" y="49195"/>
                      <a:pt x="17343" y="37384"/>
                    </a:cubicBezTo>
                    <a:cubicBezTo>
                      <a:pt x="23153" y="25478"/>
                      <a:pt x="31345" y="15763"/>
                      <a:pt x="38584" y="4809"/>
                    </a:cubicBezTo>
                    <a:cubicBezTo>
                      <a:pt x="40775" y="1475"/>
                      <a:pt x="36107" y="-1478"/>
                      <a:pt x="33345" y="808"/>
                    </a:cubicBezTo>
                    <a:cubicBezTo>
                      <a:pt x="15819" y="15667"/>
                      <a:pt x="-2088" y="49195"/>
                      <a:pt x="198" y="72627"/>
                    </a:cubicBezTo>
                    <a:cubicBezTo>
                      <a:pt x="579" y="76151"/>
                      <a:pt x="5818" y="74818"/>
                      <a:pt x="4675" y="72055"/>
                    </a:cubicBezTo>
                    <a:cubicBezTo>
                      <a:pt x="4389" y="71293"/>
                      <a:pt x="4103" y="70531"/>
                      <a:pt x="3722" y="69769"/>
                    </a:cubicBezTo>
                    <a:cubicBezTo>
                      <a:pt x="3722" y="69579"/>
                      <a:pt x="3341" y="69388"/>
                      <a:pt x="3056" y="69579"/>
                    </a:cubicBezTo>
                    <a:lnTo>
                      <a:pt x="3056" y="6957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="" xmlns:a16="http://schemas.microsoft.com/office/drawing/2014/main" id="{0EF1048B-0D79-4763-8805-9CFFCCB9E68E}"/>
                  </a:ext>
                </a:extLst>
              </p:cNvPr>
              <p:cNvSpPr/>
              <p:nvPr/>
            </p:nvSpPr>
            <p:spPr>
              <a:xfrm>
                <a:off x="6011092" y="3150953"/>
                <a:ext cx="282390" cy="67557"/>
              </a:xfrm>
              <a:custGeom>
                <a:avLst/>
                <a:gdLst>
                  <a:gd name="connsiteX0" fmla="*/ 2325 w 282390"/>
                  <a:gd name="connsiteY0" fmla="*/ 67544 h 67557"/>
                  <a:gd name="connsiteX1" fmla="*/ 279693 w 282390"/>
                  <a:gd name="connsiteY1" fmla="*/ 7632 h 67557"/>
                  <a:gd name="connsiteX2" fmla="*/ 277693 w 282390"/>
                  <a:gd name="connsiteY2" fmla="*/ 203 h 67557"/>
                  <a:gd name="connsiteX3" fmla="*/ 1658 w 282390"/>
                  <a:gd name="connsiteY3" fmla="*/ 62972 h 67557"/>
                  <a:gd name="connsiteX4" fmla="*/ 2325 w 282390"/>
                  <a:gd name="connsiteY4" fmla="*/ 67544 h 67557"/>
                  <a:gd name="connsiteX5" fmla="*/ 2325 w 282390"/>
                  <a:gd name="connsiteY5" fmla="*/ 67544 h 67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2390" h="67557">
                    <a:moveTo>
                      <a:pt x="2325" y="67544"/>
                    </a:moveTo>
                    <a:cubicBezTo>
                      <a:pt x="96813" y="57829"/>
                      <a:pt x="189015" y="35159"/>
                      <a:pt x="279693" y="7632"/>
                    </a:cubicBezTo>
                    <a:cubicBezTo>
                      <a:pt x="284456" y="6203"/>
                      <a:pt x="282360" y="-1321"/>
                      <a:pt x="277693" y="203"/>
                    </a:cubicBezTo>
                    <a:cubicBezTo>
                      <a:pt x="187396" y="30397"/>
                      <a:pt x="95480" y="48494"/>
                      <a:pt x="1658" y="62972"/>
                    </a:cubicBezTo>
                    <a:cubicBezTo>
                      <a:pt x="-913" y="63353"/>
                      <a:pt x="-342" y="67830"/>
                      <a:pt x="2325" y="67544"/>
                    </a:cubicBezTo>
                    <a:lnTo>
                      <a:pt x="2325" y="6754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="" xmlns:a16="http://schemas.microsoft.com/office/drawing/2014/main" id="{1A74C0C8-0B26-44F0-A35F-F0A85EFAE18A}"/>
                  </a:ext>
                </a:extLst>
              </p:cNvPr>
              <p:cNvSpPr/>
              <p:nvPr/>
            </p:nvSpPr>
            <p:spPr>
              <a:xfrm>
                <a:off x="5848313" y="2988828"/>
                <a:ext cx="43853" cy="139502"/>
              </a:xfrm>
              <a:custGeom>
                <a:avLst/>
                <a:gdLst>
                  <a:gd name="connsiteX0" fmla="*/ 40803 w 43853"/>
                  <a:gd name="connsiteY0" fmla="*/ 784 h 139502"/>
                  <a:gd name="connsiteX1" fmla="*/ 131 w 43853"/>
                  <a:gd name="connsiteY1" fmla="*/ 135086 h 139502"/>
                  <a:gd name="connsiteX2" fmla="*/ 7084 w 43853"/>
                  <a:gd name="connsiteY2" fmla="*/ 136991 h 139502"/>
                  <a:gd name="connsiteX3" fmla="*/ 43851 w 43853"/>
                  <a:gd name="connsiteY3" fmla="*/ 1641 h 139502"/>
                  <a:gd name="connsiteX4" fmla="*/ 40803 w 43853"/>
                  <a:gd name="connsiteY4" fmla="*/ 784 h 139502"/>
                  <a:gd name="connsiteX5" fmla="*/ 40803 w 43853"/>
                  <a:gd name="connsiteY5" fmla="*/ 784 h 13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853" h="139502">
                    <a:moveTo>
                      <a:pt x="40803" y="784"/>
                    </a:moveTo>
                    <a:cubicBezTo>
                      <a:pt x="21372" y="41551"/>
                      <a:pt x="11561" y="91366"/>
                      <a:pt x="131" y="135086"/>
                    </a:cubicBezTo>
                    <a:cubicBezTo>
                      <a:pt x="-1012" y="139563"/>
                      <a:pt x="5656" y="141373"/>
                      <a:pt x="7084" y="136991"/>
                    </a:cubicBezTo>
                    <a:cubicBezTo>
                      <a:pt x="20515" y="93938"/>
                      <a:pt x="38612" y="46504"/>
                      <a:pt x="43851" y="1641"/>
                    </a:cubicBezTo>
                    <a:cubicBezTo>
                      <a:pt x="43946" y="22"/>
                      <a:pt x="41470" y="-645"/>
                      <a:pt x="40803" y="784"/>
                    </a:cubicBezTo>
                    <a:lnTo>
                      <a:pt x="40803" y="78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="" xmlns:a16="http://schemas.microsoft.com/office/drawing/2014/main" id="{DFEDCE0E-7EDF-4488-8A51-6768D1C5FBF2}"/>
                  </a:ext>
                </a:extLst>
              </p:cNvPr>
              <p:cNvSpPr/>
              <p:nvPr/>
            </p:nvSpPr>
            <p:spPr>
              <a:xfrm>
                <a:off x="5879945" y="2991687"/>
                <a:ext cx="52148" cy="160153"/>
              </a:xfrm>
              <a:custGeom>
                <a:avLst/>
                <a:gdLst>
                  <a:gd name="connsiteX0" fmla="*/ 46604 w 52148"/>
                  <a:gd name="connsiteY0" fmla="*/ 1925 h 160153"/>
                  <a:gd name="connsiteX1" fmla="*/ 122 w 52148"/>
                  <a:gd name="connsiteY1" fmla="*/ 156135 h 160153"/>
                  <a:gd name="connsiteX2" fmla="*/ 6409 w 52148"/>
                  <a:gd name="connsiteY2" fmla="*/ 157849 h 160153"/>
                  <a:gd name="connsiteX3" fmla="*/ 52033 w 52148"/>
                  <a:gd name="connsiteY3" fmla="*/ 3354 h 160153"/>
                  <a:gd name="connsiteX4" fmla="*/ 46604 w 52148"/>
                  <a:gd name="connsiteY4" fmla="*/ 1925 h 160153"/>
                  <a:gd name="connsiteX5" fmla="*/ 46604 w 52148"/>
                  <a:gd name="connsiteY5" fmla="*/ 1925 h 160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148" h="160153">
                    <a:moveTo>
                      <a:pt x="46604" y="1925"/>
                    </a:moveTo>
                    <a:cubicBezTo>
                      <a:pt x="29650" y="52693"/>
                      <a:pt x="14029" y="104414"/>
                      <a:pt x="122" y="156135"/>
                    </a:cubicBezTo>
                    <a:cubicBezTo>
                      <a:pt x="-926" y="160230"/>
                      <a:pt x="5075" y="161850"/>
                      <a:pt x="6409" y="157849"/>
                    </a:cubicBezTo>
                    <a:cubicBezTo>
                      <a:pt x="23077" y="106986"/>
                      <a:pt x="38317" y="55170"/>
                      <a:pt x="52033" y="3354"/>
                    </a:cubicBezTo>
                    <a:cubicBezTo>
                      <a:pt x="52986" y="-75"/>
                      <a:pt x="47747" y="-1409"/>
                      <a:pt x="46604" y="1925"/>
                    </a:cubicBezTo>
                    <a:lnTo>
                      <a:pt x="46604" y="192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="" xmlns:a16="http://schemas.microsoft.com/office/drawing/2014/main" id="{C090E68A-3B5B-46F6-9AA5-D6E4A91524B2}"/>
                  </a:ext>
                </a:extLst>
              </p:cNvPr>
              <p:cNvSpPr/>
              <p:nvPr/>
            </p:nvSpPr>
            <p:spPr>
              <a:xfrm>
                <a:off x="5935887" y="3003404"/>
                <a:ext cx="42508" cy="161707"/>
              </a:xfrm>
              <a:custGeom>
                <a:avLst/>
                <a:gdLst>
                  <a:gd name="connsiteX0" fmla="*/ 38858 w 42508"/>
                  <a:gd name="connsiteY0" fmla="*/ 1352 h 161707"/>
                  <a:gd name="connsiteX1" fmla="*/ 92 w 42508"/>
                  <a:gd name="connsiteY1" fmla="*/ 157181 h 161707"/>
                  <a:gd name="connsiteX2" fmla="*/ 7140 w 42508"/>
                  <a:gd name="connsiteY2" fmla="*/ 159086 h 161707"/>
                  <a:gd name="connsiteX3" fmla="*/ 42478 w 42508"/>
                  <a:gd name="connsiteY3" fmla="*/ 2304 h 161707"/>
                  <a:gd name="connsiteX4" fmla="*/ 38858 w 42508"/>
                  <a:gd name="connsiteY4" fmla="*/ 1352 h 161707"/>
                  <a:gd name="connsiteX5" fmla="*/ 38858 w 42508"/>
                  <a:gd name="connsiteY5" fmla="*/ 1352 h 161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508" h="161707">
                    <a:moveTo>
                      <a:pt x="38858" y="1352"/>
                    </a:moveTo>
                    <a:cubicBezTo>
                      <a:pt x="23428" y="52311"/>
                      <a:pt x="10855" y="104984"/>
                      <a:pt x="92" y="157181"/>
                    </a:cubicBezTo>
                    <a:cubicBezTo>
                      <a:pt x="-861" y="161753"/>
                      <a:pt x="5902" y="163658"/>
                      <a:pt x="7140" y="159086"/>
                    </a:cubicBezTo>
                    <a:cubicBezTo>
                      <a:pt x="20951" y="107556"/>
                      <a:pt x="33429" y="54882"/>
                      <a:pt x="42478" y="2304"/>
                    </a:cubicBezTo>
                    <a:cubicBezTo>
                      <a:pt x="42859" y="18"/>
                      <a:pt x="39525" y="-1029"/>
                      <a:pt x="38858" y="1352"/>
                    </a:cubicBezTo>
                    <a:lnTo>
                      <a:pt x="38858" y="135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04" name="Freeform: Shape 8703">
                <a:extLst>
                  <a:ext uri="{FF2B5EF4-FFF2-40B4-BE49-F238E27FC236}">
                    <a16:creationId xmlns="" xmlns:a16="http://schemas.microsoft.com/office/drawing/2014/main" id="{BF06ED5B-2933-42A1-BAA6-D47366A1FCFA}"/>
                  </a:ext>
                </a:extLst>
              </p:cNvPr>
              <p:cNvSpPr/>
              <p:nvPr/>
            </p:nvSpPr>
            <p:spPr>
              <a:xfrm>
                <a:off x="5977180" y="3010239"/>
                <a:ext cx="47727" cy="173416"/>
              </a:xfrm>
              <a:custGeom>
                <a:avLst/>
                <a:gdLst>
                  <a:gd name="connsiteX0" fmla="*/ 5472 w 47727"/>
                  <a:gd name="connsiteY0" fmla="*/ 171491 h 173416"/>
                  <a:gd name="connsiteX1" fmla="*/ 47667 w 47727"/>
                  <a:gd name="connsiteY1" fmla="*/ 4327 h 173416"/>
                  <a:gd name="connsiteX2" fmla="*/ 41000 w 47727"/>
                  <a:gd name="connsiteY2" fmla="*/ 2518 h 173416"/>
                  <a:gd name="connsiteX3" fmla="*/ 138 w 47727"/>
                  <a:gd name="connsiteY3" fmla="*/ 170062 h 173416"/>
                  <a:gd name="connsiteX4" fmla="*/ 5472 w 47727"/>
                  <a:gd name="connsiteY4" fmla="*/ 171491 h 173416"/>
                  <a:gd name="connsiteX5" fmla="*/ 5472 w 47727"/>
                  <a:gd name="connsiteY5" fmla="*/ 171491 h 173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727" h="173416">
                    <a:moveTo>
                      <a:pt x="5472" y="171491"/>
                    </a:moveTo>
                    <a:cubicBezTo>
                      <a:pt x="24712" y="117294"/>
                      <a:pt x="38142" y="61001"/>
                      <a:pt x="47667" y="4327"/>
                    </a:cubicBezTo>
                    <a:cubicBezTo>
                      <a:pt x="48429" y="-54"/>
                      <a:pt x="41762" y="-1864"/>
                      <a:pt x="41000" y="2518"/>
                    </a:cubicBezTo>
                    <a:cubicBezTo>
                      <a:pt x="31189" y="59477"/>
                      <a:pt x="16902" y="114722"/>
                      <a:pt x="138" y="170062"/>
                    </a:cubicBezTo>
                    <a:cubicBezTo>
                      <a:pt x="-910" y="173491"/>
                      <a:pt x="4329" y="174825"/>
                      <a:pt x="5472" y="171491"/>
                    </a:cubicBezTo>
                    <a:lnTo>
                      <a:pt x="5472" y="17149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05" name="Freeform: Shape 8704">
                <a:extLst>
                  <a:ext uri="{FF2B5EF4-FFF2-40B4-BE49-F238E27FC236}">
                    <a16:creationId xmlns="" xmlns:a16="http://schemas.microsoft.com/office/drawing/2014/main" id="{024E6E53-6FE3-4D3C-BD72-5BDA5E6443C9}"/>
                  </a:ext>
                </a:extLst>
              </p:cNvPr>
              <p:cNvSpPr/>
              <p:nvPr/>
            </p:nvSpPr>
            <p:spPr>
              <a:xfrm>
                <a:off x="6039406" y="3108204"/>
                <a:ext cx="247237" cy="50895"/>
              </a:xfrm>
              <a:custGeom>
                <a:avLst/>
                <a:gdLst>
                  <a:gd name="connsiteX0" fmla="*/ 2681 w 247237"/>
                  <a:gd name="connsiteY0" fmla="*/ 50857 h 50895"/>
                  <a:gd name="connsiteX1" fmla="*/ 244616 w 247237"/>
                  <a:gd name="connsiteY1" fmla="*/ 7042 h 50895"/>
                  <a:gd name="connsiteX2" fmla="*/ 242712 w 247237"/>
                  <a:gd name="connsiteY2" fmla="*/ 88 h 50895"/>
                  <a:gd name="connsiteX3" fmla="*/ 1634 w 247237"/>
                  <a:gd name="connsiteY3" fmla="*/ 46761 h 50895"/>
                  <a:gd name="connsiteX4" fmla="*/ 2681 w 247237"/>
                  <a:gd name="connsiteY4" fmla="*/ 50857 h 50895"/>
                  <a:gd name="connsiteX5" fmla="*/ 2681 w 247237"/>
                  <a:gd name="connsiteY5" fmla="*/ 50857 h 50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237" h="50895">
                    <a:moveTo>
                      <a:pt x="2681" y="50857"/>
                    </a:moveTo>
                    <a:cubicBezTo>
                      <a:pt x="83453" y="37522"/>
                      <a:pt x="164035" y="21901"/>
                      <a:pt x="244616" y="7042"/>
                    </a:cubicBezTo>
                    <a:cubicBezTo>
                      <a:pt x="249189" y="6184"/>
                      <a:pt x="247283" y="-864"/>
                      <a:pt x="242712" y="88"/>
                    </a:cubicBezTo>
                    <a:cubicBezTo>
                      <a:pt x="162320" y="15424"/>
                      <a:pt x="81644" y="29902"/>
                      <a:pt x="1634" y="46761"/>
                    </a:cubicBezTo>
                    <a:cubicBezTo>
                      <a:pt x="-1224" y="47332"/>
                      <a:pt x="14" y="51333"/>
                      <a:pt x="2681" y="50857"/>
                    </a:cubicBezTo>
                    <a:lnTo>
                      <a:pt x="2681" y="5085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06" name="Freeform: Shape 8705">
                <a:extLst>
                  <a:ext uri="{FF2B5EF4-FFF2-40B4-BE49-F238E27FC236}">
                    <a16:creationId xmlns="" xmlns:a16="http://schemas.microsoft.com/office/drawing/2014/main" id="{0D2DE26D-595E-4990-8413-FF45436FD0CE}"/>
                  </a:ext>
                </a:extLst>
              </p:cNvPr>
              <p:cNvSpPr/>
              <p:nvPr/>
            </p:nvSpPr>
            <p:spPr>
              <a:xfrm>
                <a:off x="6065769" y="3047170"/>
                <a:ext cx="241887" cy="38725"/>
              </a:xfrm>
              <a:custGeom>
                <a:avLst/>
                <a:gdLst>
                  <a:gd name="connsiteX0" fmla="*/ 2608 w 241887"/>
                  <a:gd name="connsiteY0" fmla="*/ 38072 h 38725"/>
                  <a:gd name="connsiteX1" fmla="*/ 239018 w 241887"/>
                  <a:gd name="connsiteY1" fmla="*/ 7687 h 38725"/>
                  <a:gd name="connsiteX2" fmla="*/ 236923 w 241887"/>
                  <a:gd name="connsiteY2" fmla="*/ 67 h 38725"/>
                  <a:gd name="connsiteX3" fmla="*/ 2608 w 241887"/>
                  <a:gd name="connsiteY3" fmla="*/ 32738 h 38725"/>
                  <a:gd name="connsiteX4" fmla="*/ 2608 w 241887"/>
                  <a:gd name="connsiteY4" fmla="*/ 38072 h 38725"/>
                  <a:gd name="connsiteX5" fmla="*/ 2608 w 241887"/>
                  <a:gd name="connsiteY5" fmla="*/ 38072 h 38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887" h="38725">
                    <a:moveTo>
                      <a:pt x="2608" y="38072"/>
                    </a:moveTo>
                    <a:cubicBezTo>
                      <a:pt x="82237" y="42834"/>
                      <a:pt x="161104" y="20451"/>
                      <a:pt x="239018" y="7687"/>
                    </a:cubicBezTo>
                    <a:cubicBezTo>
                      <a:pt x="244066" y="6830"/>
                      <a:pt x="241876" y="-790"/>
                      <a:pt x="236923" y="67"/>
                    </a:cubicBezTo>
                    <a:cubicBezTo>
                      <a:pt x="158627" y="12831"/>
                      <a:pt x="82237" y="29976"/>
                      <a:pt x="2608" y="32738"/>
                    </a:cubicBezTo>
                    <a:cubicBezTo>
                      <a:pt x="-917" y="32833"/>
                      <a:pt x="-821" y="37881"/>
                      <a:pt x="2608" y="38072"/>
                    </a:cubicBezTo>
                    <a:lnTo>
                      <a:pt x="2608" y="3807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07" name="Freeform: Shape 8706">
                <a:extLst>
                  <a:ext uri="{FF2B5EF4-FFF2-40B4-BE49-F238E27FC236}">
                    <a16:creationId xmlns="" xmlns:a16="http://schemas.microsoft.com/office/drawing/2014/main" id="{8729FA63-10D9-4BBF-8B6C-665A0D29A895}"/>
                  </a:ext>
                </a:extLst>
              </p:cNvPr>
              <p:cNvSpPr/>
              <p:nvPr/>
            </p:nvSpPr>
            <p:spPr>
              <a:xfrm>
                <a:off x="6007808" y="3019722"/>
                <a:ext cx="67052" cy="171725"/>
              </a:xfrm>
              <a:custGeom>
                <a:avLst/>
                <a:gdLst>
                  <a:gd name="connsiteX0" fmla="*/ 5704 w 67052"/>
                  <a:gd name="connsiteY0" fmla="*/ 170676 h 171725"/>
                  <a:gd name="connsiteX1" fmla="*/ 67045 w 67052"/>
                  <a:gd name="connsiteY1" fmla="*/ 4179 h 171725"/>
                  <a:gd name="connsiteX2" fmla="*/ 58378 w 67052"/>
                  <a:gd name="connsiteY2" fmla="*/ 4179 h 171725"/>
                  <a:gd name="connsiteX3" fmla="*/ 466 w 67052"/>
                  <a:gd name="connsiteY3" fmla="*/ 166676 h 171725"/>
                  <a:gd name="connsiteX4" fmla="*/ 5704 w 67052"/>
                  <a:gd name="connsiteY4" fmla="*/ 170676 h 171725"/>
                  <a:gd name="connsiteX5" fmla="*/ 5704 w 67052"/>
                  <a:gd name="connsiteY5" fmla="*/ 170676 h 17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052" h="171725">
                    <a:moveTo>
                      <a:pt x="5704" y="170676"/>
                    </a:moveTo>
                    <a:cubicBezTo>
                      <a:pt x="42757" y="123242"/>
                      <a:pt x="64474" y="64377"/>
                      <a:pt x="67045" y="4179"/>
                    </a:cubicBezTo>
                    <a:cubicBezTo>
                      <a:pt x="67331" y="-1441"/>
                      <a:pt x="58854" y="-1345"/>
                      <a:pt x="58378" y="4179"/>
                    </a:cubicBezTo>
                    <a:cubicBezTo>
                      <a:pt x="53615" y="64853"/>
                      <a:pt x="35041" y="116574"/>
                      <a:pt x="466" y="166676"/>
                    </a:cubicBezTo>
                    <a:cubicBezTo>
                      <a:pt x="-1535" y="169724"/>
                      <a:pt x="3418" y="173629"/>
                      <a:pt x="5704" y="170676"/>
                    </a:cubicBezTo>
                    <a:lnTo>
                      <a:pt x="5704" y="17067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08" name="Freeform: Shape 8707">
                <a:extLst>
                  <a:ext uri="{FF2B5EF4-FFF2-40B4-BE49-F238E27FC236}">
                    <a16:creationId xmlns="" xmlns:a16="http://schemas.microsoft.com/office/drawing/2014/main" id="{876F9C2F-8907-4A06-A26D-2B1B2435DDA5}"/>
                  </a:ext>
                </a:extLst>
              </p:cNvPr>
              <p:cNvSpPr/>
              <p:nvPr/>
            </p:nvSpPr>
            <p:spPr>
              <a:xfrm>
                <a:off x="6135456" y="3420344"/>
                <a:ext cx="17789" cy="222171"/>
              </a:xfrm>
              <a:custGeom>
                <a:avLst/>
                <a:gdLst>
                  <a:gd name="connsiteX0" fmla="*/ 11502 w 17789"/>
                  <a:gd name="connsiteY0" fmla="*/ 3036 h 222171"/>
                  <a:gd name="connsiteX1" fmla="*/ 72 w 17789"/>
                  <a:gd name="connsiteY1" fmla="*/ 219635 h 222171"/>
                  <a:gd name="connsiteX2" fmla="*/ 5311 w 17789"/>
                  <a:gd name="connsiteY2" fmla="*/ 219635 h 222171"/>
                  <a:gd name="connsiteX3" fmla="*/ 17789 w 17789"/>
                  <a:gd name="connsiteY3" fmla="*/ 3036 h 222171"/>
                  <a:gd name="connsiteX4" fmla="*/ 11502 w 17789"/>
                  <a:gd name="connsiteY4" fmla="*/ 3036 h 222171"/>
                  <a:gd name="connsiteX5" fmla="*/ 11502 w 17789"/>
                  <a:gd name="connsiteY5" fmla="*/ 3036 h 222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89" h="222171">
                    <a:moveTo>
                      <a:pt x="11502" y="3036"/>
                    </a:moveTo>
                    <a:cubicBezTo>
                      <a:pt x="6168" y="74664"/>
                      <a:pt x="-785" y="147816"/>
                      <a:pt x="72" y="219635"/>
                    </a:cubicBezTo>
                    <a:cubicBezTo>
                      <a:pt x="72" y="223159"/>
                      <a:pt x="4930" y="222873"/>
                      <a:pt x="5311" y="219635"/>
                    </a:cubicBezTo>
                    <a:cubicBezTo>
                      <a:pt x="13979" y="148292"/>
                      <a:pt x="15217" y="74855"/>
                      <a:pt x="17789" y="3036"/>
                    </a:cubicBezTo>
                    <a:cubicBezTo>
                      <a:pt x="17884" y="-1060"/>
                      <a:pt x="11788" y="-964"/>
                      <a:pt x="11502" y="3036"/>
                    </a:cubicBezTo>
                    <a:lnTo>
                      <a:pt x="11502" y="303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09" name="Freeform: Shape 8708">
                <a:extLst>
                  <a:ext uri="{FF2B5EF4-FFF2-40B4-BE49-F238E27FC236}">
                    <a16:creationId xmlns="" xmlns:a16="http://schemas.microsoft.com/office/drawing/2014/main" id="{F4871A38-83E6-4289-A0F7-451E4C1469EC}"/>
                  </a:ext>
                </a:extLst>
              </p:cNvPr>
              <p:cNvSpPr/>
              <p:nvPr/>
            </p:nvSpPr>
            <p:spPr>
              <a:xfrm>
                <a:off x="6208315" y="3398000"/>
                <a:ext cx="68557" cy="182854"/>
              </a:xfrm>
              <a:custGeom>
                <a:avLst/>
                <a:gdLst>
                  <a:gd name="connsiteX0" fmla="*/ 174 w 68557"/>
                  <a:gd name="connsiteY0" fmla="*/ 3758 h 182854"/>
                  <a:gd name="connsiteX1" fmla="*/ 61801 w 68557"/>
                  <a:gd name="connsiteY1" fmla="*/ 180542 h 182854"/>
                  <a:gd name="connsiteX2" fmla="*/ 68373 w 68557"/>
                  <a:gd name="connsiteY2" fmla="*/ 178732 h 182854"/>
                  <a:gd name="connsiteX3" fmla="*/ 6080 w 68557"/>
                  <a:gd name="connsiteY3" fmla="*/ 2044 h 182854"/>
                  <a:gd name="connsiteX4" fmla="*/ 174 w 68557"/>
                  <a:gd name="connsiteY4" fmla="*/ 3758 h 182854"/>
                  <a:gd name="connsiteX5" fmla="*/ 174 w 68557"/>
                  <a:gd name="connsiteY5" fmla="*/ 3758 h 18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557" h="182854">
                    <a:moveTo>
                      <a:pt x="174" y="3758"/>
                    </a:moveTo>
                    <a:cubicBezTo>
                      <a:pt x="18558" y="62813"/>
                      <a:pt x="38084" y="123392"/>
                      <a:pt x="61801" y="180542"/>
                    </a:cubicBezTo>
                    <a:cubicBezTo>
                      <a:pt x="63420" y="184447"/>
                      <a:pt x="69707" y="183114"/>
                      <a:pt x="68373" y="178732"/>
                    </a:cubicBezTo>
                    <a:cubicBezTo>
                      <a:pt x="51228" y="119201"/>
                      <a:pt x="28654" y="59765"/>
                      <a:pt x="6080" y="2044"/>
                    </a:cubicBezTo>
                    <a:cubicBezTo>
                      <a:pt x="4651" y="-1481"/>
                      <a:pt x="-1064" y="-147"/>
                      <a:pt x="174" y="3758"/>
                    </a:cubicBezTo>
                    <a:lnTo>
                      <a:pt x="174" y="37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10" name="Freeform: Shape 8709">
                <a:extLst>
                  <a:ext uri="{FF2B5EF4-FFF2-40B4-BE49-F238E27FC236}">
                    <a16:creationId xmlns="" xmlns:a16="http://schemas.microsoft.com/office/drawing/2014/main" id="{F1524C0D-698A-47F8-B0F5-3E8FDF66822C}"/>
                  </a:ext>
                </a:extLst>
              </p:cNvPr>
              <p:cNvSpPr/>
              <p:nvPr/>
            </p:nvSpPr>
            <p:spPr>
              <a:xfrm>
                <a:off x="6217684" y="3401990"/>
                <a:ext cx="114883" cy="144110"/>
              </a:xfrm>
              <a:custGeom>
                <a:avLst/>
                <a:gdLst>
                  <a:gd name="connsiteX0" fmla="*/ 426 w 114883"/>
                  <a:gd name="connsiteY0" fmla="*/ 3292 h 144110"/>
                  <a:gd name="connsiteX1" fmla="*/ 112249 w 114883"/>
                  <a:gd name="connsiteY1" fmla="*/ 143596 h 144110"/>
                  <a:gd name="connsiteX2" fmla="*/ 114535 w 114883"/>
                  <a:gd name="connsiteY2" fmla="*/ 141310 h 144110"/>
                  <a:gd name="connsiteX3" fmla="*/ 4331 w 114883"/>
                  <a:gd name="connsiteY3" fmla="*/ 1006 h 144110"/>
                  <a:gd name="connsiteX4" fmla="*/ 426 w 114883"/>
                  <a:gd name="connsiteY4" fmla="*/ 3292 h 144110"/>
                  <a:gd name="connsiteX5" fmla="*/ 426 w 114883"/>
                  <a:gd name="connsiteY5" fmla="*/ 3292 h 144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883" h="144110">
                    <a:moveTo>
                      <a:pt x="426" y="3292"/>
                    </a:moveTo>
                    <a:cubicBezTo>
                      <a:pt x="34811" y="52251"/>
                      <a:pt x="69958" y="101114"/>
                      <a:pt x="112249" y="143596"/>
                    </a:cubicBezTo>
                    <a:cubicBezTo>
                      <a:pt x="113773" y="145120"/>
                      <a:pt x="115678" y="142929"/>
                      <a:pt x="114535" y="141310"/>
                    </a:cubicBezTo>
                    <a:cubicBezTo>
                      <a:pt x="77578" y="94637"/>
                      <a:pt x="38621" y="49774"/>
                      <a:pt x="4331" y="1006"/>
                    </a:cubicBezTo>
                    <a:cubicBezTo>
                      <a:pt x="2616" y="-1375"/>
                      <a:pt x="-1289" y="911"/>
                      <a:pt x="426" y="3292"/>
                    </a:cubicBezTo>
                    <a:lnTo>
                      <a:pt x="426" y="329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11" name="Freeform: Shape 8710">
                <a:extLst>
                  <a:ext uri="{FF2B5EF4-FFF2-40B4-BE49-F238E27FC236}">
                    <a16:creationId xmlns="" xmlns:a16="http://schemas.microsoft.com/office/drawing/2014/main" id="{30536752-D66E-44EC-8008-3C9361107660}"/>
                  </a:ext>
                </a:extLst>
              </p:cNvPr>
              <p:cNvSpPr/>
              <p:nvPr/>
            </p:nvSpPr>
            <p:spPr>
              <a:xfrm>
                <a:off x="6316300" y="3355718"/>
                <a:ext cx="161487" cy="133200"/>
              </a:xfrm>
              <a:custGeom>
                <a:avLst/>
                <a:gdLst>
                  <a:gd name="connsiteX0" fmla="*/ 869 w 161487"/>
                  <a:gd name="connsiteY0" fmla="*/ 4987 h 133200"/>
                  <a:gd name="connsiteX1" fmla="*/ 155460 w 161487"/>
                  <a:gd name="connsiteY1" fmla="*/ 132527 h 133200"/>
                  <a:gd name="connsiteX2" fmla="*/ 160318 w 161487"/>
                  <a:gd name="connsiteY2" fmla="*/ 126240 h 133200"/>
                  <a:gd name="connsiteX3" fmla="*/ 4393 w 161487"/>
                  <a:gd name="connsiteY3" fmla="*/ 510 h 133200"/>
                  <a:gd name="connsiteX4" fmla="*/ 869 w 161487"/>
                  <a:gd name="connsiteY4" fmla="*/ 4987 h 133200"/>
                  <a:gd name="connsiteX5" fmla="*/ 869 w 161487"/>
                  <a:gd name="connsiteY5" fmla="*/ 4987 h 13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487" h="133200">
                    <a:moveTo>
                      <a:pt x="869" y="4987"/>
                    </a:moveTo>
                    <a:cubicBezTo>
                      <a:pt x="50971" y="48612"/>
                      <a:pt x="101644" y="93284"/>
                      <a:pt x="155460" y="132527"/>
                    </a:cubicBezTo>
                    <a:cubicBezTo>
                      <a:pt x="159175" y="135194"/>
                      <a:pt x="163651" y="129288"/>
                      <a:pt x="160318" y="126240"/>
                    </a:cubicBezTo>
                    <a:cubicBezTo>
                      <a:pt x="111169" y="81473"/>
                      <a:pt x="57257" y="40896"/>
                      <a:pt x="4393" y="510"/>
                    </a:cubicBezTo>
                    <a:cubicBezTo>
                      <a:pt x="1726" y="-1490"/>
                      <a:pt x="-1607" y="2892"/>
                      <a:pt x="869" y="4987"/>
                    </a:cubicBezTo>
                    <a:lnTo>
                      <a:pt x="869" y="498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12" name="Freeform: Shape 8711">
                <a:extLst>
                  <a:ext uri="{FF2B5EF4-FFF2-40B4-BE49-F238E27FC236}">
                    <a16:creationId xmlns="" xmlns:a16="http://schemas.microsoft.com/office/drawing/2014/main" id="{BF73A076-FB9E-470C-A71B-A75EF9A8CFF5}"/>
                  </a:ext>
                </a:extLst>
              </p:cNvPr>
              <p:cNvSpPr/>
              <p:nvPr/>
            </p:nvSpPr>
            <p:spPr>
              <a:xfrm>
                <a:off x="6020557" y="3491335"/>
                <a:ext cx="588965" cy="250580"/>
              </a:xfrm>
              <a:custGeom>
                <a:avLst/>
                <a:gdLst>
                  <a:gd name="connsiteX0" fmla="*/ 671 w 588965"/>
                  <a:gd name="connsiteY0" fmla="*/ 237035 h 250580"/>
                  <a:gd name="connsiteX1" fmla="*/ 98493 w 588965"/>
                  <a:gd name="connsiteY1" fmla="*/ 217985 h 250580"/>
                  <a:gd name="connsiteX2" fmla="*/ 210602 w 588965"/>
                  <a:gd name="connsiteY2" fmla="*/ 184838 h 250580"/>
                  <a:gd name="connsiteX3" fmla="*/ 248226 w 588965"/>
                  <a:gd name="connsiteY3" fmla="*/ 185315 h 250580"/>
                  <a:gd name="connsiteX4" fmla="*/ 308615 w 588965"/>
                  <a:gd name="connsiteY4" fmla="*/ 153787 h 250580"/>
                  <a:gd name="connsiteX5" fmla="*/ 397673 w 588965"/>
                  <a:gd name="connsiteY5" fmla="*/ 108353 h 250580"/>
                  <a:gd name="connsiteX6" fmla="*/ 432059 w 588965"/>
                  <a:gd name="connsiteY6" fmla="*/ 110829 h 250580"/>
                  <a:gd name="connsiteX7" fmla="*/ 472826 w 588965"/>
                  <a:gd name="connsiteY7" fmla="*/ 85778 h 250580"/>
                  <a:gd name="connsiteX8" fmla="*/ 562361 w 588965"/>
                  <a:gd name="connsiteY8" fmla="*/ 30057 h 250580"/>
                  <a:gd name="connsiteX9" fmla="*/ 588840 w 588965"/>
                  <a:gd name="connsiteY9" fmla="*/ 6721 h 250580"/>
                  <a:gd name="connsiteX10" fmla="*/ 578458 w 588965"/>
                  <a:gd name="connsiteY10" fmla="*/ 3863 h 250580"/>
                  <a:gd name="connsiteX11" fmla="*/ 511688 w 588965"/>
                  <a:gd name="connsiteY11" fmla="*/ 17484 h 250580"/>
                  <a:gd name="connsiteX12" fmla="*/ 487208 w 588965"/>
                  <a:gd name="connsiteY12" fmla="*/ 39487 h 250580"/>
                  <a:gd name="connsiteX13" fmla="*/ 471587 w 588965"/>
                  <a:gd name="connsiteY13" fmla="*/ 66062 h 250580"/>
                  <a:gd name="connsiteX14" fmla="*/ 383957 w 588965"/>
                  <a:gd name="connsiteY14" fmla="*/ 94922 h 250580"/>
                  <a:gd name="connsiteX15" fmla="*/ 347476 w 588965"/>
                  <a:gd name="connsiteY15" fmla="*/ 98637 h 250580"/>
                  <a:gd name="connsiteX16" fmla="*/ 305852 w 588965"/>
                  <a:gd name="connsiteY16" fmla="*/ 139499 h 250580"/>
                  <a:gd name="connsiteX17" fmla="*/ 190695 w 588965"/>
                  <a:gd name="connsiteY17" fmla="*/ 173027 h 250580"/>
                  <a:gd name="connsiteX18" fmla="*/ 131830 w 588965"/>
                  <a:gd name="connsiteY18" fmla="*/ 181219 h 250580"/>
                  <a:gd name="connsiteX19" fmla="*/ 3148 w 588965"/>
                  <a:gd name="connsiteY19" fmla="*/ 233606 h 250580"/>
                  <a:gd name="connsiteX20" fmla="*/ 671 w 588965"/>
                  <a:gd name="connsiteY20" fmla="*/ 237035 h 250580"/>
                  <a:gd name="connsiteX21" fmla="*/ 671 w 588965"/>
                  <a:gd name="connsiteY21" fmla="*/ 237035 h 25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88965" h="250580">
                    <a:moveTo>
                      <a:pt x="671" y="237035"/>
                    </a:moveTo>
                    <a:cubicBezTo>
                      <a:pt x="37247" y="266658"/>
                      <a:pt x="66965" y="241893"/>
                      <a:pt x="98493" y="217985"/>
                    </a:cubicBezTo>
                    <a:cubicBezTo>
                      <a:pt x="143927" y="183600"/>
                      <a:pt x="161739" y="181409"/>
                      <a:pt x="210602" y="184838"/>
                    </a:cubicBezTo>
                    <a:cubicBezTo>
                      <a:pt x="223651" y="185791"/>
                      <a:pt x="234986" y="187315"/>
                      <a:pt x="248226" y="185315"/>
                    </a:cubicBezTo>
                    <a:cubicBezTo>
                      <a:pt x="271562" y="181790"/>
                      <a:pt x="292041" y="170265"/>
                      <a:pt x="308615" y="153787"/>
                    </a:cubicBezTo>
                    <a:cubicBezTo>
                      <a:pt x="341095" y="121497"/>
                      <a:pt x="322140" y="113496"/>
                      <a:pt x="397673" y="108353"/>
                    </a:cubicBezTo>
                    <a:cubicBezTo>
                      <a:pt x="419295" y="106829"/>
                      <a:pt x="410532" y="114639"/>
                      <a:pt x="432059" y="110829"/>
                    </a:cubicBezTo>
                    <a:cubicBezTo>
                      <a:pt x="450061" y="107686"/>
                      <a:pt x="461395" y="99494"/>
                      <a:pt x="472826" y="85778"/>
                    </a:cubicBezTo>
                    <a:cubicBezTo>
                      <a:pt x="505401" y="46535"/>
                      <a:pt x="486256" y="63490"/>
                      <a:pt x="562361" y="30057"/>
                    </a:cubicBezTo>
                    <a:cubicBezTo>
                      <a:pt x="578839" y="22818"/>
                      <a:pt x="585220" y="25104"/>
                      <a:pt x="588840" y="6721"/>
                    </a:cubicBezTo>
                    <a:cubicBezTo>
                      <a:pt x="590174" y="-42"/>
                      <a:pt x="580458" y="-2899"/>
                      <a:pt x="578458" y="3863"/>
                    </a:cubicBezTo>
                    <a:cubicBezTo>
                      <a:pt x="573695" y="20056"/>
                      <a:pt x="525403" y="11960"/>
                      <a:pt x="511688" y="17484"/>
                    </a:cubicBezTo>
                    <a:cubicBezTo>
                      <a:pt x="501686" y="21580"/>
                      <a:pt x="493590" y="31486"/>
                      <a:pt x="487208" y="39487"/>
                    </a:cubicBezTo>
                    <a:cubicBezTo>
                      <a:pt x="481398" y="46726"/>
                      <a:pt x="477969" y="60061"/>
                      <a:pt x="471587" y="66062"/>
                    </a:cubicBezTo>
                    <a:cubicBezTo>
                      <a:pt x="450537" y="86064"/>
                      <a:pt x="410246" y="92351"/>
                      <a:pt x="383957" y="94922"/>
                    </a:cubicBezTo>
                    <a:cubicBezTo>
                      <a:pt x="369860" y="96256"/>
                      <a:pt x="361097" y="92827"/>
                      <a:pt x="347476" y="98637"/>
                    </a:cubicBezTo>
                    <a:cubicBezTo>
                      <a:pt x="328522" y="106733"/>
                      <a:pt x="319187" y="125117"/>
                      <a:pt x="305852" y="139499"/>
                    </a:cubicBezTo>
                    <a:cubicBezTo>
                      <a:pt x="272801" y="175028"/>
                      <a:pt x="236415" y="175790"/>
                      <a:pt x="190695" y="173027"/>
                    </a:cubicBezTo>
                    <a:cubicBezTo>
                      <a:pt x="167930" y="171694"/>
                      <a:pt x="152119" y="171313"/>
                      <a:pt x="131830" y="181219"/>
                    </a:cubicBezTo>
                    <a:cubicBezTo>
                      <a:pt x="93445" y="200078"/>
                      <a:pt x="60869" y="272754"/>
                      <a:pt x="3148" y="233606"/>
                    </a:cubicBezTo>
                    <a:cubicBezTo>
                      <a:pt x="1338" y="232368"/>
                      <a:pt x="-1234" y="235511"/>
                      <a:pt x="671" y="237035"/>
                    </a:cubicBezTo>
                    <a:lnTo>
                      <a:pt x="671" y="23703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13" name="Freeform: Shape 8712">
                <a:extLst>
                  <a:ext uri="{FF2B5EF4-FFF2-40B4-BE49-F238E27FC236}">
                    <a16:creationId xmlns="" xmlns:a16="http://schemas.microsoft.com/office/drawing/2014/main" id="{1C1A0B1F-0149-4600-B530-E63BB0AC0CA5}"/>
                  </a:ext>
                </a:extLst>
              </p:cNvPr>
              <p:cNvSpPr/>
              <p:nvPr/>
            </p:nvSpPr>
            <p:spPr>
              <a:xfrm>
                <a:off x="6020241" y="3481276"/>
                <a:ext cx="581449" cy="236503"/>
              </a:xfrm>
              <a:custGeom>
                <a:avLst/>
                <a:gdLst>
                  <a:gd name="connsiteX0" fmla="*/ 580392 w 581449"/>
                  <a:gd name="connsiteY0" fmla="*/ 2016 h 236503"/>
                  <a:gd name="connsiteX1" fmla="*/ 482570 w 581449"/>
                  <a:gd name="connsiteY1" fmla="*/ 24305 h 236503"/>
                  <a:gd name="connsiteX2" fmla="*/ 461711 w 581449"/>
                  <a:gd name="connsiteY2" fmla="*/ 45831 h 236503"/>
                  <a:gd name="connsiteX3" fmla="*/ 381129 w 581449"/>
                  <a:gd name="connsiteY3" fmla="*/ 80788 h 236503"/>
                  <a:gd name="connsiteX4" fmla="*/ 324836 w 581449"/>
                  <a:gd name="connsiteY4" fmla="*/ 92313 h 236503"/>
                  <a:gd name="connsiteX5" fmla="*/ 266162 w 581449"/>
                  <a:gd name="connsiteY5" fmla="*/ 142415 h 236503"/>
                  <a:gd name="connsiteX6" fmla="*/ 158816 w 581449"/>
                  <a:gd name="connsiteY6" fmla="*/ 150416 h 236503"/>
                  <a:gd name="connsiteX7" fmla="*/ 5939 w 581449"/>
                  <a:gd name="connsiteY7" fmla="*/ 221377 h 236503"/>
                  <a:gd name="connsiteX8" fmla="*/ 415 w 581449"/>
                  <a:gd name="connsiteY8" fmla="*/ 224616 h 236503"/>
                  <a:gd name="connsiteX9" fmla="*/ 52802 w 581449"/>
                  <a:gd name="connsiteY9" fmla="*/ 229283 h 236503"/>
                  <a:gd name="connsiteX10" fmla="*/ 115477 w 581449"/>
                  <a:gd name="connsiteY10" fmla="*/ 175848 h 236503"/>
                  <a:gd name="connsiteX11" fmla="*/ 245398 w 581449"/>
                  <a:gd name="connsiteY11" fmla="*/ 155464 h 236503"/>
                  <a:gd name="connsiteX12" fmla="*/ 293309 w 581449"/>
                  <a:gd name="connsiteY12" fmla="*/ 126984 h 236503"/>
                  <a:gd name="connsiteX13" fmla="*/ 371795 w 581449"/>
                  <a:gd name="connsiteY13" fmla="*/ 83265 h 236503"/>
                  <a:gd name="connsiteX14" fmla="*/ 409704 w 581449"/>
                  <a:gd name="connsiteY14" fmla="*/ 85741 h 236503"/>
                  <a:gd name="connsiteX15" fmla="*/ 453710 w 581449"/>
                  <a:gd name="connsiteY15" fmla="*/ 60881 h 236503"/>
                  <a:gd name="connsiteX16" fmla="*/ 580202 w 581449"/>
                  <a:gd name="connsiteY16" fmla="*/ 4874 h 236503"/>
                  <a:gd name="connsiteX17" fmla="*/ 580392 w 581449"/>
                  <a:gd name="connsiteY17" fmla="*/ 2016 h 236503"/>
                  <a:gd name="connsiteX18" fmla="*/ 580392 w 581449"/>
                  <a:gd name="connsiteY18" fmla="*/ 2016 h 236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1449" h="236503">
                    <a:moveTo>
                      <a:pt x="580392" y="2016"/>
                    </a:moveTo>
                    <a:cubicBezTo>
                      <a:pt x="547150" y="-4080"/>
                      <a:pt x="509907" y="3731"/>
                      <a:pt x="482570" y="24305"/>
                    </a:cubicBezTo>
                    <a:cubicBezTo>
                      <a:pt x="473998" y="30782"/>
                      <a:pt x="469521" y="38973"/>
                      <a:pt x="461711" y="45831"/>
                    </a:cubicBezTo>
                    <a:cubicBezTo>
                      <a:pt x="438946" y="65548"/>
                      <a:pt x="412181" y="78026"/>
                      <a:pt x="381129" y="80788"/>
                    </a:cubicBezTo>
                    <a:cubicBezTo>
                      <a:pt x="357507" y="82884"/>
                      <a:pt x="345506" y="79550"/>
                      <a:pt x="324836" y="92313"/>
                    </a:cubicBezTo>
                    <a:cubicBezTo>
                      <a:pt x="303405" y="105553"/>
                      <a:pt x="289118" y="131842"/>
                      <a:pt x="266162" y="142415"/>
                    </a:cubicBezTo>
                    <a:cubicBezTo>
                      <a:pt x="230063" y="158988"/>
                      <a:pt x="195296" y="145939"/>
                      <a:pt x="158816" y="150416"/>
                    </a:cubicBezTo>
                    <a:cubicBezTo>
                      <a:pt x="122049" y="154893"/>
                      <a:pt x="27656" y="254810"/>
                      <a:pt x="5939" y="221377"/>
                    </a:cubicBezTo>
                    <a:cubicBezTo>
                      <a:pt x="3653" y="217948"/>
                      <a:pt x="-1490" y="220901"/>
                      <a:pt x="415" y="224616"/>
                    </a:cubicBezTo>
                    <a:cubicBezTo>
                      <a:pt x="9940" y="243094"/>
                      <a:pt x="37753" y="236236"/>
                      <a:pt x="52802" y="229283"/>
                    </a:cubicBezTo>
                    <a:cubicBezTo>
                      <a:pt x="77853" y="217758"/>
                      <a:pt x="93379" y="191373"/>
                      <a:pt x="115477" y="175848"/>
                    </a:cubicBezTo>
                    <a:cubicBezTo>
                      <a:pt x="159673" y="144701"/>
                      <a:pt x="199297" y="166704"/>
                      <a:pt x="245398" y="155464"/>
                    </a:cubicBezTo>
                    <a:cubicBezTo>
                      <a:pt x="264734" y="150797"/>
                      <a:pt x="278545" y="139843"/>
                      <a:pt x="293309" y="126984"/>
                    </a:cubicBezTo>
                    <a:cubicBezTo>
                      <a:pt x="318836" y="104696"/>
                      <a:pt x="327408" y="86598"/>
                      <a:pt x="371795" y="83265"/>
                    </a:cubicBezTo>
                    <a:cubicBezTo>
                      <a:pt x="383796" y="82312"/>
                      <a:pt x="397512" y="87741"/>
                      <a:pt x="409704" y="85741"/>
                    </a:cubicBezTo>
                    <a:cubicBezTo>
                      <a:pt x="430850" y="82407"/>
                      <a:pt x="439136" y="75740"/>
                      <a:pt x="453710" y="60881"/>
                    </a:cubicBezTo>
                    <a:cubicBezTo>
                      <a:pt x="492762" y="21257"/>
                      <a:pt x="520480" y="-460"/>
                      <a:pt x="580202" y="4874"/>
                    </a:cubicBezTo>
                    <a:cubicBezTo>
                      <a:pt x="581630" y="5160"/>
                      <a:pt x="582012" y="2397"/>
                      <a:pt x="580392" y="2016"/>
                    </a:cubicBezTo>
                    <a:lnTo>
                      <a:pt x="580392" y="201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14" name="Freeform: Shape 8713">
                <a:extLst>
                  <a:ext uri="{FF2B5EF4-FFF2-40B4-BE49-F238E27FC236}">
                    <a16:creationId xmlns="" xmlns:a16="http://schemas.microsoft.com/office/drawing/2014/main" id="{649573A0-C465-4134-B825-BA431C37CBAB}"/>
                  </a:ext>
                </a:extLst>
              </p:cNvPr>
              <p:cNvSpPr/>
              <p:nvPr/>
            </p:nvSpPr>
            <p:spPr>
              <a:xfrm>
                <a:off x="6702870" y="3769436"/>
                <a:ext cx="34952" cy="34795"/>
              </a:xfrm>
              <a:custGeom>
                <a:avLst/>
                <a:gdLst>
                  <a:gd name="connsiteX0" fmla="*/ 30828 w 34952"/>
                  <a:gd name="connsiteY0" fmla="*/ 1130 h 34795"/>
                  <a:gd name="connsiteX1" fmla="*/ 9873 w 34952"/>
                  <a:gd name="connsiteY1" fmla="*/ 2559 h 34795"/>
                  <a:gd name="connsiteX2" fmla="*/ 348 w 34952"/>
                  <a:gd name="connsiteY2" fmla="*/ 13798 h 34795"/>
                  <a:gd name="connsiteX3" fmla="*/ 15112 w 34952"/>
                  <a:gd name="connsiteY3" fmla="*/ 16465 h 34795"/>
                  <a:gd name="connsiteX4" fmla="*/ 29685 w 34952"/>
                  <a:gd name="connsiteY4" fmla="*/ 4273 h 34795"/>
                  <a:gd name="connsiteX5" fmla="*/ 27304 w 34952"/>
                  <a:gd name="connsiteY5" fmla="*/ 2463 h 34795"/>
                  <a:gd name="connsiteX6" fmla="*/ 19112 w 34952"/>
                  <a:gd name="connsiteY6" fmla="*/ 20656 h 34795"/>
                  <a:gd name="connsiteX7" fmla="*/ 22350 w 34952"/>
                  <a:gd name="connsiteY7" fmla="*/ 34182 h 34795"/>
                  <a:gd name="connsiteX8" fmla="*/ 32638 w 34952"/>
                  <a:gd name="connsiteY8" fmla="*/ 27705 h 34795"/>
                  <a:gd name="connsiteX9" fmla="*/ 32542 w 34952"/>
                  <a:gd name="connsiteY9" fmla="*/ 2654 h 34795"/>
                  <a:gd name="connsiteX10" fmla="*/ 29590 w 34952"/>
                  <a:gd name="connsiteY10" fmla="*/ 3416 h 34795"/>
                  <a:gd name="connsiteX11" fmla="*/ 31875 w 34952"/>
                  <a:gd name="connsiteY11" fmla="*/ 17227 h 34795"/>
                  <a:gd name="connsiteX12" fmla="*/ 30637 w 34952"/>
                  <a:gd name="connsiteY12" fmla="*/ 23990 h 34795"/>
                  <a:gd name="connsiteX13" fmla="*/ 29018 w 34952"/>
                  <a:gd name="connsiteY13" fmla="*/ 28276 h 34795"/>
                  <a:gd name="connsiteX14" fmla="*/ 21684 w 34952"/>
                  <a:gd name="connsiteY14" fmla="*/ 26657 h 34795"/>
                  <a:gd name="connsiteX15" fmla="*/ 22922 w 34952"/>
                  <a:gd name="connsiteY15" fmla="*/ 15322 h 34795"/>
                  <a:gd name="connsiteX16" fmla="*/ 29304 w 34952"/>
                  <a:gd name="connsiteY16" fmla="*/ 4559 h 34795"/>
                  <a:gd name="connsiteX17" fmla="*/ 26922 w 34952"/>
                  <a:gd name="connsiteY17" fmla="*/ 2749 h 34795"/>
                  <a:gd name="connsiteX18" fmla="*/ 18350 w 34952"/>
                  <a:gd name="connsiteY18" fmla="*/ 11798 h 34795"/>
                  <a:gd name="connsiteX19" fmla="*/ 5110 w 34952"/>
                  <a:gd name="connsiteY19" fmla="*/ 14179 h 34795"/>
                  <a:gd name="connsiteX20" fmla="*/ 6253 w 34952"/>
                  <a:gd name="connsiteY20" fmla="*/ 7893 h 34795"/>
                  <a:gd name="connsiteX21" fmla="*/ 9396 w 34952"/>
                  <a:gd name="connsiteY21" fmla="*/ 5988 h 34795"/>
                  <a:gd name="connsiteX22" fmla="*/ 15969 w 34952"/>
                  <a:gd name="connsiteY22" fmla="*/ 3606 h 34795"/>
                  <a:gd name="connsiteX23" fmla="*/ 29685 w 34952"/>
                  <a:gd name="connsiteY23" fmla="*/ 4083 h 34795"/>
                  <a:gd name="connsiteX24" fmla="*/ 30828 w 34952"/>
                  <a:gd name="connsiteY24" fmla="*/ 1130 h 34795"/>
                  <a:gd name="connsiteX25" fmla="*/ 30828 w 34952"/>
                  <a:gd name="connsiteY25" fmla="*/ 1130 h 3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4952" h="34795">
                    <a:moveTo>
                      <a:pt x="30828" y="1130"/>
                    </a:moveTo>
                    <a:cubicBezTo>
                      <a:pt x="23779" y="-680"/>
                      <a:pt x="16540" y="-394"/>
                      <a:pt x="9873" y="2559"/>
                    </a:cubicBezTo>
                    <a:cubicBezTo>
                      <a:pt x="6158" y="4178"/>
                      <a:pt x="-1748" y="8464"/>
                      <a:pt x="348" y="13798"/>
                    </a:cubicBezTo>
                    <a:cubicBezTo>
                      <a:pt x="2443" y="18942"/>
                      <a:pt x="11111" y="17703"/>
                      <a:pt x="15112" y="16465"/>
                    </a:cubicBezTo>
                    <a:cubicBezTo>
                      <a:pt x="21493" y="14560"/>
                      <a:pt x="26637" y="10083"/>
                      <a:pt x="29685" y="4273"/>
                    </a:cubicBezTo>
                    <a:cubicBezTo>
                      <a:pt x="30542" y="2654"/>
                      <a:pt x="28637" y="1416"/>
                      <a:pt x="27304" y="2463"/>
                    </a:cubicBezTo>
                    <a:cubicBezTo>
                      <a:pt x="21684" y="7035"/>
                      <a:pt x="19874" y="13703"/>
                      <a:pt x="19112" y="20656"/>
                    </a:cubicBezTo>
                    <a:cubicBezTo>
                      <a:pt x="18636" y="24847"/>
                      <a:pt x="17493" y="31800"/>
                      <a:pt x="22350" y="34182"/>
                    </a:cubicBezTo>
                    <a:cubicBezTo>
                      <a:pt x="27208" y="36563"/>
                      <a:pt x="31018" y="31515"/>
                      <a:pt x="32638" y="27705"/>
                    </a:cubicBezTo>
                    <a:cubicBezTo>
                      <a:pt x="35971" y="19704"/>
                      <a:pt x="35495" y="10655"/>
                      <a:pt x="32542" y="2654"/>
                    </a:cubicBezTo>
                    <a:cubicBezTo>
                      <a:pt x="31875" y="844"/>
                      <a:pt x="28923" y="1606"/>
                      <a:pt x="29590" y="3416"/>
                    </a:cubicBezTo>
                    <a:cubicBezTo>
                      <a:pt x="31209" y="7893"/>
                      <a:pt x="32161" y="12465"/>
                      <a:pt x="31875" y="17227"/>
                    </a:cubicBezTo>
                    <a:cubicBezTo>
                      <a:pt x="31780" y="19513"/>
                      <a:pt x="31304" y="21799"/>
                      <a:pt x="30637" y="23990"/>
                    </a:cubicBezTo>
                    <a:cubicBezTo>
                      <a:pt x="30256" y="25419"/>
                      <a:pt x="29685" y="26847"/>
                      <a:pt x="29018" y="28276"/>
                    </a:cubicBezTo>
                    <a:cubicBezTo>
                      <a:pt x="23875" y="30086"/>
                      <a:pt x="21493" y="29610"/>
                      <a:pt x="21684" y="26657"/>
                    </a:cubicBezTo>
                    <a:cubicBezTo>
                      <a:pt x="20826" y="23609"/>
                      <a:pt x="22255" y="18275"/>
                      <a:pt x="22922" y="15322"/>
                    </a:cubicBezTo>
                    <a:cubicBezTo>
                      <a:pt x="23970" y="11036"/>
                      <a:pt x="25875" y="7416"/>
                      <a:pt x="29304" y="4559"/>
                    </a:cubicBezTo>
                    <a:cubicBezTo>
                      <a:pt x="28542" y="3987"/>
                      <a:pt x="27684" y="3321"/>
                      <a:pt x="26922" y="2749"/>
                    </a:cubicBezTo>
                    <a:cubicBezTo>
                      <a:pt x="24922" y="6559"/>
                      <a:pt x="22160" y="9702"/>
                      <a:pt x="18350" y="11798"/>
                    </a:cubicBezTo>
                    <a:cubicBezTo>
                      <a:pt x="16159" y="13036"/>
                      <a:pt x="7301" y="16656"/>
                      <a:pt x="5110" y="14179"/>
                    </a:cubicBezTo>
                    <a:cubicBezTo>
                      <a:pt x="5491" y="12084"/>
                      <a:pt x="5872" y="9988"/>
                      <a:pt x="6253" y="7893"/>
                    </a:cubicBezTo>
                    <a:cubicBezTo>
                      <a:pt x="7301" y="7226"/>
                      <a:pt x="8349" y="6559"/>
                      <a:pt x="9396" y="5988"/>
                    </a:cubicBezTo>
                    <a:cubicBezTo>
                      <a:pt x="11492" y="4940"/>
                      <a:pt x="13683" y="4178"/>
                      <a:pt x="15969" y="3606"/>
                    </a:cubicBezTo>
                    <a:cubicBezTo>
                      <a:pt x="20541" y="2559"/>
                      <a:pt x="25113" y="2844"/>
                      <a:pt x="29685" y="4083"/>
                    </a:cubicBezTo>
                    <a:cubicBezTo>
                      <a:pt x="31875" y="4464"/>
                      <a:pt x="32733" y="1606"/>
                      <a:pt x="30828" y="1130"/>
                    </a:cubicBezTo>
                    <a:lnTo>
                      <a:pt x="30828" y="113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15" name="Freeform: Shape 8714">
                <a:extLst>
                  <a:ext uri="{FF2B5EF4-FFF2-40B4-BE49-F238E27FC236}">
                    <a16:creationId xmlns="" xmlns:a16="http://schemas.microsoft.com/office/drawing/2014/main" id="{3CF18A4A-D015-4950-BC17-CE6B925E44EC}"/>
                  </a:ext>
                </a:extLst>
              </p:cNvPr>
              <p:cNvSpPr/>
              <p:nvPr/>
            </p:nvSpPr>
            <p:spPr>
              <a:xfrm>
                <a:off x="6157017" y="4062401"/>
                <a:ext cx="38900" cy="28225"/>
              </a:xfrm>
              <a:custGeom>
                <a:avLst/>
                <a:gdLst>
                  <a:gd name="connsiteX0" fmla="*/ 38518 w 38900"/>
                  <a:gd name="connsiteY0" fmla="*/ 24490 h 28225"/>
                  <a:gd name="connsiteX1" fmla="*/ 18992 w 38900"/>
                  <a:gd name="connsiteY1" fmla="*/ 4202 h 28225"/>
                  <a:gd name="connsiteX2" fmla="*/ 1275 w 38900"/>
                  <a:gd name="connsiteY2" fmla="*/ 2678 h 28225"/>
                  <a:gd name="connsiteX3" fmla="*/ 6228 w 38900"/>
                  <a:gd name="connsiteY3" fmla="*/ 15823 h 28225"/>
                  <a:gd name="connsiteX4" fmla="*/ 36994 w 38900"/>
                  <a:gd name="connsiteY4" fmla="*/ 28205 h 28225"/>
                  <a:gd name="connsiteX5" fmla="*/ 37756 w 38900"/>
                  <a:gd name="connsiteY5" fmla="*/ 25252 h 28225"/>
                  <a:gd name="connsiteX6" fmla="*/ 20040 w 38900"/>
                  <a:gd name="connsiteY6" fmla="*/ 20204 h 28225"/>
                  <a:gd name="connsiteX7" fmla="*/ 11658 w 38900"/>
                  <a:gd name="connsiteY7" fmla="*/ 15823 h 28225"/>
                  <a:gd name="connsiteX8" fmla="*/ 6514 w 38900"/>
                  <a:gd name="connsiteY8" fmla="*/ 12203 h 28225"/>
                  <a:gd name="connsiteX9" fmla="*/ 7181 w 38900"/>
                  <a:gd name="connsiteY9" fmla="*/ 6488 h 28225"/>
                  <a:gd name="connsiteX10" fmla="*/ 13563 w 38900"/>
                  <a:gd name="connsiteY10" fmla="*/ 4774 h 28225"/>
                  <a:gd name="connsiteX11" fmla="*/ 17373 w 38900"/>
                  <a:gd name="connsiteY11" fmla="*/ 6679 h 28225"/>
                  <a:gd name="connsiteX12" fmla="*/ 24897 w 38900"/>
                  <a:gd name="connsiteY12" fmla="*/ 12013 h 28225"/>
                  <a:gd name="connsiteX13" fmla="*/ 35756 w 38900"/>
                  <a:gd name="connsiteY13" fmla="*/ 25919 h 28225"/>
                  <a:gd name="connsiteX14" fmla="*/ 38518 w 38900"/>
                  <a:gd name="connsiteY14" fmla="*/ 24490 h 28225"/>
                  <a:gd name="connsiteX15" fmla="*/ 38518 w 38900"/>
                  <a:gd name="connsiteY15" fmla="*/ 24490 h 28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900" h="28225">
                    <a:moveTo>
                      <a:pt x="38518" y="24490"/>
                    </a:moveTo>
                    <a:cubicBezTo>
                      <a:pt x="33946" y="16108"/>
                      <a:pt x="27374" y="8965"/>
                      <a:pt x="18992" y="4202"/>
                    </a:cubicBezTo>
                    <a:cubicBezTo>
                      <a:pt x="14420" y="1630"/>
                      <a:pt x="5467" y="-2942"/>
                      <a:pt x="1275" y="2678"/>
                    </a:cubicBezTo>
                    <a:cubicBezTo>
                      <a:pt x="-2344" y="7441"/>
                      <a:pt x="2514" y="12965"/>
                      <a:pt x="6228" y="15823"/>
                    </a:cubicBezTo>
                    <a:cubicBezTo>
                      <a:pt x="14992" y="22585"/>
                      <a:pt x="26136" y="26491"/>
                      <a:pt x="36994" y="28205"/>
                    </a:cubicBezTo>
                    <a:cubicBezTo>
                      <a:pt x="38899" y="28491"/>
                      <a:pt x="39757" y="25633"/>
                      <a:pt x="37756" y="25252"/>
                    </a:cubicBezTo>
                    <a:cubicBezTo>
                      <a:pt x="31660" y="24300"/>
                      <a:pt x="25659" y="22681"/>
                      <a:pt x="20040" y="20204"/>
                    </a:cubicBezTo>
                    <a:cubicBezTo>
                      <a:pt x="17182" y="18966"/>
                      <a:pt x="14325" y="17442"/>
                      <a:pt x="11658" y="15823"/>
                    </a:cubicBezTo>
                    <a:cubicBezTo>
                      <a:pt x="9848" y="14775"/>
                      <a:pt x="8134" y="13537"/>
                      <a:pt x="6514" y="12203"/>
                    </a:cubicBezTo>
                    <a:cubicBezTo>
                      <a:pt x="3180" y="10203"/>
                      <a:pt x="3371" y="8298"/>
                      <a:pt x="7181" y="6488"/>
                    </a:cubicBezTo>
                    <a:cubicBezTo>
                      <a:pt x="8705" y="3154"/>
                      <a:pt x="10896" y="2583"/>
                      <a:pt x="13563" y="4774"/>
                    </a:cubicBezTo>
                    <a:cubicBezTo>
                      <a:pt x="14896" y="5345"/>
                      <a:pt x="16134" y="6012"/>
                      <a:pt x="17373" y="6679"/>
                    </a:cubicBezTo>
                    <a:cubicBezTo>
                      <a:pt x="20040" y="8203"/>
                      <a:pt x="22516" y="10012"/>
                      <a:pt x="24897" y="12013"/>
                    </a:cubicBezTo>
                    <a:cubicBezTo>
                      <a:pt x="29374" y="15918"/>
                      <a:pt x="32994" y="20585"/>
                      <a:pt x="35756" y="25919"/>
                    </a:cubicBezTo>
                    <a:cubicBezTo>
                      <a:pt x="36804" y="27729"/>
                      <a:pt x="39375" y="26205"/>
                      <a:pt x="38518" y="24490"/>
                    </a:cubicBezTo>
                    <a:lnTo>
                      <a:pt x="38518" y="2449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16" name="Freeform: Shape 8715">
                <a:extLst>
                  <a:ext uri="{FF2B5EF4-FFF2-40B4-BE49-F238E27FC236}">
                    <a16:creationId xmlns="" xmlns:a16="http://schemas.microsoft.com/office/drawing/2014/main" id="{FC443C78-A7FB-4F93-9E99-3696E2F53AA1}"/>
                  </a:ext>
                </a:extLst>
              </p:cNvPr>
              <p:cNvSpPr/>
              <p:nvPr/>
            </p:nvSpPr>
            <p:spPr>
              <a:xfrm>
                <a:off x="6186161" y="4046936"/>
                <a:ext cx="19787" cy="44995"/>
              </a:xfrm>
              <a:custGeom>
                <a:avLst/>
                <a:gdLst>
                  <a:gd name="connsiteX0" fmla="*/ 9565 w 19787"/>
                  <a:gd name="connsiteY0" fmla="*/ 44241 h 44995"/>
                  <a:gd name="connsiteX1" fmla="*/ 11946 w 19787"/>
                  <a:gd name="connsiteY1" fmla="*/ 331 h 44995"/>
                  <a:gd name="connsiteX2" fmla="*/ 2040 w 19787"/>
                  <a:gd name="connsiteY2" fmla="*/ 38526 h 44995"/>
                  <a:gd name="connsiteX3" fmla="*/ 4992 w 19787"/>
                  <a:gd name="connsiteY3" fmla="*/ 37764 h 44995"/>
                  <a:gd name="connsiteX4" fmla="*/ 2897 w 19787"/>
                  <a:gd name="connsiteY4" fmla="*/ 20524 h 44995"/>
                  <a:gd name="connsiteX5" fmla="*/ 3850 w 19787"/>
                  <a:gd name="connsiteY5" fmla="*/ 11094 h 44995"/>
                  <a:gd name="connsiteX6" fmla="*/ 4707 w 19787"/>
                  <a:gd name="connsiteY6" fmla="*/ 8427 h 44995"/>
                  <a:gd name="connsiteX7" fmla="*/ 16137 w 19787"/>
                  <a:gd name="connsiteY7" fmla="*/ 11856 h 44995"/>
                  <a:gd name="connsiteX8" fmla="*/ 13946 w 19787"/>
                  <a:gd name="connsiteY8" fmla="*/ 26715 h 44995"/>
                  <a:gd name="connsiteX9" fmla="*/ 6898 w 19787"/>
                  <a:gd name="connsiteY9" fmla="*/ 42812 h 44995"/>
                  <a:gd name="connsiteX10" fmla="*/ 9565 w 19787"/>
                  <a:gd name="connsiteY10" fmla="*/ 44241 h 44995"/>
                  <a:gd name="connsiteX11" fmla="*/ 9565 w 19787"/>
                  <a:gd name="connsiteY11" fmla="*/ 44241 h 44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787" h="44995">
                    <a:moveTo>
                      <a:pt x="9565" y="44241"/>
                    </a:moveTo>
                    <a:cubicBezTo>
                      <a:pt x="14422" y="36050"/>
                      <a:pt x="28519" y="4331"/>
                      <a:pt x="11946" y="331"/>
                    </a:cubicBezTo>
                    <a:cubicBezTo>
                      <a:pt x="-4628" y="-3765"/>
                      <a:pt x="325" y="31382"/>
                      <a:pt x="2040" y="38526"/>
                    </a:cubicBezTo>
                    <a:cubicBezTo>
                      <a:pt x="2516" y="40431"/>
                      <a:pt x="5373" y="39574"/>
                      <a:pt x="4992" y="37764"/>
                    </a:cubicBezTo>
                    <a:cubicBezTo>
                      <a:pt x="3564" y="32049"/>
                      <a:pt x="2802" y="26334"/>
                      <a:pt x="2897" y="20524"/>
                    </a:cubicBezTo>
                    <a:cubicBezTo>
                      <a:pt x="2992" y="17381"/>
                      <a:pt x="3088" y="14142"/>
                      <a:pt x="3850" y="11094"/>
                    </a:cubicBezTo>
                    <a:cubicBezTo>
                      <a:pt x="4040" y="10142"/>
                      <a:pt x="4231" y="9284"/>
                      <a:pt x="4707" y="8427"/>
                    </a:cubicBezTo>
                    <a:cubicBezTo>
                      <a:pt x="5945" y="3284"/>
                      <a:pt x="9755" y="4427"/>
                      <a:pt x="16137" y="11856"/>
                    </a:cubicBezTo>
                    <a:cubicBezTo>
                      <a:pt x="17470" y="15857"/>
                      <a:pt x="15089" y="22715"/>
                      <a:pt x="13946" y="26715"/>
                    </a:cubicBezTo>
                    <a:cubicBezTo>
                      <a:pt x="12327" y="32430"/>
                      <a:pt x="9946" y="37669"/>
                      <a:pt x="6898" y="42812"/>
                    </a:cubicBezTo>
                    <a:cubicBezTo>
                      <a:pt x="5945" y="44432"/>
                      <a:pt x="8612" y="45956"/>
                      <a:pt x="9565" y="44241"/>
                    </a:cubicBezTo>
                    <a:lnTo>
                      <a:pt x="9565" y="4424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17" name="Freeform: Shape 8716">
                <a:extLst>
                  <a:ext uri="{FF2B5EF4-FFF2-40B4-BE49-F238E27FC236}">
                    <a16:creationId xmlns="" xmlns:a16="http://schemas.microsoft.com/office/drawing/2014/main" id="{68F9AB62-F7E7-4DDD-A7BB-CA8AF72A3158}"/>
                  </a:ext>
                </a:extLst>
              </p:cNvPr>
              <p:cNvSpPr/>
              <p:nvPr/>
            </p:nvSpPr>
            <p:spPr>
              <a:xfrm>
                <a:off x="6563581" y="3696176"/>
                <a:ext cx="110966" cy="118009"/>
              </a:xfrm>
              <a:custGeom>
                <a:avLst/>
                <a:gdLst>
                  <a:gd name="connsiteX0" fmla="*/ 0 w 110966"/>
                  <a:gd name="connsiteY0" fmla="*/ 23146 h 118009"/>
                  <a:gd name="connsiteX1" fmla="*/ 15812 w 110966"/>
                  <a:gd name="connsiteY1" fmla="*/ 117824 h 118009"/>
                  <a:gd name="connsiteX2" fmla="*/ 110966 w 110966"/>
                  <a:gd name="connsiteY2" fmla="*/ 78867 h 118009"/>
                  <a:gd name="connsiteX3" fmla="*/ 99155 w 110966"/>
                  <a:gd name="connsiteY3" fmla="*/ 0 h 118009"/>
                  <a:gd name="connsiteX4" fmla="*/ 0 w 110966"/>
                  <a:gd name="connsiteY4" fmla="*/ 23146 h 118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966" h="118009">
                    <a:moveTo>
                      <a:pt x="0" y="23146"/>
                    </a:moveTo>
                    <a:cubicBezTo>
                      <a:pt x="0" y="23146"/>
                      <a:pt x="3334" y="122872"/>
                      <a:pt x="15812" y="117824"/>
                    </a:cubicBezTo>
                    <a:cubicBezTo>
                      <a:pt x="28385" y="112681"/>
                      <a:pt x="110966" y="78867"/>
                      <a:pt x="110966" y="78867"/>
                    </a:cubicBezTo>
                    <a:lnTo>
                      <a:pt x="99155" y="0"/>
                    </a:lnTo>
                    <a:lnTo>
                      <a:pt x="0" y="2314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18" name="Freeform: Shape 8717">
                <a:extLst>
                  <a:ext uri="{FF2B5EF4-FFF2-40B4-BE49-F238E27FC236}">
                    <a16:creationId xmlns="" xmlns:a16="http://schemas.microsoft.com/office/drawing/2014/main" id="{283A7C15-4EA4-4DCE-B071-5C9D18F5F4AE}"/>
                  </a:ext>
                </a:extLst>
              </p:cNvPr>
              <p:cNvSpPr/>
              <p:nvPr/>
            </p:nvSpPr>
            <p:spPr>
              <a:xfrm>
                <a:off x="6579101" y="3714495"/>
                <a:ext cx="16090" cy="96400"/>
              </a:xfrm>
              <a:custGeom>
                <a:avLst/>
                <a:gdLst>
                  <a:gd name="connsiteX0" fmla="*/ 6 w 16090"/>
                  <a:gd name="connsiteY0" fmla="*/ 2255 h 96400"/>
                  <a:gd name="connsiteX1" fmla="*/ 11341 w 16090"/>
                  <a:gd name="connsiteY1" fmla="*/ 94742 h 96400"/>
                  <a:gd name="connsiteX2" fmla="*/ 15913 w 16090"/>
                  <a:gd name="connsiteY2" fmla="*/ 94076 h 96400"/>
                  <a:gd name="connsiteX3" fmla="*/ 4483 w 16090"/>
                  <a:gd name="connsiteY3" fmla="*/ 1588 h 96400"/>
                  <a:gd name="connsiteX4" fmla="*/ 6 w 16090"/>
                  <a:gd name="connsiteY4" fmla="*/ 2255 h 96400"/>
                  <a:gd name="connsiteX5" fmla="*/ 6 w 16090"/>
                  <a:gd name="connsiteY5" fmla="*/ 2255 h 9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90" h="96400">
                    <a:moveTo>
                      <a:pt x="6" y="2255"/>
                    </a:moveTo>
                    <a:cubicBezTo>
                      <a:pt x="1816" y="31592"/>
                      <a:pt x="2864" y="66548"/>
                      <a:pt x="11341" y="94742"/>
                    </a:cubicBezTo>
                    <a:cubicBezTo>
                      <a:pt x="12103" y="97314"/>
                      <a:pt x="15818" y="96743"/>
                      <a:pt x="15913" y="94076"/>
                    </a:cubicBezTo>
                    <a:cubicBezTo>
                      <a:pt x="17342" y="64739"/>
                      <a:pt x="9817" y="30544"/>
                      <a:pt x="4483" y="1588"/>
                    </a:cubicBezTo>
                    <a:cubicBezTo>
                      <a:pt x="4007" y="-889"/>
                      <a:pt x="-184" y="-317"/>
                      <a:pt x="6" y="2255"/>
                    </a:cubicBezTo>
                    <a:lnTo>
                      <a:pt x="6" y="225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19" name="Freeform: Shape 8718">
                <a:extLst>
                  <a:ext uri="{FF2B5EF4-FFF2-40B4-BE49-F238E27FC236}">
                    <a16:creationId xmlns="" xmlns:a16="http://schemas.microsoft.com/office/drawing/2014/main" id="{CA741834-EA1B-40EE-AA4C-D12ECBC4FBD1}"/>
                  </a:ext>
                </a:extLst>
              </p:cNvPr>
              <p:cNvSpPr/>
              <p:nvPr/>
            </p:nvSpPr>
            <p:spPr>
              <a:xfrm>
                <a:off x="6591527" y="3712808"/>
                <a:ext cx="24437" cy="89647"/>
              </a:xfrm>
              <a:custGeom>
                <a:avLst/>
                <a:gdLst>
                  <a:gd name="connsiteX0" fmla="*/ 57 w 24437"/>
                  <a:gd name="connsiteY0" fmla="*/ 3656 h 89647"/>
                  <a:gd name="connsiteX1" fmla="*/ 17488 w 24437"/>
                  <a:gd name="connsiteY1" fmla="*/ 87095 h 89647"/>
                  <a:gd name="connsiteX2" fmla="*/ 24346 w 24437"/>
                  <a:gd name="connsiteY2" fmla="*/ 85190 h 89647"/>
                  <a:gd name="connsiteX3" fmla="*/ 5772 w 24437"/>
                  <a:gd name="connsiteY3" fmla="*/ 2037 h 89647"/>
                  <a:gd name="connsiteX4" fmla="*/ 57 w 24437"/>
                  <a:gd name="connsiteY4" fmla="*/ 3656 h 89647"/>
                  <a:gd name="connsiteX5" fmla="*/ 57 w 24437"/>
                  <a:gd name="connsiteY5" fmla="*/ 3656 h 8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437" h="89647">
                    <a:moveTo>
                      <a:pt x="57" y="3656"/>
                    </a:moveTo>
                    <a:cubicBezTo>
                      <a:pt x="4915" y="31659"/>
                      <a:pt x="11297" y="59472"/>
                      <a:pt x="17488" y="87095"/>
                    </a:cubicBezTo>
                    <a:cubicBezTo>
                      <a:pt x="18536" y="91572"/>
                      <a:pt x="25299" y="89667"/>
                      <a:pt x="24346" y="85190"/>
                    </a:cubicBezTo>
                    <a:cubicBezTo>
                      <a:pt x="18536" y="57472"/>
                      <a:pt x="12821" y="29469"/>
                      <a:pt x="5772" y="2037"/>
                    </a:cubicBezTo>
                    <a:cubicBezTo>
                      <a:pt x="4725" y="-1583"/>
                      <a:pt x="-609" y="36"/>
                      <a:pt x="57" y="3656"/>
                    </a:cubicBezTo>
                    <a:lnTo>
                      <a:pt x="57" y="365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20" name="Freeform: Shape 8719">
                <a:extLst>
                  <a:ext uri="{FF2B5EF4-FFF2-40B4-BE49-F238E27FC236}">
                    <a16:creationId xmlns="" xmlns:a16="http://schemas.microsoft.com/office/drawing/2014/main" id="{4DB4DC06-B94E-46F0-84A6-C1B241E0AE94}"/>
                  </a:ext>
                </a:extLst>
              </p:cNvPr>
              <p:cNvSpPr/>
              <p:nvPr/>
            </p:nvSpPr>
            <p:spPr>
              <a:xfrm>
                <a:off x="6194553" y="3928988"/>
                <a:ext cx="97851" cy="114088"/>
              </a:xfrm>
              <a:custGeom>
                <a:avLst/>
                <a:gdLst>
                  <a:gd name="connsiteX0" fmla="*/ 97851 w 97851"/>
                  <a:gd name="connsiteY0" fmla="*/ 11694 h 114088"/>
                  <a:gd name="connsiteX1" fmla="*/ 30 w 97851"/>
                  <a:gd name="connsiteY1" fmla="*/ 4551 h 114088"/>
                  <a:gd name="connsiteX2" fmla="*/ 15555 w 97851"/>
                  <a:gd name="connsiteY2" fmla="*/ 106182 h 114088"/>
                  <a:gd name="connsiteX3" fmla="*/ 92898 w 97851"/>
                  <a:gd name="connsiteY3" fmla="*/ 114088 h 114088"/>
                  <a:gd name="connsiteX4" fmla="*/ 97851 w 97851"/>
                  <a:gd name="connsiteY4" fmla="*/ 11694 h 114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851" h="114088">
                    <a:moveTo>
                      <a:pt x="97851" y="11694"/>
                    </a:moveTo>
                    <a:cubicBezTo>
                      <a:pt x="97851" y="11694"/>
                      <a:pt x="-1971" y="-8880"/>
                      <a:pt x="30" y="4551"/>
                    </a:cubicBezTo>
                    <a:cubicBezTo>
                      <a:pt x="2030" y="17981"/>
                      <a:pt x="15555" y="106182"/>
                      <a:pt x="15555" y="106182"/>
                    </a:cubicBezTo>
                    <a:lnTo>
                      <a:pt x="92898" y="114088"/>
                    </a:lnTo>
                    <a:lnTo>
                      <a:pt x="97851" y="1169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21" name="Freeform: Shape 8720">
                <a:extLst>
                  <a:ext uri="{FF2B5EF4-FFF2-40B4-BE49-F238E27FC236}">
                    <a16:creationId xmlns="" xmlns:a16="http://schemas.microsoft.com/office/drawing/2014/main" id="{5D60B4EF-3BBC-485C-A13A-BB84E058B002}"/>
                  </a:ext>
                </a:extLst>
              </p:cNvPr>
              <p:cNvSpPr/>
              <p:nvPr/>
            </p:nvSpPr>
            <p:spPr>
              <a:xfrm>
                <a:off x="6194479" y="3945021"/>
                <a:ext cx="96417" cy="15384"/>
              </a:xfrm>
              <a:custGeom>
                <a:avLst/>
                <a:gdLst>
                  <a:gd name="connsiteX0" fmla="*/ 94782 w 96417"/>
                  <a:gd name="connsiteY0" fmla="*/ 10902 h 15384"/>
                  <a:gd name="connsiteX1" fmla="*/ 2294 w 96417"/>
                  <a:gd name="connsiteY1" fmla="*/ 234 h 15384"/>
                  <a:gd name="connsiteX2" fmla="*/ 1628 w 96417"/>
                  <a:gd name="connsiteY2" fmla="*/ 4806 h 15384"/>
                  <a:gd name="connsiteX3" fmla="*/ 94211 w 96417"/>
                  <a:gd name="connsiteY3" fmla="*/ 15378 h 15384"/>
                  <a:gd name="connsiteX4" fmla="*/ 94782 w 96417"/>
                  <a:gd name="connsiteY4" fmla="*/ 10902 h 15384"/>
                  <a:gd name="connsiteX5" fmla="*/ 94782 w 96417"/>
                  <a:gd name="connsiteY5" fmla="*/ 10902 h 1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417" h="15384">
                    <a:moveTo>
                      <a:pt x="94782" y="10902"/>
                    </a:moveTo>
                    <a:cubicBezTo>
                      <a:pt x="65826" y="5758"/>
                      <a:pt x="31536" y="-1386"/>
                      <a:pt x="2294" y="234"/>
                    </a:cubicBezTo>
                    <a:cubicBezTo>
                      <a:pt x="-278" y="424"/>
                      <a:pt x="-944" y="4044"/>
                      <a:pt x="1628" y="4806"/>
                    </a:cubicBezTo>
                    <a:cubicBezTo>
                      <a:pt x="29822" y="12997"/>
                      <a:pt x="64874" y="13855"/>
                      <a:pt x="94211" y="15378"/>
                    </a:cubicBezTo>
                    <a:cubicBezTo>
                      <a:pt x="96687" y="15569"/>
                      <a:pt x="97354" y="11378"/>
                      <a:pt x="94782" y="10902"/>
                    </a:cubicBezTo>
                    <a:lnTo>
                      <a:pt x="94782" y="1090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22" name="Freeform: Shape 8721">
                <a:extLst>
                  <a:ext uri="{FF2B5EF4-FFF2-40B4-BE49-F238E27FC236}">
                    <a16:creationId xmlns="" xmlns:a16="http://schemas.microsoft.com/office/drawing/2014/main" id="{DC4B9086-7CE5-4A1C-9BC1-EDCAE3913D25}"/>
                  </a:ext>
                </a:extLst>
              </p:cNvPr>
              <p:cNvSpPr/>
              <p:nvPr/>
            </p:nvSpPr>
            <p:spPr>
              <a:xfrm>
                <a:off x="6197917" y="3965447"/>
                <a:ext cx="91499" cy="8659"/>
              </a:xfrm>
              <a:custGeom>
                <a:avLst/>
                <a:gdLst>
                  <a:gd name="connsiteX0" fmla="*/ 88678 w 91499"/>
                  <a:gd name="connsiteY0" fmla="*/ 2668 h 8659"/>
                  <a:gd name="connsiteX1" fmla="*/ 3429 w 91499"/>
                  <a:gd name="connsiteY1" fmla="*/ 1 h 8659"/>
                  <a:gd name="connsiteX2" fmla="*/ 3429 w 91499"/>
                  <a:gd name="connsiteY2" fmla="*/ 7145 h 8659"/>
                  <a:gd name="connsiteX3" fmla="*/ 88678 w 91499"/>
                  <a:gd name="connsiteY3" fmla="*/ 8573 h 8659"/>
                  <a:gd name="connsiteX4" fmla="*/ 88678 w 91499"/>
                  <a:gd name="connsiteY4" fmla="*/ 2668 h 8659"/>
                  <a:gd name="connsiteX5" fmla="*/ 88678 w 91499"/>
                  <a:gd name="connsiteY5" fmla="*/ 2668 h 8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499" h="8659">
                    <a:moveTo>
                      <a:pt x="88678" y="2668"/>
                    </a:moveTo>
                    <a:cubicBezTo>
                      <a:pt x="60389" y="858"/>
                      <a:pt x="31814" y="477"/>
                      <a:pt x="3429" y="1"/>
                    </a:cubicBezTo>
                    <a:cubicBezTo>
                      <a:pt x="-1143" y="-94"/>
                      <a:pt x="-1143" y="6954"/>
                      <a:pt x="3429" y="7145"/>
                    </a:cubicBezTo>
                    <a:cubicBezTo>
                      <a:pt x="31814" y="8002"/>
                      <a:pt x="60293" y="8954"/>
                      <a:pt x="88678" y="8573"/>
                    </a:cubicBezTo>
                    <a:cubicBezTo>
                      <a:pt x="92488" y="8478"/>
                      <a:pt x="92393" y="2858"/>
                      <a:pt x="88678" y="2668"/>
                    </a:cubicBezTo>
                    <a:lnTo>
                      <a:pt x="88678" y="26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23" name="Freeform: Shape 8722">
                <a:extLst>
                  <a:ext uri="{FF2B5EF4-FFF2-40B4-BE49-F238E27FC236}">
                    <a16:creationId xmlns="" xmlns:a16="http://schemas.microsoft.com/office/drawing/2014/main" id="{20E8EA0D-BE3D-436C-BE99-96AB59DDE0A9}"/>
                  </a:ext>
                </a:extLst>
              </p:cNvPr>
              <p:cNvSpPr/>
              <p:nvPr/>
            </p:nvSpPr>
            <p:spPr>
              <a:xfrm>
                <a:off x="6093332" y="4144422"/>
                <a:ext cx="656367" cy="44386"/>
              </a:xfrm>
              <a:custGeom>
                <a:avLst/>
                <a:gdLst>
                  <a:gd name="connsiteX0" fmla="*/ 0 w 656367"/>
                  <a:gd name="connsiteY0" fmla="*/ 0 h 44386"/>
                  <a:gd name="connsiteX1" fmla="*/ 656368 w 656367"/>
                  <a:gd name="connsiteY1" fmla="*/ 0 h 44386"/>
                  <a:gd name="connsiteX2" fmla="*/ 656368 w 656367"/>
                  <a:gd name="connsiteY2" fmla="*/ 44387 h 44386"/>
                  <a:gd name="connsiteX3" fmla="*/ 0 w 656367"/>
                  <a:gd name="connsiteY3" fmla="*/ 44387 h 44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6367" h="44386">
                    <a:moveTo>
                      <a:pt x="0" y="0"/>
                    </a:moveTo>
                    <a:lnTo>
                      <a:pt x="656368" y="0"/>
                    </a:lnTo>
                    <a:lnTo>
                      <a:pt x="656368" y="44387"/>
                    </a:lnTo>
                    <a:lnTo>
                      <a:pt x="0" y="4438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24" name="Freeform: Shape 8723">
                <a:extLst>
                  <a:ext uri="{FF2B5EF4-FFF2-40B4-BE49-F238E27FC236}">
                    <a16:creationId xmlns="" xmlns:a16="http://schemas.microsoft.com/office/drawing/2014/main" id="{4E0A5CF3-D844-4565-B4F4-636BB7B40041}"/>
                  </a:ext>
                </a:extLst>
              </p:cNvPr>
              <p:cNvSpPr/>
              <p:nvPr/>
            </p:nvSpPr>
            <p:spPr>
              <a:xfrm>
                <a:off x="6075972" y="4150931"/>
                <a:ext cx="58213" cy="403763"/>
              </a:xfrm>
              <a:custGeom>
                <a:avLst/>
                <a:gdLst>
                  <a:gd name="connsiteX0" fmla="*/ 23075 w 58213"/>
                  <a:gd name="connsiteY0" fmla="*/ 9208 h 403763"/>
                  <a:gd name="connsiteX1" fmla="*/ 10598 w 58213"/>
                  <a:gd name="connsiteY1" fmla="*/ 187801 h 403763"/>
                  <a:gd name="connsiteX2" fmla="*/ 882 w 58213"/>
                  <a:gd name="connsiteY2" fmla="*/ 387541 h 403763"/>
                  <a:gd name="connsiteX3" fmla="*/ 33267 w 58213"/>
                  <a:gd name="connsiteY3" fmla="*/ 391922 h 403763"/>
                  <a:gd name="connsiteX4" fmla="*/ 52984 w 58213"/>
                  <a:gd name="connsiteY4" fmla="*/ 200184 h 403763"/>
                  <a:gd name="connsiteX5" fmla="*/ 47935 w 58213"/>
                  <a:gd name="connsiteY5" fmla="*/ 9303 h 403763"/>
                  <a:gd name="connsiteX6" fmla="*/ 23075 w 58213"/>
                  <a:gd name="connsiteY6" fmla="*/ 9208 h 403763"/>
                  <a:gd name="connsiteX7" fmla="*/ 23075 w 58213"/>
                  <a:gd name="connsiteY7" fmla="*/ 9208 h 40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213" h="403763">
                    <a:moveTo>
                      <a:pt x="23075" y="9208"/>
                    </a:moveTo>
                    <a:cubicBezTo>
                      <a:pt x="12217" y="67596"/>
                      <a:pt x="14217" y="128461"/>
                      <a:pt x="10598" y="187801"/>
                    </a:cubicBezTo>
                    <a:cubicBezTo>
                      <a:pt x="6597" y="253810"/>
                      <a:pt x="-2928" y="321532"/>
                      <a:pt x="882" y="387541"/>
                    </a:cubicBezTo>
                    <a:cubicBezTo>
                      <a:pt x="1930" y="404971"/>
                      <a:pt x="29648" y="411163"/>
                      <a:pt x="33267" y="391922"/>
                    </a:cubicBezTo>
                    <a:cubicBezTo>
                      <a:pt x="45078" y="329248"/>
                      <a:pt x="48126" y="263716"/>
                      <a:pt x="52984" y="200184"/>
                    </a:cubicBezTo>
                    <a:cubicBezTo>
                      <a:pt x="57842" y="137319"/>
                      <a:pt x="63747" y="70834"/>
                      <a:pt x="47935" y="9303"/>
                    </a:cubicBezTo>
                    <a:cubicBezTo>
                      <a:pt x="44888" y="-2603"/>
                      <a:pt x="25456" y="-3556"/>
                      <a:pt x="23075" y="9208"/>
                    </a:cubicBezTo>
                    <a:lnTo>
                      <a:pt x="23075" y="920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25" name="Freeform: Shape 8724">
                <a:extLst>
                  <a:ext uri="{FF2B5EF4-FFF2-40B4-BE49-F238E27FC236}">
                    <a16:creationId xmlns="" xmlns:a16="http://schemas.microsoft.com/office/drawing/2014/main" id="{90EF4703-EA0C-4C1D-89AB-4900259C6A84}"/>
                  </a:ext>
                </a:extLst>
              </p:cNvPr>
              <p:cNvSpPr/>
              <p:nvPr/>
            </p:nvSpPr>
            <p:spPr>
              <a:xfrm>
                <a:off x="6715549" y="4149440"/>
                <a:ext cx="47141" cy="405264"/>
              </a:xfrm>
              <a:custGeom>
                <a:avLst/>
                <a:gdLst>
                  <a:gd name="connsiteX0" fmla="*/ 9005 w 47141"/>
                  <a:gd name="connsiteY0" fmla="*/ 9175 h 405264"/>
                  <a:gd name="connsiteX1" fmla="*/ 3194 w 47141"/>
                  <a:gd name="connsiteY1" fmla="*/ 188435 h 405264"/>
                  <a:gd name="connsiteX2" fmla="*/ 1575 w 47141"/>
                  <a:gd name="connsiteY2" fmla="*/ 389032 h 405264"/>
                  <a:gd name="connsiteX3" fmla="*/ 33960 w 47141"/>
                  <a:gd name="connsiteY3" fmla="*/ 393413 h 405264"/>
                  <a:gd name="connsiteX4" fmla="*/ 46247 w 47141"/>
                  <a:gd name="connsiteY4" fmla="*/ 200913 h 405264"/>
                  <a:gd name="connsiteX5" fmla="*/ 33769 w 47141"/>
                  <a:gd name="connsiteY5" fmla="*/ 9270 h 405264"/>
                  <a:gd name="connsiteX6" fmla="*/ 9005 w 47141"/>
                  <a:gd name="connsiteY6" fmla="*/ 9175 h 405264"/>
                  <a:gd name="connsiteX7" fmla="*/ 9005 w 47141"/>
                  <a:gd name="connsiteY7" fmla="*/ 9175 h 405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141" h="405264">
                    <a:moveTo>
                      <a:pt x="9005" y="9175"/>
                    </a:moveTo>
                    <a:cubicBezTo>
                      <a:pt x="-1378" y="67944"/>
                      <a:pt x="3385" y="128904"/>
                      <a:pt x="3194" y="188435"/>
                    </a:cubicBezTo>
                    <a:cubicBezTo>
                      <a:pt x="3099" y="254920"/>
                      <a:pt x="-2711" y="322738"/>
                      <a:pt x="1575" y="389032"/>
                    </a:cubicBezTo>
                    <a:cubicBezTo>
                      <a:pt x="2718" y="406367"/>
                      <a:pt x="30436" y="412749"/>
                      <a:pt x="33960" y="393413"/>
                    </a:cubicBezTo>
                    <a:cubicBezTo>
                      <a:pt x="45295" y="330548"/>
                      <a:pt x="45199" y="264635"/>
                      <a:pt x="46247" y="200913"/>
                    </a:cubicBezTo>
                    <a:cubicBezTo>
                      <a:pt x="47390" y="137762"/>
                      <a:pt x="50057" y="70706"/>
                      <a:pt x="33769" y="9270"/>
                    </a:cubicBezTo>
                    <a:cubicBezTo>
                      <a:pt x="30722" y="-2446"/>
                      <a:pt x="11195" y="-3684"/>
                      <a:pt x="9005" y="9175"/>
                    </a:cubicBezTo>
                    <a:lnTo>
                      <a:pt x="9005" y="917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26" name="Freeform: Shape 8725">
                <a:extLst>
                  <a:ext uri="{FF2B5EF4-FFF2-40B4-BE49-F238E27FC236}">
                    <a16:creationId xmlns="" xmlns:a16="http://schemas.microsoft.com/office/drawing/2014/main" id="{5EC091FC-0642-4873-A801-4DEC9AC89696}"/>
                  </a:ext>
                </a:extLst>
              </p:cNvPr>
              <p:cNvSpPr/>
              <p:nvPr/>
            </p:nvSpPr>
            <p:spPr>
              <a:xfrm>
                <a:off x="6097047" y="4306146"/>
                <a:ext cx="662892" cy="51647"/>
              </a:xfrm>
              <a:custGeom>
                <a:avLst/>
                <a:gdLst>
                  <a:gd name="connsiteX0" fmla="*/ 10573 w 662892"/>
                  <a:gd name="connsiteY0" fmla="*/ 40016 h 51647"/>
                  <a:gd name="connsiteX1" fmla="*/ 329375 w 662892"/>
                  <a:gd name="connsiteY1" fmla="*/ 47827 h 51647"/>
                  <a:gd name="connsiteX2" fmla="*/ 649319 w 662892"/>
                  <a:gd name="connsiteY2" fmla="*/ 44112 h 51647"/>
                  <a:gd name="connsiteX3" fmla="*/ 649319 w 662892"/>
                  <a:gd name="connsiteY3" fmla="*/ 7536 h 51647"/>
                  <a:gd name="connsiteX4" fmla="*/ 329375 w 662892"/>
                  <a:gd name="connsiteY4" fmla="*/ 3821 h 51647"/>
                  <a:gd name="connsiteX5" fmla="*/ 10573 w 662892"/>
                  <a:gd name="connsiteY5" fmla="*/ 11632 h 51647"/>
                  <a:gd name="connsiteX6" fmla="*/ 10573 w 662892"/>
                  <a:gd name="connsiteY6" fmla="*/ 40016 h 51647"/>
                  <a:gd name="connsiteX7" fmla="*/ 10573 w 662892"/>
                  <a:gd name="connsiteY7" fmla="*/ 40016 h 51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2892" h="51647">
                    <a:moveTo>
                      <a:pt x="10573" y="40016"/>
                    </a:moveTo>
                    <a:cubicBezTo>
                      <a:pt x="113157" y="58780"/>
                      <a:pt x="225361" y="47636"/>
                      <a:pt x="329375" y="47827"/>
                    </a:cubicBezTo>
                    <a:cubicBezTo>
                      <a:pt x="434245" y="48017"/>
                      <a:pt x="545401" y="58399"/>
                      <a:pt x="649319" y="44112"/>
                    </a:cubicBezTo>
                    <a:cubicBezTo>
                      <a:pt x="667417" y="41635"/>
                      <a:pt x="667417" y="10012"/>
                      <a:pt x="649319" y="7536"/>
                    </a:cubicBezTo>
                    <a:cubicBezTo>
                      <a:pt x="545211" y="-6752"/>
                      <a:pt x="434340" y="3631"/>
                      <a:pt x="329375" y="3821"/>
                    </a:cubicBezTo>
                    <a:cubicBezTo>
                      <a:pt x="225457" y="4011"/>
                      <a:pt x="112967" y="-7133"/>
                      <a:pt x="10573" y="11632"/>
                    </a:cubicBezTo>
                    <a:cubicBezTo>
                      <a:pt x="-3524" y="14203"/>
                      <a:pt x="-3524" y="37444"/>
                      <a:pt x="10573" y="40016"/>
                    </a:cubicBezTo>
                    <a:lnTo>
                      <a:pt x="10573" y="4001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8727" name="Graphic 1">
              <a:extLst>
                <a:ext uri="{FF2B5EF4-FFF2-40B4-BE49-F238E27FC236}">
                  <a16:creationId xmlns="" xmlns:a16="http://schemas.microsoft.com/office/drawing/2014/main" id="{45875131-7C2D-4BA9-8397-0AC74A2173F7}"/>
                </a:ext>
              </a:extLst>
            </p:cNvPr>
            <p:cNvGrpSpPr/>
            <p:nvPr/>
          </p:nvGrpSpPr>
          <p:grpSpPr>
            <a:xfrm>
              <a:off x="5395912" y="2305024"/>
              <a:ext cx="1329321" cy="2230630"/>
              <a:chOff x="5395912" y="2305024"/>
              <a:chExt cx="1329321" cy="2230630"/>
            </a:xfrm>
          </p:grpSpPr>
          <p:sp>
            <p:nvSpPr>
              <p:cNvPr id="8728" name="Freeform: Shape 8727">
                <a:extLst>
                  <a:ext uri="{FF2B5EF4-FFF2-40B4-BE49-F238E27FC236}">
                    <a16:creationId xmlns="" xmlns:a16="http://schemas.microsoft.com/office/drawing/2014/main" id="{7B3BFBAF-5799-45CA-82A1-452856B33611}"/>
                  </a:ext>
                </a:extLst>
              </p:cNvPr>
              <p:cNvSpPr/>
              <p:nvPr/>
            </p:nvSpPr>
            <p:spPr>
              <a:xfrm>
                <a:off x="6278879" y="3584638"/>
                <a:ext cx="350615" cy="243120"/>
              </a:xfrm>
              <a:custGeom>
                <a:avLst/>
                <a:gdLst>
                  <a:gd name="connsiteX0" fmla="*/ 0 w 350615"/>
                  <a:gd name="connsiteY0" fmla="*/ 42863 h 243120"/>
                  <a:gd name="connsiteX1" fmla="*/ 104204 w 350615"/>
                  <a:gd name="connsiteY1" fmla="*/ 241268 h 243120"/>
                  <a:gd name="connsiteX2" fmla="*/ 350615 w 350615"/>
                  <a:gd name="connsiteY2" fmla="*/ 157734 h 243120"/>
                  <a:gd name="connsiteX3" fmla="*/ 324993 w 350615"/>
                  <a:gd name="connsiteY3" fmla="*/ 93821 h 243120"/>
                  <a:gd name="connsiteX4" fmla="*/ 166021 w 350615"/>
                  <a:gd name="connsiteY4" fmla="*/ 114586 h 243120"/>
                  <a:gd name="connsiteX5" fmla="*/ 124301 w 350615"/>
                  <a:gd name="connsiteY5" fmla="*/ 0 h 243120"/>
                  <a:gd name="connsiteX6" fmla="*/ 0 w 350615"/>
                  <a:gd name="connsiteY6" fmla="*/ 42863 h 243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0615" h="243120">
                    <a:moveTo>
                      <a:pt x="0" y="42863"/>
                    </a:moveTo>
                    <a:cubicBezTo>
                      <a:pt x="0" y="42863"/>
                      <a:pt x="57341" y="224695"/>
                      <a:pt x="104204" y="241268"/>
                    </a:cubicBezTo>
                    <a:cubicBezTo>
                      <a:pt x="150971" y="257842"/>
                      <a:pt x="350615" y="157734"/>
                      <a:pt x="350615" y="157734"/>
                    </a:cubicBezTo>
                    <a:lnTo>
                      <a:pt x="324993" y="93821"/>
                    </a:lnTo>
                    <a:cubicBezTo>
                      <a:pt x="324993" y="93821"/>
                      <a:pt x="178118" y="130683"/>
                      <a:pt x="166021" y="114586"/>
                    </a:cubicBezTo>
                    <a:cubicBezTo>
                      <a:pt x="154305" y="98870"/>
                      <a:pt x="124301" y="0"/>
                      <a:pt x="124301" y="0"/>
                    </a:cubicBezTo>
                    <a:lnTo>
                      <a:pt x="0" y="42863"/>
                    </a:lnTo>
                    <a:close/>
                  </a:path>
                </a:pathLst>
              </a:custGeom>
              <a:solidFill>
                <a:srgbClr val="EAAA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8729" name="Graphic 1">
                <a:extLst>
                  <a:ext uri="{FF2B5EF4-FFF2-40B4-BE49-F238E27FC236}">
                    <a16:creationId xmlns=""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5395912" y="2440590"/>
                <a:ext cx="140440" cy="379109"/>
                <a:chOff x="5395912" y="2440590"/>
                <a:chExt cx="140440" cy="379109"/>
              </a:xfrm>
            </p:grpSpPr>
            <p:sp>
              <p:nvSpPr>
                <p:cNvPr id="8730" name="Freeform: Shape 8729">
                  <a:extLst>
                    <a:ext uri="{FF2B5EF4-FFF2-40B4-BE49-F238E27FC236}">
                      <a16:creationId xmlns="" xmlns:a16="http://schemas.microsoft.com/office/drawing/2014/main" id="{C90D807C-AAF2-4BA2-809E-DAE81077D3EF}"/>
                    </a:ext>
                  </a:extLst>
                </p:cNvPr>
                <p:cNvSpPr/>
                <p:nvPr/>
              </p:nvSpPr>
              <p:spPr>
                <a:xfrm>
                  <a:off x="5438964" y="2570416"/>
                  <a:ext cx="97387" cy="249283"/>
                </a:xfrm>
                <a:custGeom>
                  <a:avLst/>
                  <a:gdLst>
                    <a:gd name="connsiteX0" fmla="*/ 30289 w 97387"/>
                    <a:gd name="connsiteY0" fmla="*/ 0 h 249283"/>
                    <a:gd name="connsiteX1" fmla="*/ 31242 w 97387"/>
                    <a:gd name="connsiteY1" fmla="*/ 2953 h 249283"/>
                    <a:gd name="connsiteX2" fmla="*/ 95060 w 97387"/>
                    <a:gd name="connsiteY2" fmla="*/ 249269 h 249283"/>
                    <a:gd name="connsiteX3" fmla="*/ 0 w 97387"/>
                    <a:gd name="connsiteY3" fmla="*/ 8001 h 249283"/>
                    <a:gd name="connsiteX4" fmla="*/ 30289 w 97387"/>
                    <a:gd name="connsiteY4" fmla="*/ 0 h 249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7387" h="249283">
                      <a:moveTo>
                        <a:pt x="30289" y="0"/>
                      </a:moveTo>
                      <a:cubicBezTo>
                        <a:pt x="30289" y="0"/>
                        <a:pt x="30670" y="1048"/>
                        <a:pt x="31242" y="2953"/>
                      </a:cubicBezTo>
                      <a:cubicBezTo>
                        <a:pt x="40481" y="31052"/>
                        <a:pt x="110966" y="247174"/>
                        <a:pt x="95060" y="249269"/>
                      </a:cubicBezTo>
                      <a:cubicBezTo>
                        <a:pt x="78105" y="251460"/>
                        <a:pt x="0" y="8001"/>
                        <a:pt x="0" y="8001"/>
                      </a:cubicBezTo>
                      <a:lnTo>
                        <a:pt x="30289" y="0"/>
                      </a:lnTo>
                      <a:close/>
                    </a:path>
                  </a:pathLst>
                </a:custGeom>
                <a:solidFill>
                  <a:srgbClr val="60534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32" name="Freeform: Shape 8731">
                  <a:extLst>
                    <a:ext uri="{FF2B5EF4-FFF2-40B4-BE49-F238E27FC236}">
                      <a16:creationId xmlns="" xmlns:a16="http://schemas.microsoft.com/office/drawing/2014/main" id="{184407E5-218D-4429-A666-DEB9EE47B623}"/>
                    </a:ext>
                  </a:extLst>
                </p:cNvPr>
                <p:cNvSpPr/>
                <p:nvPr/>
              </p:nvSpPr>
              <p:spPr>
                <a:xfrm>
                  <a:off x="5437822" y="2567178"/>
                  <a:ext cx="37147" cy="31337"/>
                </a:xfrm>
                <a:custGeom>
                  <a:avLst/>
                  <a:gdLst>
                    <a:gd name="connsiteX0" fmla="*/ 30766 w 37147"/>
                    <a:gd name="connsiteY0" fmla="*/ 0 h 31337"/>
                    <a:gd name="connsiteX1" fmla="*/ 37148 w 37147"/>
                    <a:gd name="connsiteY1" fmla="*/ 20765 h 31337"/>
                    <a:gd name="connsiteX2" fmla="*/ 7715 w 37147"/>
                    <a:gd name="connsiteY2" fmla="*/ 31337 h 31337"/>
                    <a:gd name="connsiteX3" fmla="*/ 0 w 37147"/>
                    <a:gd name="connsiteY3" fmla="*/ 9334 h 3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147" h="31337">
                      <a:moveTo>
                        <a:pt x="30766" y="0"/>
                      </a:moveTo>
                      <a:lnTo>
                        <a:pt x="37148" y="20765"/>
                      </a:lnTo>
                      <a:lnTo>
                        <a:pt x="7715" y="31337"/>
                      </a:lnTo>
                      <a:lnTo>
                        <a:pt x="0" y="9334"/>
                      </a:lnTo>
                      <a:close/>
                    </a:path>
                  </a:pathLst>
                </a:custGeom>
                <a:solidFill>
                  <a:srgbClr val="B5A9A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8734" name="Graphic 1">
                  <a:extLst>
                    <a:ext uri="{FF2B5EF4-FFF2-40B4-BE49-F238E27FC236}">
                      <a16:creationId xmlns="" xmlns:a16="http://schemas.microsoft.com/office/drawing/2014/main" id="{45875131-7C2D-4BA9-8397-0AC74A2173F7}"/>
                    </a:ext>
                  </a:extLst>
                </p:cNvPr>
                <p:cNvGrpSpPr/>
                <p:nvPr/>
              </p:nvGrpSpPr>
              <p:grpSpPr>
                <a:xfrm>
                  <a:off x="5395912" y="2440590"/>
                  <a:ext cx="86055" cy="137923"/>
                  <a:chOff x="5395912" y="2440590"/>
                  <a:chExt cx="86055" cy="137923"/>
                </a:xfrm>
              </p:grpSpPr>
              <p:sp>
                <p:nvSpPr>
                  <p:cNvPr id="8768" name="Freeform: Shape 8767">
                    <a:extLst>
                      <a:ext uri="{FF2B5EF4-FFF2-40B4-BE49-F238E27FC236}">
                        <a16:creationId xmlns="" xmlns:a16="http://schemas.microsoft.com/office/drawing/2014/main" id="{15FC311D-3149-49BD-8B6B-3C3054BC45AE}"/>
                      </a:ext>
                    </a:extLst>
                  </p:cNvPr>
                  <p:cNvSpPr/>
                  <p:nvPr/>
                </p:nvSpPr>
                <p:spPr>
                  <a:xfrm>
                    <a:off x="5396055" y="2441924"/>
                    <a:ext cx="85912" cy="136589"/>
                  </a:xfrm>
                  <a:custGeom>
                    <a:avLst/>
                    <a:gdLst>
                      <a:gd name="connsiteX0" fmla="*/ 42909 w 85912"/>
                      <a:gd name="connsiteY0" fmla="*/ 136493 h 136589"/>
                      <a:gd name="connsiteX1" fmla="*/ 84724 w 85912"/>
                      <a:gd name="connsiteY1" fmla="*/ 106585 h 136589"/>
                      <a:gd name="connsiteX2" fmla="*/ 76533 w 85912"/>
                      <a:gd name="connsiteY2" fmla="*/ 67247 h 136589"/>
                      <a:gd name="connsiteX3" fmla="*/ 50434 w 85912"/>
                      <a:gd name="connsiteY3" fmla="*/ 35338 h 136589"/>
                      <a:gd name="connsiteX4" fmla="*/ 29860 w 85912"/>
                      <a:gd name="connsiteY4" fmla="*/ 0 h 136589"/>
                      <a:gd name="connsiteX5" fmla="*/ 333 w 85912"/>
                      <a:gd name="connsiteY5" fmla="*/ 73628 h 136589"/>
                      <a:gd name="connsiteX6" fmla="*/ 42909 w 85912"/>
                      <a:gd name="connsiteY6" fmla="*/ 136493 h 136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5912" h="136589">
                        <a:moveTo>
                          <a:pt x="42909" y="136493"/>
                        </a:moveTo>
                        <a:cubicBezTo>
                          <a:pt x="60054" y="137922"/>
                          <a:pt x="80438" y="123253"/>
                          <a:pt x="84724" y="106585"/>
                        </a:cubicBezTo>
                        <a:cubicBezTo>
                          <a:pt x="88153" y="93250"/>
                          <a:pt x="83772" y="78962"/>
                          <a:pt x="76533" y="67247"/>
                        </a:cubicBezTo>
                        <a:cubicBezTo>
                          <a:pt x="69294" y="55531"/>
                          <a:pt x="59388" y="45720"/>
                          <a:pt x="50434" y="35338"/>
                        </a:cubicBezTo>
                        <a:cubicBezTo>
                          <a:pt x="41385" y="24955"/>
                          <a:pt x="33003" y="13335"/>
                          <a:pt x="29860" y="0"/>
                        </a:cubicBezTo>
                        <a:cubicBezTo>
                          <a:pt x="10334" y="19145"/>
                          <a:pt x="-2239" y="46482"/>
                          <a:pt x="333" y="73628"/>
                        </a:cubicBezTo>
                        <a:cubicBezTo>
                          <a:pt x="3000" y="100679"/>
                          <a:pt x="16144" y="130969"/>
                          <a:pt x="42909" y="136493"/>
                        </a:cubicBezTo>
                      </a:path>
                    </a:pathLst>
                  </a:custGeom>
                  <a:solidFill>
                    <a:srgbClr val="E2C6A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769" name="Freeform: Shape 8768">
                    <a:extLst>
                      <a:ext uri="{FF2B5EF4-FFF2-40B4-BE49-F238E27FC236}">
                        <a16:creationId xmlns="" xmlns:a16="http://schemas.microsoft.com/office/drawing/2014/main" id="{B765CF1F-A817-4FFB-BBF8-D7EFA2214567}"/>
                      </a:ext>
                    </a:extLst>
                  </p:cNvPr>
                  <p:cNvSpPr/>
                  <p:nvPr/>
                </p:nvSpPr>
                <p:spPr>
                  <a:xfrm>
                    <a:off x="5395912" y="2440590"/>
                    <a:ext cx="57175" cy="62324"/>
                  </a:xfrm>
                  <a:custGeom>
                    <a:avLst/>
                    <a:gdLst>
                      <a:gd name="connsiteX0" fmla="*/ 54959 w 57175"/>
                      <a:gd name="connsiteY0" fmla="*/ 41434 h 62324"/>
                      <a:gd name="connsiteX1" fmla="*/ 56007 w 57175"/>
                      <a:gd name="connsiteY1" fmla="*/ 55340 h 62324"/>
                      <a:gd name="connsiteX2" fmla="*/ 48863 w 57175"/>
                      <a:gd name="connsiteY2" fmla="*/ 60484 h 62324"/>
                      <a:gd name="connsiteX3" fmla="*/ 39910 w 57175"/>
                      <a:gd name="connsiteY3" fmla="*/ 60008 h 62324"/>
                      <a:gd name="connsiteX4" fmla="*/ 25718 w 57175"/>
                      <a:gd name="connsiteY4" fmla="*/ 54007 h 62324"/>
                      <a:gd name="connsiteX5" fmla="*/ 18098 w 57175"/>
                      <a:gd name="connsiteY5" fmla="*/ 51435 h 62324"/>
                      <a:gd name="connsiteX6" fmla="*/ 11335 w 57175"/>
                      <a:gd name="connsiteY6" fmla="*/ 59817 h 62324"/>
                      <a:gd name="connsiteX7" fmla="*/ 3715 w 57175"/>
                      <a:gd name="connsiteY7" fmla="*/ 62103 h 62324"/>
                      <a:gd name="connsiteX8" fmla="*/ 0 w 57175"/>
                      <a:gd name="connsiteY8" fmla="*/ 58769 h 62324"/>
                      <a:gd name="connsiteX9" fmla="*/ 31052 w 57175"/>
                      <a:gd name="connsiteY9" fmla="*/ 0 h 62324"/>
                      <a:gd name="connsiteX10" fmla="*/ 37719 w 57175"/>
                      <a:gd name="connsiteY10" fmla="*/ 17335 h 62324"/>
                      <a:gd name="connsiteX11" fmla="*/ 54959 w 57175"/>
                      <a:gd name="connsiteY11" fmla="*/ 41434 h 62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7175" h="62324">
                        <a:moveTo>
                          <a:pt x="54959" y="41434"/>
                        </a:moveTo>
                        <a:cubicBezTo>
                          <a:pt x="57150" y="45815"/>
                          <a:pt x="58103" y="50959"/>
                          <a:pt x="56007" y="55340"/>
                        </a:cubicBezTo>
                        <a:cubicBezTo>
                          <a:pt x="54673" y="58103"/>
                          <a:pt x="51816" y="59817"/>
                          <a:pt x="48863" y="60484"/>
                        </a:cubicBezTo>
                        <a:cubicBezTo>
                          <a:pt x="45911" y="61151"/>
                          <a:pt x="42863" y="60674"/>
                          <a:pt x="39910" y="60008"/>
                        </a:cubicBezTo>
                        <a:cubicBezTo>
                          <a:pt x="34862" y="58865"/>
                          <a:pt x="30099" y="56769"/>
                          <a:pt x="25718" y="54007"/>
                        </a:cubicBezTo>
                        <a:cubicBezTo>
                          <a:pt x="23336" y="52483"/>
                          <a:pt x="20765" y="50673"/>
                          <a:pt x="18098" y="51435"/>
                        </a:cubicBezTo>
                        <a:cubicBezTo>
                          <a:pt x="14573" y="52483"/>
                          <a:pt x="13811" y="57150"/>
                          <a:pt x="11335" y="59817"/>
                        </a:cubicBezTo>
                        <a:cubicBezTo>
                          <a:pt x="9430" y="61913"/>
                          <a:pt x="6382" y="62770"/>
                          <a:pt x="3715" y="62103"/>
                        </a:cubicBezTo>
                        <a:cubicBezTo>
                          <a:pt x="953" y="61341"/>
                          <a:pt x="667" y="61436"/>
                          <a:pt x="0" y="58769"/>
                        </a:cubicBezTo>
                        <a:cubicBezTo>
                          <a:pt x="0" y="58769"/>
                          <a:pt x="6572" y="19145"/>
                          <a:pt x="31052" y="0"/>
                        </a:cubicBezTo>
                        <a:cubicBezTo>
                          <a:pt x="31052" y="0"/>
                          <a:pt x="29813" y="6096"/>
                          <a:pt x="37719" y="17335"/>
                        </a:cubicBezTo>
                        <a:cubicBezTo>
                          <a:pt x="45625" y="28766"/>
                          <a:pt x="54959" y="41434"/>
                          <a:pt x="54959" y="41434"/>
                        </a:cubicBezTo>
                        <a:close/>
                      </a:path>
                    </a:pathLst>
                  </a:custGeom>
                  <a:solidFill>
                    <a:srgbClr val="616E9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770" name="Freeform: Shape 8769">
                    <a:extLst>
                      <a:ext uri="{FF2B5EF4-FFF2-40B4-BE49-F238E27FC236}">
                        <a16:creationId xmlns="" xmlns:a16="http://schemas.microsoft.com/office/drawing/2014/main" id="{0EDCB9CE-5B5D-4B13-9191-38570E8A02A7}"/>
                      </a:ext>
                    </a:extLst>
                  </p:cNvPr>
                  <p:cNvSpPr/>
                  <p:nvPr/>
                </p:nvSpPr>
                <p:spPr>
                  <a:xfrm>
                    <a:off x="5410591" y="2504880"/>
                    <a:ext cx="18852" cy="21767"/>
                  </a:xfrm>
                  <a:custGeom>
                    <a:avLst/>
                    <a:gdLst>
                      <a:gd name="connsiteX0" fmla="*/ 3799 w 18852"/>
                      <a:gd name="connsiteY0" fmla="*/ 2195 h 21767"/>
                      <a:gd name="connsiteX1" fmla="*/ 13705 w 18852"/>
                      <a:gd name="connsiteY1" fmla="*/ 1052 h 21767"/>
                      <a:gd name="connsiteX2" fmla="*/ 18849 w 18852"/>
                      <a:gd name="connsiteY2" fmla="*/ 9815 h 21767"/>
                      <a:gd name="connsiteX3" fmla="*/ 14562 w 18852"/>
                      <a:gd name="connsiteY3" fmla="*/ 19245 h 21767"/>
                      <a:gd name="connsiteX4" fmla="*/ 7419 w 18852"/>
                      <a:gd name="connsiteY4" fmla="*/ 21626 h 21767"/>
                      <a:gd name="connsiteX5" fmla="*/ 2942 w 18852"/>
                      <a:gd name="connsiteY5" fmla="*/ 18483 h 21767"/>
                      <a:gd name="connsiteX6" fmla="*/ 84 w 18852"/>
                      <a:gd name="connsiteY6" fmla="*/ 10291 h 21767"/>
                      <a:gd name="connsiteX7" fmla="*/ 3799 w 18852"/>
                      <a:gd name="connsiteY7" fmla="*/ 2195 h 21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852" h="21767">
                        <a:moveTo>
                          <a:pt x="3799" y="2195"/>
                        </a:moveTo>
                        <a:cubicBezTo>
                          <a:pt x="6371" y="-281"/>
                          <a:pt x="10562" y="-662"/>
                          <a:pt x="13705" y="1052"/>
                        </a:cubicBezTo>
                        <a:cubicBezTo>
                          <a:pt x="16848" y="2767"/>
                          <a:pt x="18753" y="6291"/>
                          <a:pt x="18849" y="9815"/>
                        </a:cubicBezTo>
                        <a:cubicBezTo>
                          <a:pt x="18944" y="13339"/>
                          <a:pt x="17134" y="16864"/>
                          <a:pt x="14562" y="19245"/>
                        </a:cubicBezTo>
                        <a:cubicBezTo>
                          <a:pt x="12657" y="20959"/>
                          <a:pt x="9990" y="22198"/>
                          <a:pt x="7419" y="21626"/>
                        </a:cubicBezTo>
                        <a:cubicBezTo>
                          <a:pt x="5609" y="21245"/>
                          <a:pt x="3990" y="20007"/>
                          <a:pt x="2942" y="18483"/>
                        </a:cubicBezTo>
                        <a:cubicBezTo>
                          <a:pt x="1227" y="16197"/>
                          <a:pt x="-392" y="13149"/>
                          <a:pt x="84" y="10291"/>
                        </a:cubicBezTo>
                        <a:cubicBezTo>
                          <a:pt x="561" y="7434"/>
                          <a:pt x="1418" y="3814"/>
                          <a:pt x="3799" y="2195"/>
                        </a:cubicBezTo>
                      </a:path>
                    </a:pathLst>
                  </a:custGeom>
                  <a:solidFill>
                    <a:srgbClr val="616E9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grpSp>
            <p:nvGrpSpPr>
              <p:cNvPr id="8771" name="Graphic 1">
                <a:extLst>
                  <a:ext uri="{FF2B5EF4-FFF2-40B4-BE49-F238E27FC236}">
                    <a16:creationId xmlns=""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5419984" y="2663027"/>
                <a:ext cx="520281" cy="459457"/>
                <a:chOff x="5419984" y="2663027"/>
                <a:chExt cx="520281" cy="459457"/>
              </a:xfrm>
              <a:solidFill>
                <a:srgbClr val="F4D2B9"/>
              </a:solidFill>
            </p:grpSpPr>
            <p:sp>
              <p:nvSpPr>
                <p:cNvPr id="8772" name="Freeform: Shape 8771">
                  <a:extLst>
                    <a:ext uri="{FF2B5EF4-FFF2-40B4-BE49-F238E27FC236}">
                      <a16:creationId xmlns="" xmlns:a16="http://schemas.microsoft.com/office/drawing/2014/main" id="{2A6DF14D-37A1-4262-9A10-3C0BE27627F5}"/>
                    </a:ext>
                  </a:extLst>
                </p:cNvPr>
                <p:cNvSpPr/>
                <p:nvPr/>
              </p:nvSpPr>
              <p:spPr>
                <a:xfrm>
                  <a:off x="5492685" y="2773775"/>
                  <a:ext cx="447579" cy="348710"/>
                </a:xfrm>
                <a:custGeom>
                  <a:avLst/>
                  <a:gdLst>
                    <a:gd name="connsiteX0" fmla="*/ 447580 w 447579"/>
                    <a:gd name="connsiteY0" fmla="*/ 249174 h 348710"/>
                    <a:gd name="connsiteX1" fmla="*/ 40481 w 447579"/>
                    <a:gd name="connsiteY1" fmla="*/ 0 h 348710"/>
                    <a:gd name="connsiteX2" fmla="*/ 0 w 447579"/>
                    <a:gd name="connsiteY2" fmla="*/ 49530 h 348710"/>
                    <a:gd name="connsiteX3" fmla="*/ 424148 w 447579"/>
                    <a:gd name="connsiteY3" fmla="*/ 348710 h 348710"/>
                    <a:gd name="connsiteX4" fmla="*/ 447580 w 447579"/>
                    <a:gd name="connsiteY4" fmla="*/ 249174 h 348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7579" h="348710">
                      <a:moveTo>
                        <a:pt x="447580" y="249174"/>
                      </a:moveTo>
                      <a:cubicBezTo>
                        <a:pt x="447580" y="249174"/>
                        <a:pt x="220218" y="211646"/>
                        <a:pt x="40481" y="0"/>
                      </a:cubicBezTo>
                      <a:lnTo>
                        <a:pt x="0" y="49530"/>
                      </a:lnTo>
                      <a:cubicBezTo>
                        <a:pt x="0" y="49530"/>
                        <a:pt x="162020" y="320326"/>
                        <a:pt x="424148" y="348710"/>
                      </a:cubicBezTo>
                      <a:lnTo>
                        <a:pt x="447580" y="249174"/>
                      </a:lnTo>
                      <a:close/>
                    </a:path>
                  </a:pathLst>
                </a:custGeom>
                <a:solidFill>
                  <a:srgbClr val="EAAA7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73" name="Freeform: Shape 8772">
                  <a:extLst>
                    <a:ext uri="{FF2B5EF4-FFF2-40B4-BE49-F238E27FC236}">
                      <a16:creationId xmlns="" xmlns:a16="http://schemas.microsoft.com/office/drawing/2014/main" id="{4580FAA1-B620-45EB-A6F1-CDC6C8CC3EA7}"/>
                    </a:ext>
                  </a:extLst>
                </p:cNvPr>
                <p:cNvSpPr/>
                <p:nvPr/>
              </p:nvSpPr>
              <p:spPr>
                <a:xfrm>
                  <a:off x="5419984" y="2663027"/>
                  <a:ext cx="113278" cy="160277"/>
                </a:xfrm>
                <a:custGeom>
                  <a:avLst/>
                  <a:gdLst>
                    <a:gd name="connsiteX0" fmla="*/ 113278 w 113278"/>
                    <a:gd name="connsiteY0" fmla="*/ 110652 h 160277"/>
                    <a:gd name="connsiteX1" fmla="*/ 98419 w 113278"/>
                    <a:gd name="connsiteY1" fmla="*/ 39024 h 160277"/>
                    <a:gd name="connsiteX2" fmla="*/ 94323 w 113278"/>
                    <a:gd name="connsiteY2" fmla="*/ 77982 h 160277"/>
                    <a:gd name="connsiteX3" fmla="*/ 43365 w 113278"/>
                    <a:gd name="connsiteY3" fmla="*/ 1401 h 160277"/>
                    <a:gd name="connsiteX4" fmla="*/ 70416 w 113278"/>
                    <a:gd name="connsiteY4" fmla="*/ 62551 h 160277"/>
                    <a:gd name="connsiteX5" fmla="*/ 18409 w 113278"/>
                    <a:gd name="connsiteY5" fmla="*/ 19879 h 160277"/>
                    <a:gd name="connsiteX6" fmla="*/ 58033 w 113278"/>
                    <a:gd name="connsiteY6" fmla="*/ 77029 h 160277"/>
                    <a:gd name="connsiteX7" fmla="*/ 1550 w 113278"/>
                    <a:gd name="connsiteY7" fmla="*/ 39596 h 160277"/>
                    <a:gd name="connsiteX8" fmla="*/ 44889 w 113278"/>
                    <a:gd name="connsiteY8" fmla="*/ 89031 h 160277"/>
                    <a:gd name="connsiteX9" fmla="*/ 13361 w 113278"/>
                    <a:gd name="connsiteY9" fmla="*/ 78648 h 160277"/>
                    <a:gd name="connsiteX10" fmla="*/ 72892 w 113278"/>
                    <a:gd name="connsiteY10" fmla="*/ 160278 h 160277"/>
                    <a:gd name="connsiteX11" fmla="*/ 113278 w 113278"/>
                    <a:gd name="connsiteY11" fmla="*/ 110652 h 160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3278" h="160277">
                      <a:moveTo>
                        <a:pt x="113278" y="110652"/>
                      </a:moveTo>
                      <a:cubicBezTo>
                        <a:pt x="113278" y="110652"/>
                        <a:pt x="101467" y="46073"/>
                        <a:pt x="98419" y="39024"/>
                      </a:cubicBezTo>
                      <a:cubicBezTo>
                        <a:pt x="96038" y="33595"/>
                        <a:pt x="94323" y="77982"/>
                        <a:pt x="94323" y="77982"/>
                      </a:cubicBezTo>
                      <a:cubicBezTo>
                        <a:pt x="94323" y="77982"/>
                        <a:pt x="43746" y="-12220"/>
                        <a:pt x="43365" y="1401"/>
                      </a:cubicBezTo>
                      <a:cubicBezTo>
                        <a:pt x="42984" y="14926"/>
                        <a:pt x="70416" y="62551"/>
                        <a:pt x="70416" y="62551"/>
                      </a:cubicBezTo>
                      <a:cubicBezTo>
                        <a:pt x="70416" y="62551"/>
                        <a:pt x="6979" y="3210"/>
                        <a:pt x="18409" y="19879"/>
                      </a:cubicBezTo>
                      <a:cubicBezTo>
                        <a:pt x="29839" y="36453"/>
                        <a:pt x="58033" y="77029"/>
                        <a:pt x="58033" y="77029"/>
                      </a:cubicBezTo>
                      <a:cubicBezTo>
                        <a:pt x="58033" y="77029"/>
                        <a:pt x="-11118" y="19022"/>
                        <a:pt x="1550" y="39596"/>
                      </a:cubicBezTo>
                      <a:cubicBezTo>
                        <a:pt x="14218" y="60170"/>
                        <a:pt x="44889" y="89031"/>
                        <a:pt x="44889" y="89031"/>
                      </a:cubicBezTo>
                      <a:cubicBezTo>
                        <a:pt x="44889" y="89031"/>
                        <a:pt x="-3308" y="61503"/>
                        <a:pt x="13361" y="78648"/>
                      </a:cubicBezTo>
                      <a:cubicBezTo>
                        <a:pt x="30030" y="95793"/>
                        <a:pt x="45841" y="130179"/>
                        <a:pt x="72892" y="160278"/>
                      </a:cubicBezTo>
                      <a:lnTo>
                        <a:pt x="113278" y="110652"/>
                      </a:lnTo>
                      <a:close/>
                    </a:path>
                  </a:pathLst>
                </a:custGeom>
                <a:solidFill>
                  <a:srgbClr val="EAAA7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8774" name="Freeform: Shape 8773">
                <a:extLst>
                  <a:ext uri="{FF2B5EF4-FFF2-40B4-BE49-F238E27FC236}">
                    <a16:creationId xmlns="" xmlns:a16="http://schemas.microsoft.com/office/drawing/2014/main" id="{F038483E-86B6-4AFD-8499-FA0967B9AC56}"/>
                  </a:ext>
                </a:extLst>
              </p:cNvPr>
              <p:cNvSpPr/>
              <p:nvPr/>
            </p:nvSpPr>
            <p:spPr>
              <a:xfrm>
                <a:off x="6077711" y="3526250"/>
                <a:ext cx="175164" cy="537305"/>
              </a:xfrm>
              <a:custGeom>
                <a:avLst/>
                <a:gdLst>
                  <a:gd name="connsiteX0" fmla="*/ 0 w 175164"/>
                  <a:gd name="connsiteY0" fmla="*/ 62008 h 537305"/>
                  <a:gd name="connsiteX1" fmla="*/ 74962 w 175164"/>
                  <a:gd name="connsiteY1" fmla="*/ 523018 h 537305"/>
                  <a:gd name="connsiteX2" fmla="*/ 138208 w 175164"/>
                  <a:gd name="connsiteY2" fmla="*/ 537305 h 537305"/>
                  <a:gd name="connsiteX3" fmla="*/ 175165 w 175164"/>
                  <a:gd name="connsiteY3" fmla="*/ 0 h 537305"/>
                  <a:gd name="connsiteX4" fmla="*/ 0 w 175164"/>
                  <a:gd name="connsiteY4" fmla="*/ 62008 h 537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164" h="537305">
                    <a:moveTo>
                      <a:pt x="0" y="62008"/>
                    </a:moveTo>
                    <a:cubicBezTo>
                      <a:pt x="0" y="78295"/>
                      <a:pt x="74962" y="523018"/>
                      <a:pt x="74962" y="523018"/>
                    </a:cubicBezTo>
                    <a:lnTo>
                      <a:pt x="138208" y="537305"/>
                    </a:lnTo>
                    <a:lnTo>
                      <a:pt x="175165" y="0"/>
                    </a:lnTo>
                    <a:lnTo>
                      <a:pt x="0" y="62008"/>
                    </a:lnTo>
                    <a:close/>
                  </a:path>
                </a:pathLst>
              </a:custGeom>
              <a:solidFill>
                <a:srgbClr val="EAAA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75" name="Freeform: Shape 8774">
                <a:extLst>
                  <a:ext uri="{FF2B5EF4-FFF2-40B4-BE49-F238E27FC236}">
                    <a16:creationId xmlns="" xmlns:a16="http://schemas.microsoft.com/office/drawing/2014/main" id="{364C0CED-EF27-458B-99AE-E8EA16261127}"/>
                  </a:ext>
                </a:extLst>
              </p:cNvPr>
              <p:cNvSpPr/>
              <p:nvPr/>
            </p:nvSpPr>
            <p:spPr>
              <a:xfrm>
                <a:off x="6352698" y="2921777"/>
                <a:ext cx="247505" cy="361163"/>
              </a:xfrm>
              <a:custGeom>
                <a:avLst/>
                <a:gdLst>
                  <a:gd name="connsiteX0" fmla="*/ 51530 w 247505"/>
                  <a:gd name="connsiteY0" fmla="*/ 241475 h 361163"/>
                  <a:gd name="connsiteX1" fmla="*/ 115062 w 247505"/>
                  <a:gd name="connsiteY1" fmla="*/ 254524 h 361163"/>
                  <a:gd name="connsiteX2" fmla="*/ 163544 w 247505"/>
                  <a:gd name="connsiteY2" fmla="*/ 2683 h 361163"/>
                  <a:gd name="connsiteX3" fmla="*/ 177451 w 247505"/>
                  <a:gd name="connsiteY3" fmla="*/ 48879 h 361163"/>
                  <a:gd name="connsiteX4" fmla="*/ 228314 w 247505"/>
                  <a:gd name="connsiteY4" fmla="*/ 2683 h 361163"/>
                  <a:gd name="connsiteX5" fmla="*/ 207550 w 247505"/>
                  <a:gd name="connsiteY5" fmla="*/ 65072 h 361163"/>
                  <a:gd name="connsiteX6" fmla="*/ 246793 w 247505"/>
                  <a:gd name="connsiteY6" fmla="*/ 28115 h 361163"/>
                  <a:gd name="connsiteX7" fmla="*/ 212122 w 247505"/>
                  <a:gd name="connsiteY7" fmla="*/ 106696 h 361163"/>
                  <a:gd name="connsiteX8" fmla="*/ 161258 w 247505"/>
                  <a:gd name="connsiteY8" fmla="*/ 360823 h 361163"/>
                  <a:gd name="connsiteX9" fmla="*/ 0 w 247505"/>
                  <a:gd name="connsiteY9" fmla="*/ 320628 h 361163"/>
                  <a:gd name="connsiteX10" fmla="*/ 51530 w 247505"/>
                  <a:gd name="connsiteY10" fmla="*/ 241475 h 361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7505" h="361163">
                    <a:moveTo>
                      <a:pt x="51530" y="241475"/>
                    </a:moveTo>
                    <a:cubicBezTo>
                      <a:pt x="51530" y="241475"/>
                      <a:pt x="98870" y="277670"/>
                      <a:pt x="115062" y="254524"/>
                    </a:cubicBezTo>
                    <a:cubicBezTo>
                      <a:pt x="131255" y="231378"/>
                      <a:pt x="163544" y="2683"/>
                      <a:pt x="163544" y="2683"/>
                    </a:cubicBezTo>
                    <a:cubicBezTo>
                      <a:pt x="163544" y="2683"/>
                      <a:pt x="179737" y="9636"/>
                      <a:pt x="177451" y="48879"/>
                    </a:cubicBezTo>
                    <a:cubicBezTo>
                      <a:pt x="177451" y="48879"/>
                      <a:pt x="228314" y="-13509"/>
                      <a:pt x="228314" y="2683"/>
                    </a:cubicBezTo>
                    <a:cubicBezTo>
                      <a:pt x="228314" y="18876"/>
                      <a:pt x="207550" y="65072"/>
                      <a:pt x="207550" y="65072"/>
                    </a:cubicBezTo>
                    <a:cubicBezTo>
                      <a:pt x="207550" y="65072"/>
                      <a:pt x="253746" y="2683"/>
                      <a:pt x="246793" y="28115"/>
                    </a:cubicBezTo>
                    <a:cubicBezTo>
                      <a:pt x="239840" y="53547"/>
                      <a:pt x="212122" y="106696"/>
                      <a:pt x="212122" y="106696"/>
                    </a:cubicBezTo>
                    <a:cubicBezTo>
                      <a:pt x="212122" y="106696"/>
                      <a:pt x="214408" y="356251"/>
                      <a:pt x="161258" y="360823"/>
                    </a:cubicBezTo>
                    <a:cubicBezTo>
                      <a:pt x="108109" y="365490"/>
                      <a:pt x="0" y="320628"/>
                      <a:pt x="0" y="320628"/>
                    </a:cubicBezTo>
                    <a:lnTo>
                      <a:pt x="51530" y="241475"/>
                    </a:lnTo>
                    <a:close/>
                  </a:path>
                </a:pathLst>
              </a:custGeom>
              <a:solidFill>
                <a:srgbClr val="EAAA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76" name="Freeform: Shape 8775">
                <a:extLst>
                  <a:ext uri="{FF2B5EF4-FFF2-40B4-BE49-F238E27FC236}">
                    <a16:creationId xmlns="" xmlns:a16="http://schemas.microsoft.com/office/drawing/2014/main" id="{C74FB525-3B6C-4765-A231-F0938C651735}"/>
                  </a:ext>
                </a:extLst>
              </p:cNvPr>
              <p:cNvSpPr/>
              <p:nvPr/>
            </p:nvSpPr>
            <p:spPr>
              <a:xfrm>
                <a:off x="5868905" y="2483453"/>
                <a:ext cx="288244" cy="527303"/>
              </a:xfrm>
              <a:custGeom>
                <a:avLst/>
                <a:gdLst>
                  <a:gd name="connsiteX0" fmla="*/ 251859 w 288244"/>
                  <a:gd name="connsiteY0" fmla="*/ 527209 h 527303"/>
                  <a:gd name="connsiteX1" fmla="*/ 288245 w 288244"/>
                  <a:gd name="connsiteY1" fmla="*/ 339376 h 527303"/>
                  <a:gd name="connsiteX2" fmla="*/ 121557 w 288244"/>
                  <a:gd name="connsiteY2" fmla="*/ 0 h 527303"/>
                  <a:gd name="connsiteX3" fmla="*/ 30689 w 288244"/>
                  <a:gd name="connsiteY3" fmla="*/ 163640 h 527303"/>
                  <a:gd name="connsiteX4" fmla="*/ 30593 w 288244"/>
                  <a:gd name="connsiteY4" fmla="*/ 239363 h 527303"/>
                  <a:gd name="connsiteX5" fmla="*/ 399 w 288244"/>
                  <a:gd name="connsiteY5" fmla="*/ 324231 h 527303"/>
                  <a:gd name="connsiteX6" fmla="*/ 143941 w 288244"/>
                  <a:gd name="connsiteY6" fmla="*/ 442436 h 527303"/>
                  <a:gd name="connsiteX7" fmla="*/ 143941 w 288244"/>
                  <a:gd name="connsiteY7" fmla="*/ 527304 h 527303"/>
                  <a:gd name="connsiteX8" fmla="*/ 251859 w 288244"/>
                  <a:gd name="connsiteY8" fmla="*/ 527304 h 527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8244" h="527303">
                    <a:moveTo>
                      <a:pt x="251859" y="527209"/>
                    </a:moveTo>
                    <a:lnTo>
                      <a:pt x="288245" y="339376"/>
                    </a:lnTo>
                    <a:lnTo>
                      <a:pt x="121557" y="0"/>
                    </a:lnTo>
                    <a:cubicBezTo>
                      <a:pt x="121557" y="0"/>
                      <a:pt x="27641" y="66675"/>
                      <a:pt x="30689" y="163640"/>
                    </a:cubicBezTo>
                    <a:cubicBezTo>
                      <a:pt x="33737" y="260604"/>
                      <a:pt x="30593" y="239363"/>
                      <a:pt x="30593" y="239363"/>
                    </a:cubicBezTo>
                    <a:cubicBezTo>
                      <a:pt x="30593" y="239363"/>
                      <a:pt x="-4078" y="284607"/>
                      <a:pt x="399" y="324231"/>
                    </a:cubicBezTo>
                    <a:cubicBezTo>
                      <a:pt x="14210" y="446341"/>
                      <a:pt x="143941" y="442436"/>
                      <a:pt x="143941" y="442436"/>
                    </a:cubicBezTo>
                    <a:lnTo>
                      <a:pt x="143941" y="527304"/>
                    </a:lnTo>
                    <a:lnTo>
                      <a:pt x="251859" y="527304"/>
                    </a:lnTo>
                    <a:close/>
                  </a:path>
                </a:pathLst>
              </a:custGeom>
              <a:solidFill>
                <a:srgbClr val="EAAA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77" name="Freeform: Shape 8776">
                <a:extLst>
                  <a:ext uri="{FF2B5EF4-FFF2-40B4-BE49-F238E27FC236}">
                    <a16:creationId xmlns="" xmlns:a16="http://schemas.microsoft.com/office/drawing/2014/main" id="{4148EDFB-8B67-42FA-940B-08C32D196DD3}"/>
                  </a:ext>
                </a:extLst>
              </p:cNvPr>
              <p:cNvSpPr/>
              <p:nvPr/>
            </p:nvSpPr>
            <p:spPr>
              <a:xfrm>
                <a:off x="5889648" y="2393599"/>
                <a:ext cx="572220" cy="575779"/>
              </a:xfrm>
              <a:custGeom>
                <a:avLst/>
                <a:gdLst>
                  <a:gd name="connsiteX0" fmla="*/ 491148 w 572220"/>
                  <a:gd name="connsiteY0" fmla="*/ 103951 h 575779"/>
                  <a:gd name="connsiteX1" fmla="*/ 565443 w 572220"/>
                  <a:gd name="connsiteY1" fmla="*/ 206916 h 575779"/>
                  <a:gd name="connsiteX2" fmla="*/ 569063 w 572220"/>
                  <a:gd name="connsiteY2" fmla="*/ 337694 h 575779"/>
                  <a:gd name="connsiteX3" fmla="*/ 532106 w 572220"/>
                  <a:gd name="connsiteY3" fmla="*/ 481045 h 575779"/>
                  <a:gd name="connsiteX4" fmla="*/ 331509 w 572220"/>
                  <a:gd name="connsiteY4" fmla="*/ 572009 h 575779"/>
                  <a:gd name="connsiteX5" fmla="*/ 212637 w 572220"/>
                  <a:gd name="connsiteY5" fmla="*/ 567723 h 575779"/>
                  <a:gd name="connsiteX6" fmla="*/ 128150 w 572220"/>
                  <a:gd name="connsiteY6" fmla="*/ 490189 h 575779"/>
                  <a:gd name="connsiteX7" fmla="*/ 141390 w 572220"/>
                  <a:gd name="connsiteY7" fmla="*/ 325883 h 575779"/>
                  <a:gd name="connsiteX8" fmla="*/ 127960 w 572220"/>
                  <a:gd name="connsiteY8" fmla="*/ 296070 h 575779"/>
                  <a:gd name="connsiteX9" fmla="*/ 97480 w 572220"/>
                  <a:gd name="connsiteY9" fmla="*/ 292641 h 575779"/>
                  <a:gd name="connsiteX10" fmla="*/ 72810 w 572220"/>
                  <a:gd name="connsiteY10" fmla="*/ 327598 h 575779"/>
                  <a:gd name="connsiteX11" fmla="*/ 43187 w 572220"/>
                  <a:gd name="connsiteY11" fmla="*/ 311024 h 575779"/>
                  <a:gd name="connsiteX12" fmla="*/ 37568 w 572220"/>
                  <a:gd name="connsiteY12" fmla="*/ 273496 h 575779"/>
                  <a:gd name="connsiteX13" fmla="*/ 2039 w 572220"/>
                  <a:gd name="connsiteY13" fmla="*/ 189199 h 575779"/>
                  <a:gd name="connsiteX14" fmla="*/ 54046 w 572220"/>
                  <a:gd name="connsiteY14" fmla="*/ 72232 h 575779"/>
                  <a:gd name="connsiteX15" fmla="*/ 266644 w 572220"/>
                  <a:gd name="connsiteY15" fmla="*/ 700 h 575779"/>
                  <a:gd name="connsiteX16" fmla="*/ 467240 w 572220"/>
                  <a:gd name="connsiteY16" fmla="*/ 101093 h 575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2220" h="575779">
                    <a:moveTo>
                      <a:pt x="491148" y="103951"/>
                    </a:moveTo>
                    <a:cubicBezTo>
                      <a:pt x="530582" y="123001"/>
                      <a:pt x="555537" y="164339"/>
                      <a:pt x="565443" y="206916"/>
                    </a:cubicBezTo>
                    <a:cubicBezTo>
                      <a:pt x="575349" y="249588"/>
                      <a:pt x="572396" y="293974"/>
                      <a:pt x="569063" y="337694"/>
                    </a:cubicBezTo>
                    <a:cubicBezTo>
                      <a:pt x="565253" y="387510"/>
                      <a:pt x="560204" y="439707"/>
                      <a:pt x="532106" y="481045"/>
                    </a:cubicBezTo>
                    <a:cubicBezTo>
                      <a:pt x="489434" y="543815"/>
                      <a:pt x="406852" y="563532"/>
                      <a:pt x="331509" y="572009"/>
                    </a:cubicBezTo>
                    <a:cubicBezTo>
                      <a:pt x="291790" y="576486"/>
                      <a:pt x="250928" y="578963"/>
                      <a:pt x="212637" y="567723"/>
                    </a:cubicBezTo>
                    <a:cubicBezTo>
                      <a:pt x="174347" y="556388"/>
                      <a:pt x="138723" y="528671"/>
                      <a:pt x="128150" y="490189"/>
                    </a:cubicBezTo>
                    <a:cubicBezTo>
                      <a:pt x="113482" y="436754"/>
                      <a:pt x="149391" y="380747"/>
                      <a:pt x="141390" y="325883"/>
                    </a:cubicBezTo>
                    <a:cubicBezTo>
                      <a:pt x="139771" y="314929"/>
                      <a:pt x="136056" y="303595"/>
                      <a:pt x="127960" y="296070"/>
                    </a:cubicBezTo>
                    <a:cubicBezTo>
                      <a:pt x="119768" y="288545"/>
                      <a:pt x="106338" y="285878"/>
                      <a:pt x="97480" y="292641"/>
                    </a:cubicBezTo>
                    <a:cubicBezTo>
                      <a:pt x="85859" y="301404"/>
                      <a:pt x="86050" y="321502"/>
                      <a:pt x="72810" y="327598"/>
                    </a:cubicBezTo>
                    <a:cubicBezTo>
                      <a:pt x="61285" y="332932"/>
                      <a:pt x="47759" y="322930"/>
                      <a:pt x="43187" y="311024"/>
                    </a:cubicBezTo>
                    <a:cubicBezTo>
                      <a:pt x="38615" y="299213"/>
                      <a:pt x="39758" y="285973"/>
                      <a:pt x="37568" y="273496"/>
                    </a:cubicBezTo>
                    <a:cubicBezTo>
                      <a:pt x="32424" y="243301"/>
                      <a:pt x="8897" y="219013"/>
                      <a:pt x="2039" y="189199"/>
                    </a:cubicBezTo>
                    <a:cubicBezTo>
                      <a:pt x="-7962" y="145480"/>
                      <a:pt x="20327" y="101760"/>
                      <a:pt x="54046" y="72232"/>
                    </a:cubicBezTo>
                    <a:cubicBezTo>
                      <a:pt x="111767" y="21655"/>
                      <a:pt x="190063" y="-4730"/>
                      <a:pt x="266644" y="700"/>
                    </a:cubicBezTo>
                    <a:cubicBezTo>
                      <a:pt x="343225" y="6129"/>
                      <a:pt x="417139" y="42991"/>
                      <a:pt x="467240" y="101093"/>
                    </a:cubicBezTo>
                  </a:path>
                </a:pathLst>
              </a:custGeom>
              <a:solidFill>
                <a:srgbClr val="A94D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78" name="Freeform: Shape 8777">
                <a:extLst>
                  <a:ext uri="{FF2B5EF4-FFF2-40B4-BE49-F238E27FC236}">
                    <a16:creationId xmlns="" xmlns:a16="http://schemas.microsoft.com/office/drawing/2014/main" id="{D20040D0-7F8E-415F-A50E-76166CA39C24}"/>
                  </a:ext>
                </a:extLst>
              </p:cNvPr>
              <p:cNvSpPr/>
              <p:nvPr/>
            </p:nvSpPr>
            <p:spPr>
              <a:xfrm>
                <a:off x="6337743" y="2333927"/>
                <a:ext cx="225939" cy="224621"/>
              </a:xfrm>
              <a:custGeom>
                <a:avLst/>
                <a:gdLst>
                  <a:gd name="connsiteX0" fmla="*/ 0 w 225939"/>
                  <a:gd name="connsiteY0" fmla="*/ 166004 h 224621"/>
                  <a:gd name="connsiteX1" fmla="*/ 140780 w 225939"/>
                  <a:gd name="connsiteY1" fmla="*/ 4746 h 224621"/>
                  <a:gd name="connsiteX2" fmla="*/ 189262 w 225939"/>
                  <a:gd name="connsiteY2" fmla="*/ 3698 h 224621"/>
                  <a:gd name="connsiteX3" fmla="*/ 222123 w 225939"/>
                  <a:gd name="connsiteY3" fmla="*/ 45417 h 224621"/>
                  <a:gd name="connsiteX4" fmla="*/ 224981 w 225939"/>
                  <a:gd name="connsiteY4" fmla="*/ 100186 h 224621"/>
                  <a:gd name="connsiteX5" fmla="*/ 183928 w 225939"/>
                  <a:gd name="connsiteY5" fmla="*/ 114759 h 224621"/>
                  <a:gd name="connsiteX6" fmla="*/ 170593 w 225939"/>
                  <a:gd name="connsiteY6" fmla="*/ 124665 h 224621"/>
                  <a:gd name="connsiteX7" fmla="*/ 185071 w 225939"/>
                  <a:gd name="connsiteY7" fmla="*/ 141906 h 224621"/>
                  <a:gd name="connsiteX8" fmla="*/ 210312 w 225939"/>
                  <a:gd name="connsiteY8" fmla="*/ 145335 h 224621"/>
                  <a:gd name="connsiteX9" fmla="*/ 225933 w 225939"/>
                  <a:gd name="connsiteY9" fmla="*/ 172386 h 224621"/>
                  <a:gd name="connsiteX10" fmla="*/ 218027 w 225939"/>
                  <a:gd name="connsiteY10" fmla="*/ 204199 h 224621"/>
                  <a:gd name="connsiteX11" fmla="*/ 202311 w 225939"/>
                  <a:gd name="connsiteY11" fmla="*/ 223916 h 224621"/>
                  <a:gd name="connsiteX12" fmla="*/ 186881 w 225939"/>
                  <a:gd name="connsiteY12" fmla="*/ 222963 h 224621"/>
                  <a:gd name="connsiteX13" fmla="*/ 3905 w 225939"/>
                  <a:gd name="connsiteY13" fmla="*/ 178005 h 224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5939" h="224621">
                    <a:moveTo>
                      <a:pt x="0" y="166004"/>
                    </a:moveTo>
                    <a:cubicBezTo>
                      <a:pt x="11430" y="91614"/>
                      <a:pt x="68580" y="26177"/>
                      <a:pt x="140780" y="4746"/>
                    </a:cubicBezTo>
                    <a:cubicBezTo>
                      <a:pt x="156591" y="78"/>
                      <a:pt x="174022" y="-2589"/>
                      <a:pt x="189262" y="3698"/>
                    </a:cubicBezTo>
                    <a:cubicBezTo>
                      <a:pt x="206216" y="10651"/>
                      <a:pt x="217456" y="27606"/>
                      <a:pt x="222123" y="45417"/>
                    </a:cubicBezTo>
                    <a:cubicBezTo>
                      <a:pt x="226790" y="63134"/>
                      <a:pt x="225838" y="81803"/>
                      <a:pt x="224981" y="100186"/>
                    </a:cubicBezTo>
                    <a:cubicBezTo>
                      <a:pt x="211265" y="105044"/>
                      <a:pt x="197549" y="109902"/>
                      <a:pt x="183928" y="114759"/>
                    </a:cubicBezTo>
                    <a:cubicBezTo>
                      <a:pt x="178499" y="116664"/>
                      <a:pt x="172403" y="119236"/>
                      <a:pt x="170593" y="124665"/>
                    </a:cubicBezTo>
                    <a:cubicBezTo>
                      <a:pt x="167831" y="132762"/>
                      <a:pt x="176689" y="140286"/>
                      <a:pt x="185071" y="141906"/>
                    </a:cubicBezTo>
                    <a:cubicBezTo>
                      <a:pt x="193453" y="143430"/>
                      <a:pt x="202502" y="141906"/>
                      <a:pt x="210312" y="145335"/>
                    </a:cubicBezTo>
                    <a:cubicBezTo>
                      <a:pt x="220409" y="149716"/>
                      <a:pt x="225743" y="161337"/>
                      <a:pt x="225933" y="172386"/>
                    </a:cubicBezTo>
                    <a:cubicBezTo>
                      <a:pt x="226124" y="183339"/>
                      <a:pt x="222028" y="193912"/>
                      <a:pt x="218027" y="204199"/>
                    </a:cubicBezTo>
                    <a:cubicBezTo>
                      <a:pt x="214884" y="212295"/>
                      <a:pt x="210693" y="221439"/>
                      <a:pt x="202311" y="223916"/>
                    </a:cubicBezTo>
                    <a:cubicBezTo>
                      <a:pt x="197358" y="225440"/>
                      <a:pt x="191929" y="224202"/>
                      <a:pt x="186881" y="222963"/>
                    </a:cubicBezTo>
                    <a:cubicBezTo>
                      <a:pt x="125921" y="208009"/>
                      <a:pt x="64865" y="192960"/>
                      <a:pt x="3905" y="178005"/>
                    </a:cubicBezTo>
                  </a:path>
                </a:pathLst>
              </a:custGeom>
              <a:solidFill>
                <a:srgbClr val="A94D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79" name="Freeform: Shape 8778">
                <a:extLst>
                  <a:ext uri="{FF2B5EF4-FFF2-40B4-BE49-F238E27FC236}">
                    <a16:creationId xmlns="" xmlns:a16="http://schemas.microsoft.com/office/drawing/2014/main" id="{0E56B1B8-D17E-47D7-86A2-BB5175F976EE}"/>
                  </a:ext>
                </a:extLst>
              </p:cNvPr>
              <p:cNvSpPr/>
              <p:nvPr/>
            </p:nvSpPr>
            <p:spPr>
              <a:xfrm>
                <a:off x="6337949" y="2466787"/>
                <a:ext cx="92461" cy="80256"/>
              </a:xfrm>
              <a:custGeom>
                <a:avLst/>
                <a:gdLst>
                  <a:gd name="connsiteX0" fmla="*/ 5224 w 92461"/>
                  <a:gd name="connsiteY0" fmla="*/ 950 h 80256"/>
                  <a:gd name="connsiteX1" fmla="*/ 88282 w 92461"/>
                  <a:gd name="connsiteY1" fmla="*/ 79626 h 80256"/>
                  <a:gd name="connsiteX2" fmla="*/ 88282 w 92461"/>
                  <a:gd name="connsiteY2" fmla="*/ 68387 h 80256"/>
                  <a:gd name="connsiteX3" fmla="*/ 34466 w 92461"/>
                  <a:gd name="connsiteY3" fmla="*/ 52289 h 80256"/>
                  <a:gd name="connsiteX4" fmla="*/ 9034 w 92461"/>
                  <a:gd name="connsiteY4" fmla="*/ 1997 h 80256"/>
                  <a:gd name="connsiteX5" fmla="*/ 5224 w 92461"/>
                  <a:gd name="connsiteY5" fmla="*/ 950 h 80256"/>
                  <a:gd name="connsiteX6" fmla="*/ 5224 w 92461"/>
                  <a:gd name="connsiteY6" fmla="*/ 950 h 80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61" h="80256">
                    <a:moveTo>
                      <a:pt x="5224" y="950"/>
                    </a:moveTo>
                    <a:cubicBezTo>
                      <a:pt x="-19446" y="48003"/>
                      <a:pt x="49134" y="85627"/>
                      <a:pt x="88282" y="79626"/>
                    </a:cubicBezTo>
                    <a:cubicBezTo>
                      <a:pt x="93997" y="78769"/>
                      <a:pt x="93711" y="69434"/>
                      <a:pt x="88282" y="68387"/>
                    </a:cubicBezTo>
                    <a:cubicBezTo>
                      <a:pt x="69232" y="64767"/>
                      <a:pt x="51135" y="63434"/>
                      <a:pt x="34466" y="52289"/>
                    </a:cubicBezTo>
                    <a:cubicBezTo>
                      <a:pt x="17035" y="40669"/>
                      <a:pt x="7224" y="23143"/>
                      <a:pt x="9034" y="1997"/>
                    </a:cubicBezTo>
                    <a:cubicBezTo>
                      <a:pt x="9320" y="-3"/>
                      <a:pt x="6177" y="-765"/>
                      <a:pt x="5224" y="950"/>
                    </a:cubicBezTo>
                    <a:lnTo>
                      <a:pt x="5224" y="950"/>
                    </a:lnTo>
                    <a:close/>
                  </a:path>
                </a:pathLst>
              </a:custGeom>
              <a:solidFill>
                <a:srgbClr val="352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80" name="Freeform: Shape 8779">
                <a:extLst>
                  <a:ext uri="{FF2B5EF4-FFF2-40B4-BE49-F238E27FC236}">
                    <a16:creationId xmlns="" xmlns:a16="http://schemas.microsoft.com/office/drawing/2014/main" id="{63D481E0-79C8-4334-A017-43EAEF502FE8}"/>
                  </a:ext>
                </a:extLst>
              </p:cNvPr>
              <p:cNvSpPr/>
              <p:nvPr/>
            </p:nvSpPr>
            <p:spPr>
              <a:xfrm>
                <a:off x="5970376" y="2710862"/>
                <a:ext cx="47447" cy="77757"/>
              </a:xfrm>
              <a:custGeom>
                <a:avLst/>
                <a:gdLst>
                  <a:gd name="connsiteX0" fmla="*/ 36754 w 47447"/>
                  <a:gd name="connsiteY0" fmla="*/ 334 h 77757"/>
                  <a:gd name="connsiteX1" fmla="*/ 7417 w 47447"/>
                  <a:gd name="connsiteY1" fmla="*/ 39958 h 77757"/>
                  <a:gd name="connsiteX2" fmla="*/ 13704 w 47447"/>
                  <a:gd name="connsiteY2" fmla="*/ 41672 h 77757"/>
                  <a:gd name="connsiteX3" fmla="*/ 18276 w 47447"/>
                  <a:gd name="connsiteY3" fmla="*/ 31957 h 77757"/>
                  <a:gd name="connsiteX4" fmla="*/ 39707 w 47447"/>
                  <a:gd name="connsiteY4" fmla="*/ 29576 h 77757"/>
                  <a:gd name="connsiteX5" fmla="*/ 39040 w 47447"/>
                  <a:gd name="connsiteY5" fmla="*/ 45101 h 77757"/>
                  <a:gd name="connsiteX6" fmla="*/ 4465 w 47447"/>
                  <a:gd name="connsiteY6" fmla="*/ 68438 h 77757"/>
                  <a:gd name="connsiteX7" fmla="*/ 2464 w 47447"/>
                  <a:gd name="connsiteY7" fmla="*/ 75581 h 77757"/>
                  <a:gd name="connsiteX8" fmla="*/ 47041 w 47447"/>
                  <a:gd name="connsiteY8" fmla="*/ 31385 h 77757"/>
                  <a:gd name="connsiteX9" fmla="*/ 29896 w 47447"/>
                  <a:gd name="connsiteY9" fmla="*/ 16145 h 77757"/>
                  <a:gd name="connsiteX10" fmla="*/ 7322 w 47447"/>
                  <a:gd name="connsiteY10" fmla="*/ 39958 h 77757"/>
                  <a:gd name="connsiteX11" fmla="*/ 13609 w 47447"/>
                  <a:gd name="connsiteY11" fmla="*/ 41672 h 77757"/>
                  <a:gd name="connsiteX12" fmla="*/ 38755 w 47447"/>
                  <a:gd name="connsiteY12" fmla="*/ 3953 h 77757"/>
                  <a:gd name="connsiteX13" fmla="*/ 36754 w 47447"/>
                  <a:gd name="connsiteY13" fmla="*/ 334 h 77757"/>
                  <a:gd name="connsiteX14" fmla="*/ 36754 w 47447"/>
                  <a:gd name="connsiteY14" fmla="*/ 334 h 77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7447" h="77757">
                    <a:moveTo>
                      <a:pt x="36754" y="334"/>
                    </a:moveTo>
                    <a:cubicBezTo>
                      <a:pt x="21324" y="9192"/>
                      <a:pt x="11513" y="22622"/>
                      <a:pt x="7417" y="39958"/>
                    </a:cubicBezTo>
                    <a:cubicBezTo>
                      <a:pt x="6465" y="44149"/>
                      <a:pt x="12180" y="45482"/>
                      <a:pt x="13704" y="41672"/>
                    </a:cubicBezTo>
                    <a:cubicBezTo>
                      <a:pt x="14942" y="38339"/>
                      <a:pt x="16466" y="35100"/>
                      <a:pt x="18276" y="31957"/>
                    </a:cubicBezTo>
                    <a:cubicBezTo>
                      <a:pt x="23134" y="22432"/>
                      <a:pt x="30277" y="21575"/>
                      <a:pt x="39707" y="29576"/>
                    </a:cubicBezTo>
                    <a:cubicBezTo>
                      <a:pt x="41707" y="33957"/>
                      <a:pt x="40183" y="40815"/>
                      <a:pt x="39040" y="45101"/>
                    </a:cubicBezTo>
                    <a:cubicBezTo>
                      <a:pt x="34849" y="60913"/>
                      <a:pt x="22276" y="74724"/>
                      <a:pt x="4465" y="68438"/>
                    </a:cubicBezTo>
                    <a:cubicBezTo>
                      <a:pt x="-107" y="66818"/>
                      <a:pt x="-1822" y="73867"/>
                      <a:pt x="2464" y="75581"/>
                    </a:cubicBezTo>
                    <a:cubicBezTo>
                      <a:pt x="28468" y="86249"/>
                      <a:pt x="50756" y="55484"/>
                      <a:pt x="47041" y="31385"/>
                    </a:cubicBezTo>
                    <a:cubicBezTo>
                      <a:pt x="45613" y="22432"/>
                      <a:pt x="39517" y="15479"/>
                      <a:pt x="29896" y="16145"/>
                    </a:cubicBezTo>
                    <a:cubicBezTo>
                      <a:pt x="17038" y="17098"/>
                      <a:pt x="11323" y="29671"/>
                      <a:pt x="7322" y="39958"/>
                    </a:cubicBezTo>
                    <a:cubicBezTo>
                      <a:pt x="9418" y="40529"/>
                      <a:pt x="11513" y="41101"/>
                      <a:pt x="13609" y="41672"/>
                    </a:cubicBezTo>
                    <a:cubicBezTo>
                      <a:pt x="16942" y="25956"/>
                      <a:pt x="25515" y="13002"/>
                      <a:pt x="38755" y="3953"/>
                    </a:cubicBezTo>
                    <a:cubicBezTo>
                      <a:pt x="41041" y="2429"/>
                      <a:pt x="39040" y="-1095"/>
                      <a:pt x="36754" y="334"/>
                    </a:cubicBezTo>
                    <a:lnTo>
                      <a:pt x="36754" y="334"/>
                    </a:lnTo>
                    <a:close/>
                  </a:path>
                </a:pathLst>
              </a:custGeom>
              <a:solidFill>
                <a:srgbClr val="F5D4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81" name="Freeform: Shape 8780">
                <a:extLst>
                  <a:ext uri="{FF2B5EF4-FFF2-40B4-BE49-F238E27FC236}">
                    <a16:creationId xmlns="" xmlns:a16="http://schemas.microsoft.com/office/drawing/2014/main" id="{19B04A28-3339-4ED1-A7E2-44892212F488}"/>
                  </a:ext>
                </a:extLst>
              </p:cNvPr>
              <p:cNvSpPr/>
              <p:nvPr/>
            </p:nvSpPr>
            <p:spPr>
              <a:xfrm>
                <a:off x="6345552" y="2305024"/>
                <a:ext cx="92413" cy="176853"/>
              </a:xfrm>
              <a:custGeom>
                <a:avLst/>
                <a:gdLst>
                  <a:gd name="connsiteX0" fmla="*/ 3526 w 92413"/>
                  <a:gd name="connsiteY0" fmla="*/ 175571 h 176853"/>
                  <a:gd name="connsiteX1" fmla="*/ 91347 w 92413"/>
                  <a:gd name="connsiteY1" fmla="*/ 5931 h 176853"/>
                  <a:gd name="connsiteX2" fmla="*/ 86394 w 92413"/>
                  <a:gd name="connsiteY2" fmla="*/ 978 h 176853"/>
                  <a:gd name="connsiteX3" fmla="*/ 2 w 92413"/>
                  <a:gd name="connsiteY3" fmla="*/ 175095 h 176853"/>
                  <a:gd name="connsiteX4" fmla="*/ 3526 w 92413"/>
                  <a:gd name="connsiteY4" fmla="*/ 175571 h 176853"/>
                  <a:gd name="connsiteX5" fmla="*/ 3526 w 92413"/>
                  <a:gd name="connsiteY5" fmla="*/ 175571 h 176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413" h="176853">
                    <a:moveTo>
                      <a:pt x="3526" y="175571"/>
                    </a:moveTo>
                    <a:cubicBezTo>
                      <a:pt x="16766" y="108229"/>
                      <a:pt x="42198" y="54699"/>
                      <a:pt x="91347" y="5931"/>
                    </a:cubicBezTo>
                    <a:cubicBezTo>
                      <a:pt x="94585" y="2692"/>
                      <a:pt x="89728" y="-2070"/>
                      <a:pt x="86394" y="978"/>
                    </a:cubicBezTo>
                    <a:cubicBezTo>
                      <a:pt x="37912" y="44316"/>
                      <a:pt x="3431" y="109563"/>
                      <a:pt x="2" y="175095"/>
                    </a:cubicBezTo>
                    <a:cubicBezTo>
                      <a:pt x="-93" y="177095"/>
                      <a:pt x="3050" y="177571"/>
                      <a:pt x="3526" y="175571"/>
                    </a:cubicBezTo>
                    <a:lnTo>
                      <a:pt x="3526" y="175571"/>
                    </a:lnTo>
                    <a:close/>
                  </a:path>
                </a:pathLst>
              </a:custGeom>
              <a:solidFill>
                <a:srgbClr val="F991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82" name="Freeform: Shape 8781">
                <a:extLst>
                  <a:ext uri="{FF2B5EF4-FFF2-40B4-BE49-F238E27FC236}">
                    <a16:creationId xmlns="" xmlns:a16="http://schemas.microsoft.com/office/drawing/2014/main" id="{C05D1D74-1ECD-48E0-824D-44B5600FB37E}"/>
                  </a:ext>
                </a:extLst>
              </p:cNvPr>
              <p:cNvSpPr/>
              <p:nvPr/>
            </p:nvSpPr>
            <p:spPr>
              <a:xfrm>
                <a:off x="6030165" y="2516471"/>
                <a:ext cx="317967" cy="162735"/>
              </a:xfrm>
              <a:custGeom>
                <a:avLst/>
                <a:gdLst>
                  <a:gd name="connsiteX0" fmla="*/ 4874 w 317967"/>
                  <a:gd name="connsiteY0" fmla="*/ 161768 h 162735"/>
                  <a:gd name="connsiteX1" fmla="*/ 312913 w 317967"/>
                  <a:gd name="connsiteY1" fmla="*/ 13273 h 162735"/>
                  <a:gd name="connsiteX2" fmla="*/ 315103 w 317967"/>
                  <a:gd name="connsiteY2" fmla="*/ 5463 h 162735"/>
                  <a:gd name="connsiteX3" fmla="*/ 778 w 317967"/>
                  <a:gd name="connsiteY3" fmla="*/ 157577 h 162735"/>
                  <a:gd name="connsiteX4" fmla="*/ 4874 w 317967"/>
                  <a:gd name="connsiteY4" fmla="*/ 161768 h 162735"/>
                  <a:gd name="connsiteX5" fmla="*/ 4874 w 317967"/>
                  <a:gd name="connsiteY5" fmla="*/ 161768 h 162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967" h="162735">
                    <a:moveTo>
                      <a:pt x="4874" y="161768"/>
                    </a:moveTo>
                    <a:cubicBezTo>
                      <a:pt x="76692" y="83282"/>
                      <a:pt x="199851" y="-8634"/>
                      <a:pt x="312913" y="13273"/>
                    </a:cubicBezTo>
                    <a:cubicBezTo>
                      <a:pt x="317961" y="14226"/>
                      <a:pt x="320151" y="6796"/>
                      <a:pt x="315103" y="5463"/>
                    </a:cubicBezTo>
                    <a:cubicBezTo>
                      <a:pt x="200232" y="-24922"/>
                      <a:pt x="71454" y="77757"/>
                      <a:pt x="778" y="157577"/>
                    </a:cubicBezTo>
                    <a:cubicBezTo>
                      <a:pt x="-1698" y="160530"/>
                      <a:pt x="2302" y="164625"/>
                      <a:pt x="4874" y="161768"/>
                    </a:cubicBezTo>
                    <a:lnTo>
                      <a:pt x="4874" y="161768"/>
                    </a:lnTo>
                    <a:close/>
                  </a:path>
                </a:pathLst>
              </a:custGeom>
              <a:solidFill>
                <a:srgbClr val="F991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83" name="Freeform: Shape 8782">
                <a:extLst>
                  <a:ext uri="{FF2B5EF4-FFF2-40B4-BE49-F238E27FC236}">
                    <a16:creationId xmlns="" xmlns:a16="http://schemas.microsoft.com/office/drawing/2014/main" id="{EDF15769-61B2-417E-9377-559356F8DE44}"/>
                  </a:ext>
                </a:extLst>
              </p:cNvPr>
              <p:cNvSpPr/>
              <p:nvPr/>
            </p:nvSpPr>
            <p:spPr>
              <a:xfrm>
                <a:off x="6270455" y="2534466"/>
                <a:ext cx="118787" cy="311672"/>
              </a:xfrm>
              <a:custGeom>
                <a:avLst/>
                <a:gdLst>
                  <a:gd name="connsiteX0" fmla="*/ 99769 w 118787"/>
                  <a:gd name="connsiteY0" fmla="*/ 4613 h 311672"/>
                  <a:gd name="connsiteX1" fmla="*/ 900 w 118787"/>
                  <a:gd name="connsiteY1" fmla="*/ 305507 h 311672"/>
                  <a:gd name="connsiteX2" fmla="*/ 5948 w 118787"/>
                  <a:gd name="connsiteY2" fmla="*/ 310556 h 311672"/>
                  <a:gd name="connsiteX3" fmla="*/ 104912 w 118787"/>
                  <a:gd name="connsiteY3" fmla="*/ 1565 h 311672"/>
                  <a:gd name="connsiteX4" fmla="*/ 99769 w 118787"/>
                  <a:gd name="connsiteY4" fmla="*/ 4613 h 311672"/>
                  <a:gd name="connsiteX5" fmla="*/ 99769 w 118787"/>
                  <a:gd name="connsiteY5" fmla="*/ 4613 h 311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787" h="311672">
                    <a:moveTo>
                      <a:pt x="99769" y="4613"/>
                    </a:moveTo>
                    <a:cubicBezTo>
                      <a:pt x="141869" y="97672"/>
                      <a:pt x="58335" y="235689"/>
                      <a:pt x="900" y="305507"/>
                    </a:cubicBezTo>
                    <a:cubicBezTo>
                      <a:pt x="-1958" y="309032"/>
                      <a:pt x="2614" y="313889"/>
                      <a:pt x="5948" y="310556"/>
                    </a:cubicBezTo>
                    <a:cubicBezTo>
                      <a:pt x="73004" y="244547"/>
                      <a:pt x="151013" y="94433"/>
                      <a:pt x="104912" y="1565"/>
                    </a:cubicBezTo>
                    <a:cubicBezTo>
                      <a:pt x="103293" y="-1960"/>
                      <a:pt x="98245" y="1088"/>
                      <a:pt x="99769" y="4613"/>
                    </a:cubicBezTo>
                    <a:lnTo>
                      <a:pt x="99769" y="4613"/>
                    </a:lnTo>
                    <a:close/>
                  </a:path>
                </a:pathLst>
              </a:custGeom>
              <a:solidFill>
                <a:srgbClr val="F991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84" name="Freeform: Shape 8783">
                <a:extLst>
                  <a:ext uri="{FF2B5EF4-FFF2-40B4-BE49-F238E27FC236}">
                    <a16:creationId xmlns="" xmlns:a16="http://schemas.microsoft.com/office/drawing/2014/main" id="{EB817819-E942-4BC4-93AC-EEBDBCFC1601}"/>
                  </a:ext>
                </a:extLst>
              </p:cNvPr>
              <p:cNvSpPr/>
              <p:nvPr/>
            </p:nvSpPr>
            <p:spPr>
              <a:xfrm>
                <a:off x="6114756" y="2431211"/>
                <a:ext cx="228344" cy="66918"/>
              </a:xfrm>
              <a:custGeom>
                <a:avLst/>
                <a:gdLst>
                  <a:gd name="connsiteX0" fmla="*/ 227178 w 228344"/>
                  <a:gd name="connsiteY0" fmla="*/ 60815 h 66918"/>
                  <a:gd name="connsiteX1" fmla="*/ 2769 w 228344"/>
                  <a:gd name="connsiteY1" fmla="*/ 3760 h 66918"/>
                  <a:gd name="connsiteX2" fmla="*/ 3817 w 228344"/>
                  <a:gd name="connsiteY2" fmla="*/ 11475 h 66918"/>
                  <a:gd name="connsiteX3" fmla="*/ 222892 w 228344"/>
                  <a:gd name="connsiteY3" fmla="*/ 66434 h 66918"/>
                  <a:gd name="connsiteX4" fmla="*/ 227178 w 228344"/>
                  <a:gd name="connsiteY4" fmla="*/ 60815 h 66918"/>
                  <a:gd name="connsiteX5" fmla="*/ 227178 w 228344"/>
                  <a:gd name="connsiteY5" fmla="*/ 60815 h 66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344" h="66918">
                    <a:moveTo>
                      <a:pt x="227178" y="60815"/>
                    </a:moveTo>
                    <a:cubicBezTo>
                      <a:pt x="162694" y="10904"/>
                      <a:pt x="83351" y="-9004"/>
                      <a:pt x="2769" y="3760"/>
                    </a:cubicBezTo>
                    <a:cubicBezTo>
                      <a:pt x="-1517" y="4427"/>
                      <a:pt x="-564" y="11951"/>
                      <a:pt x="3817" y="11475"/>
                    </a:cubicBezTo>
                    <a:cubicBezTo>
                      <a:pt x="83351" y="2617"/>
                      <a:pt x="156884" y="21381"/>
                      <a:pt x="222892" y="66434"/>
                    </a:cubicBezTo>
                    <a:cubicBezTo>
                      <a:pt x="226226" y="68530"/>
                      <a:pt x="230417" y="63291"/>
                      <a:pt x="227178" y="60815"/>
                    </a:cubicBezTo>
                    <a:lnTo>
                      <a:pt x="227178" y="60815"/>
                    </a:lnTo>
                    <a:close/>
                  </a:path>
                </a:pathLst>
              </a:custGeom>
              <a:solidFill>
                <a:srgbClr val="F991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85" name="Freeform: Shape 8784">
                <a:extLst>
                  <a:ext uri="{FF2B5EF4-FFF2-40B4-BE49-F238E27FC236}">
                    <a16:creationId xmlns="" xmlns:a16="http://schemas.microsoft.com/office/drawing/2014/main" id="{D4781D1F-9E30-42D3-B5D8-C79E5CD0C4FD}"/>
                  </a:ext>
                </a:extLst>
              </p:cNvPr>
              <p:cNvSpPr/>
              <p:nvPr/>
            </p:nvSpPr>
            <p:spPr>
              <a:xfrm>
                <a:off x="5755480" y="2960179"/>
                <a:ext cx="669321" cy="465247"/>
              </a:xfrm>
              <a:custGeom>
                <a:avLst/>
                <a:gdLst>
                  <a:gd name="connsiteX0" fmla="*/ 44863 w 669321"/>
                  <a:gd name="connsiteY0" fmla="*/ 0 h 465247"/>
                  <a:gd name="connsiteX1" fmla="*/ 0 w 669321"/>
                  <a:gd name="connsiteY1" fmla="*/ 141256 h 465247"/>
                  <a:gd name="connsiteX2" fmla="*/ 184785 w 669321"/>
                  <a:gd name="connsiteY2" fmla="*/ 202025 h 465247"/>
                  <a:gd name="connsiteX3" fmla="*/ 260985 w 669321"/>
                  <a:gd name="connsiteY3" fmla="*/ 452628 h 465247"/>
                  <a:gd name="connsiteX4" fmla="*/ 562832 w 669321"/>
                  <a:gd name="connsiteY4" fmla="*/ 362903 h 465247"/>
                  <a:gd name="connsiteX5" fmla="*/ 523399 w 669321"/>
                  <a:gd name="connsiteY5" fmla="*/ 230886 h 465247"/>
                  <a:gd name="connsiteX6" fmla="*/ 611886 w 669321"/>
                  <a:gd name="connsiteY6" fmla="*/ 289560 h 465247"/>
                  <a:gd name="connsiteX7" fmla="*/ 669322 w 669321"/>
                  <a:gd name="connsiteY7" fmla="*/ 180404 h 465247"/>
                  <a:gd name="connsiteX8" fmla="*/ 497396 w 669321"/>
                  <a:gd name="connsiteY8" fmla="*/ 71914 h 465247"/>
                  <a:gd name="connsiteX9" fmla="*/ 207740 w 669321"/>
                  <a:gd name="connsiteY9" fmla="*/ 29146 h 465247"/>
                  <a:gd name="connsiteX10" fmla="*/ 44863 w 669321"/>
                  <a:gd name="connsiteY10" fmla="*/ 0 h 46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9321" h="465247">
                    <a:moveTo>
                      <a:pt x="44863" y="0"/>
                    </a:moveTo>
                    <a:lnTo>
                      <a:pt x="0" y="141256"/>
                    </a:lnTo>
                    <a:cubicBezTo>
                      <a:pt x="0" y="141256"/>
                      <a:pt x="116205" y="206121"/>
                      <a:pt x="184785" y="202025"/>
                    </a:cubicBezTo>
                    <a:cubicBezTo>
                      <a:pt x="184785" y="202025"/>
                      <a:pt x="236792" y="409194"/>
                      <a:pt x="260985" y="452628"/>
                    </a:cubicBezTo>
                    <a:cubicBezTo>
                      <a:pt x="291941" y="508064"/>
                      <a:pt x="562832" y="362903"/>
                      <a:pt x="562832" y="362903"/>
                    </a:cubicBezTo>
                    <a:lnTo>
                      <a:pt x="523399" y="230886"/>
                    </a:lnTo>
                    <a:lnTo>
                      <a:pt x="611886" y="289560"/>
                    </a:lnTo>
                    <a:lnTo>
                      <a:pt x="669322" y="180404"/>
                    </a:lnTo>
                    <a:lnTo>
                      <a:pt x="497396" y="71914"/>
                    </a:lnTo>
                    <a:cubicBezTo>
                      <a:pt x="497396" y="71914"/>
                      <a:pt x="374809" y="43053"/>
                      <a:pt x="207740" y="29146"/>
                    </a:cubicBezTo>
                    <a:cubicBezTo>
                      <a:pt x="137731" y="23241"/>
                      <a:pt x="44863" y="0"/>
                      <a:pt x="44863" y="0"/>
                    </a:cubicBezTo>
                    <a:close/>
                  </a:path>
                </a:pathLst>
              </a:custGeom>
              <a:solidFill>
                <a:srgbClr val="03A4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86" name="Freeform: Shape 8785">
                <a:extLst>
                  <a:ext uri="{FF2B5EF4-FFF2-40B4-BE49-F238E27FC236}">
                    <a16:creationId xmlns="" xmlns:a16="http://schemas.microsoft.com/office/drawing/2014/main" id="{34FBC863-239F-457F-BF3D-AB34858F87BD}"/>
                  </a:ext>
                </a:extLst>
              </p:cNvPr>
              <p:cNvSpPr/>
              <p:nvPr/>
            </p:nvSpPr>
            <p:spPr>
              <a:xfrm>
                <a:off x="5956113" y="3323081"/>
                <a:ext cx="593437" cy="406285"/>
              </a:xfrm>
              <a:custGeom>
                <a:avLst/>
                <a:gdLst>
                  <a:gd name="connsiteX0" fmla="*/ 60447 w 593437"/>
                  <a:gd name="connsiteY0" fmla="*/ 89821 h 406285"/>
                  <a:gd name="connsiteX1" fmla="*/ 7393 w 593437"/>
                  <a:gd name="connsiteY1" fmla="*/ 403860 h 406285"/>
                  <a:gd name="connsiteX2" fmla="*/ 590609 w 593437"/>
                  <a:gd name="connsiteY2" fmla="*/ 191738 h 406285"/>
                  <a:gd name="connsiteX3" fmla="*/ 362199 w 593437"/>
                  <a:gd name="connsiteY3" fmla="*/ 0 h 406285"/>
                  <a:gd name="connsiteX4" fmla="*/ 60447 w 593437"/>
                  <a:gd name="connsiteY4" fmla="*/ 89821 h 40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437" h="406285">
                    <a:moveTo>
                      <a:pt x="60447" y="89821"/>
                    </a:moveTo>
                    <a:cubicBezTo>
                      <a:pt x="60447" y="89821"/>
                      <a:pt x="-25183" y="379381"/>
                      <a:pt x="7393" y="403860"/>
                    </a:cubicBezTo>
                    <a:cubicBezTo>
                      <a:pt x="40064" y="428339"/>
                      <a:pt x="558033" y="261080"/>
                      <a:pt x="590609" y="191738"/>
                    </a:cubicBezTo>
                    <a:cubicBezTo>
                      <a:pt x="623280" y="122396"/>
                      <a:pt x="362199" y="0"/>
                      <a:pt x="362199" y="0"/>
                    </a:cubicBezTo>
                    <a:lnTo>
                      <a:pt x="60447" y="89821"/>
                    </a:lnTo>
                    <a:close/>
                  </a:path>
                </a:pathLst>
              </a:custGeom>
              <a:solidFill>
                <a:srgbClr val="FFB5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8787" name="Graphic 1">
                <a:extLst>
                  <a:ext uri="{FF2B5EF4-FFF2-40B4-BE49-F238E27FC236}">
                    <a16:creationId xmlns=""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6089667" y="4012501"/>
                <a:ext cx="131109" cy="107557"/>
                <a:chOff x="6089667" y="4012501"/>
                <a:chExt cx="131109" cy="107557"/>
              </a:xfrm>
            </p:grpSpPr>
            <p:sp>
              <p:nvSpPr>
                <p:cNvPr id="8788" name="Freeform: Shape 8787">
                  <a:extLst>
                    <a:ext uri="{FF2B5EF4-FFF2-40B4-BE49-F238E27FC236}">
                      <a16:creationId xmlns="" xmlns:a16="http://schemas.microsoft.com/office/drawing/2014/main" id="{3818A9EA-DF51-4AA8-91D6-7AC055A8173E}"/>
                    </a:ext>
                  </a:extLst>
                </p:cNvPr>
                <p:cNvSpPr/>
                <p:nvPr/>
              </p:nvSpPr>
              <p:spPr>
                <a:xfrm>
                  <a:off x="6089667" y="4012501"/>
                  <a:ext cx="131109" cy="106530"/>
                </a:xfrm>
                <a:custGeom>
                  <a:avLst/>
                  <a:gdLst>
                    <a:gd name="connsiteX0" fmla="*/ 131110 w 131109"/>
                    <a:gd name="connsiteY0" fmla="*/ 11430 h 106530"/>
                    <a:gd name="connsiteX1" fmla="*/ 123775 w 131109"/>
                    <a:gd name="connsiteY1" fmla="*/ 83153 h 106530"/>
                    <a:gd name="connsiteX2" fmla="*/ 808 w 131109"/>
                    <a:gd name="connsiteY2" fmla="*/ 106108 h 106530"/>
                    <a:gd name="connsiteX3" fmla="*/ 38241 w 131109"/>
                    <a:gd name="connsiteY3" fmla="*/ 56007 h 106530"/>
                    <a:gd name="connsiteX4" fmla="*/ 53481 w 131109"/>
                    <a:gd name="connsiteY4" fmla="*/ 50673 h 106530"/>
                    <a:gd name="connsiteX5" fmla="*/ 52147 w 131109"/>
                    <a:gd name="connsiteY5" fmla="*/ 0 h 106530"/>
                    <a:gd name="connsiteX6" fmla="*/ 131110 w 131109"/>
                    <a:gd name="connsiteY6" fmla="*/ 11430 h 106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1109" h="106530">
                      <a:moveTo>
                        <a:pt x="131110" y="11430"/>
                      </a:moveTo>
                      <a:lnTo>
                        <a:pt x="123775" y="83153"/>
                      </a:lnTo>
                      <a:cubicBezTo>
                        <a:pt x="123775" y="83153"/>
                        <a:pt x="4713" y="110204"/>
                        <a:pt x="808" y="106108"/>
                      </a:cubicBezTo>
                      <a:cubicBezTo>
                        <a:pt x="-3098" y="102108"/>
                        <a:pt x="6808" y="75438"/>
                        <a:pt x="38241" y="56007"/>
                      </a:cubicBezTo>
                      <a:lnTo>
                        <a:pt x="53481" y="50673"/>
                      </a:lnTo>
                      <a:lnTo>
                        <a:pt x="52147" y="0"/>
                      </a:lnTo>
                      <a:lnTo>
                        <a:pt x="131110" y="11430"/>
                      </a:lnTo>
                      <a:close/>
                    </a:path>
                  </a:pathLst>
                </a:custGeom>
                <a:solidFill>
                  <a:srgbClr val="4D5A9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89" name="Freeform: Shape 8788">
                  <a:extLst>
                    <a:ext uri="{FF2B5EF4-FFF2-40B4-BE49-F238E27FC236}">
                      <a16:creationId xmlns="" xmlns:a16="http://schemas.microsoft.com/office/drawing/2014/main" id="{974CD2BA-899D-4F99-9CBF-9D7C70EEA514}"/>
                    </a:ext>
                  </a:extLst>
                </p:cNvPr>
                <p:cNvSpPr/>
                <p:nvPr/>
              </p:nvSpPr>
              <p:spPr>
                <a:xfrm>
                  <a:off x="6139634" y="4060530"/>
                  <a:ext cx="17326" cy="12501"/>
                </a:xfrm>
                <a:custGeom>
                  <a:avLst/>
                  <a:gdLst>
                    <a:gd name="connsiteX0" fmla="*/ 16849 w 17326"/>
                    <a:gd name="connsiteY0" fmla="*/ 9979 h 12501"/>
                    <a:gd name="connsiteX1" fmla="*/ 2276 w 17326"/>
                    <a:gd name="connsiteY1" fmla="*/ 168 h 12501"/>
                    <a:gd name="connsiteX2" fmla="*/ 752 w 17326"/>
                    <a:gd name="connsiteY2" fmla="*/ 2740 h 12501"/>
                    <a:gd name="connsiteX3" fmla="*/ 14753 w 17326"/>
                    <a:gd name="connsiteY3" fmla="*/ 12074 h 12501"/>
                    <a:gd name="connsiteX4" fmla="*/ 16849 w 17326"/>
                    <a:gd name="connsiteY4" fmla="*/ 9979 h 12501"/>
                    <a:gd name="connsiteX5" fmla="*/ 16849 w 17326"/>
                    <a:gd name="connsiteY5" fmla="*/ 9979 h 12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326" h="12501">
                      <a:moveTo>
                        <a:pt x="16849" y="9979"/>
                      </a:moveTo>
                      <a:cubicBezTo>
                        <a:pt x="12467" y="5978"/>
                        <a:pt x="7610" y="2740"/>
                        <a:pt x="2276" y="168"/>
                      </a:cubicBezTo>
                      <a:cubicBezTo>
                        <a:pt x="561" y="-689"/>
                        <a:pt x="-963" y="1978"/>
                        <a:pt x="752" y="2740"/>
                      </a:cubicBezTo>
                      <a:cubicBezTo>
                        <a:pt x="5895" y="5121"/>
                        <a:pt x="10562" y="8169"/>
                        <a:pt x="14753" y="12074"/>
                      </a:cubicBezTo>
                      <a:cubicBezTo>
                        <a:pt x="16182" y="13408"/>
                        <a:pt x="18278" y="11312"/>
                        <a:pt x="16849" y="9979"/>
                      </a:cubicBezTo>
                      <a:lnTo>
                        <a:pt x="16849" y="99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90" name="Freeform: Shape 8789">
                  <a:extLst>
                    <a:ext uri="{FF2B5EF4-FFF2-40B4-BE49-F238E27FC236}">
                      <a16:creationId xmlns="" xmlns:a16="http://schemas.microsoft.com/office/drawing/2014/main" id="{E2A0688D-6C0D-4B67-8E23-579D15D2F9D5}"/>
                    </a:ext>
                  </a:extLst>
                </p:cNvPr>
                <p:cNvSpPr/>
                <p:nvPr/>
              </p:nvSpPr>
              <p:spPr>
                <a:xfrm>
                  <a:off x="6141814" y="4047640"/>
                  <a:ext cx="21748" cy="7896"/>
                </a:xfrm>
                <a:custGeom>
                  <a:avLst/>
                  <a:gdLst>
                    <a:gd name="connsiteX0" fmla="*/ 20955 w 21748"/>
                    <a:gd name="connsiteY0" fmla="*/ 5152 h 7896"/>
                    <a:gd name="connsiteX1" fmla="*/ 1429 w 21748"/>
                    <a:gd name="connsiteY1" fmla="*/ 9 h 7896"/>
                    <a:gd name="connsiteX2" fmla="*/ 1429 w 21748"/>
                    <a:gd name="connsiteY2" fmla="*/ 3057 h 7896"/>
                    <a:gd name="connsiteX3" fmla="*/ 19431 w 21748"/>
                    <a:gd name="connsiteY3" fmla="*/ 7724 h 7896"/>
                    <a:gd name="connsiteX4" fmla="*/ 20955 w 21748"/>
                    <a:gd name="connsiteY4" fmla="*/ 5152 h 7896"/>
                    <a:gd name="connsiteX5" fmla="*/ 20955 w 21748"/>
                    <a:gd name="connsiteY5" fmla="*/ 5152 h 7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748" h="7896">
                      <a:moveTo>
                        <a:pt x="20955" y="5152"/>
                      </a:moveTo>
                      <a:cubicBezTo>
                        <a:pt x="14668" y="2295"/>
                        <a:pt x="8287" y="580"/>
                        <a:pt x="1429" y="9"/>
                      </a:cubicBezTo>
                      <a:cubicBezTo>
                        <a:pt x="-476" y="-182"/>
                        <a:pt x="-476" y="2866"/>
                        <a:pt x="1429" y="3057"/>
                      </a:cubicBezTo>
                      <a:cubicBezTo>
                        <a:pt x="7810" y="3628"/>
                        <a:pt x="13621" y="5057"/>
                        <a:pt x="19431" y="7724"/>
                      </a:cubicBezTo>
                      <a:cubicBezTo>
                        <a:pt x="21145" y="8581"/>
                        <a:pt x="22765" y="6009"/>
                        <a:pt x="20955" y="5152"/>
                      </a:cubicBezTo>
                      <a:lnTo>
                        <a:pt x="20955" y="51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91" name="Freeform: Shape 8790">
                  <a:extLst>
                    <a:ext uri="{FF2B5EF4-FFF2-40B4-BE49-F238E27FC236}">
                      <a16:creationId xmlns="" xmlns:a16="http://schemas.microsoft.com/office/drawing/2014/main" id="{0D381841-CB5A-41FC-BD4C-7842526D8F81}"/>
                    </a:ext>
                  </a:extLst>
                </p:cNvPr>
                <p:cNvSpPr/>
                <p:nvPr/>
              </p:nvSpPr>
              <p:spPr>
                <a:xfrm>
                  <a:off x="6127312" y="4069119"/>
                  <a:ext cx="14742" cy="14716"/>
                </a:xfrm>
                <a:custGeom>
                  <a:avLst/>
                  <a:gdLst>
                    <a:gd name="connsiteX0" fmla="*/ 14502 w 14742"/>
                    <a:gd name="connsiteY0" fmla="*/ 12533 h 14716"/>
                    <a:gd name="connsiteX1" fmla="*/ 2215 w 14742"/>
                    <a:gd name="connsiteY1" fmla="*/ 246 h 14716"/>
                    <a:gd name="connsiteX2" fmla="*/ 691 w 14742"/>
                    <a:gd name="connsiteY2" fmla="*/ 2818 h 14716"/>
                    <a:gd name="connsiteX3" fmla="*/ 11930 w 14742"/>
                    <a:gd name="connsiteY3" fmla="*/ 13962 h 14716"/>
                    <a:gd name="connsiteX4" fmla="*/ 14502 w 14742"/>
                    <a:gd name="connsiteY4" fmla="*/ 12533 h 14716"/>
                    <a:gd name="connsiteX5" fmla="*/ 14502 w 14742"/>
                    <a:gd name="connsiteY5" fmla="*/ 12533 h 1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742" h="14716">
                      <a:moveTo>
                        <a:pt x="14502" y="12533"/>
                      </a:moveTo>
                      <a:cubicBezTo>
                        <a:pt x="11264" y="7485"/>
                        <a:pt x="7263" y="3485"/>
                        <a:pt x="2215" y="246"/>
                      </a:cubicBezTo>
                      <a:cubicBezTo>
                        <a:pt x="596" y="-802"/>
                        <a:pt x="-928" y="1770"/>
                        <a:pt x="691" y="2818"/>
                      </a:cubicBezTo>
                      <a:cubicBezTo>
                        <a:pt x="5358" y="5771"/>
                        <a:pt x="8882" y="9295"/>
                        <a:pt x="11930" y="13962"/>
                      </a:cubicBezTo>
                      <a:cubicBezTo>
                        <a:pt x="12883" y="15677"/>
                        <a:pt x="15550" y="14153"/>
                        <a:pt x="14502" y="12533"/>
                      </a:cubicBezTo>
                      <a:lnTo>
                        <a:pt x="14502" y="125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92" name="Freeform: Shape 8791">
                  <a:extLst>
                    <a:ext uri="{FF2B5EF4-FFF2-40B4-BE49-F238E27FC236}">
                      <a16:creationId xmlns="" xmlns:a16="http://schemas.microsoft.com/office/drawing/2014/main" id="{30818E83-7C0F-4BF3-BEC9-CAE65E8000B1}"/>
                    </a:ext>
                  </a:extLst>
                </p:cNvPr>
                <p:cNvSpPr/>
                <p:nvPr/>
              </p:nvSpPr>
              <p:spPr>
                <a:xfrm>
                  <a:off x="6110929" y="4077412"/>
                  <a:ext cx="15633" cy="12516"/>
                </a:xfrm>
                <a:custGeom>
                  <a:avLst/>
                  <a:gdLst>
                    <a:gd name="connsiteX0" fmla="*/ 15169 w 15633"/>
                    <a:gd name="connsiteY0" fmla="*/ 9955 h 12516"/>
                    <a:gd name="connsiteX1" fmla="*/ 2215 w 15633"/>
                    <a:gd name="connsiteY1" fmla="*/ 240 h 12516"/>
                    <a:gd name="connsiteX2" fmla="*/ 691 w 15633"/>
                    <a:gd name="connsiteY2" fmla="*/ 2812 h 12516"/>
                    <a:gd name="connsiteX3" fmla="*/ 12978 w 15633"/>
                    <a:gd name="connsiteY3" fmla="*/ 12051 h 12516"/>
                    <a:gd name="connsiteX4" fmla="*/ 15169 w 15633"/>
                    <a:gd name="connsiteY4" fmla="*/ 9955 h 12516"/>
                    <a:gd name="connsiteX5" fmla="*/ 15169 w 15633"/>
                    <a:gd name="connsiteY5" fmla="*/ 9955 h 12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633" h="12516">
                      <a:moveTo>
                        <a:pt x="15169" y="9955"/>
                      </a:moveTo>
                      <a:cubicBezTo>
                        <a:pt x="11168" y="6241"/>
                        <a:pt x="6882" y="3097"/>
                        <a:pt x="2215" y="240"/>
                      </a:cubicBezTo>
                      <a:cubicBezTo>
                        <a:pt x="596" y="-808"/>
                        <a:pt x="-928" y="1859"/>
                        <a:pt x="691" y="2812"/>
                      </a:cubicBezTo>
                      <a:cubicBezTo>
                        <a:pt x="5168" y="5479"/>
                        <a:pt x="9168" y="8527"/>
                        <a:pt x="12978" y="12051"/>
                      </a:cubicBezTo>
                      <a:cubicBezTo>
                        <a:pt x="14407" y="13480"/>
                        <a:pt x="16598" y="11289"/>
                        <a:pt x="15169" y="9955"/>
                      </a:cubicBezTo>
                      <a:lnTo>
                        <a:pt x="15169" y="99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93" name="Freeform: Shape 8792">
                  <a:extLst>
                    <a:ext uri="{FF2B5EF4-FFF2-40B4-BE49-F238E27FC236}">
                      <a16:creationId xmlns="" xmlns:a16="http://schemas.microsoft.com/office/drawing/2014/main" id="{F6497DFC-FEEA-4416-B133-D94CD572D0B7}"/>
                    </a:ext>
                  </a:extLst>
                </p:cNvPr>
                <p:cNvSpPr/>
                <p:nvPr/>
              </p:nvSpPr>
              <p:spPr>
                <a:xfrm>
                  <a:off x="6175960" y="4061273"/>
                  <a:ext cx="41443" cy="37484"/>
                </a:xfrm>
                <a:custGeom>
                  <a:avLst/>
                  <a:gdLst>
                    <a:gd name="connsiteX0" fmla="*/ 40340 w 41443"/>
                    <a:gd name="connsiteY0" fmla="*/ 853 h 37484"/>
                    <a:gd name="connsiteX1" fmla="*/ 335 w 41443"/>
                    <a:gd name="connsiteY1" fmla="*/ 36381 h 37484"/>
                    <a:gd name="connsiteX2" fmla="*/ 3288 w 41443"/>
                    <a:gd name="connsiteY2" fmla="*/ 35619 h 37484"/>
                    <a:gd name="connsiteX3" fmla="*/ 39578 w 41443"/>
                    <a:gd name="connsiteY3" fmla="*/ 3806 h 37484"/>
                    <a:gd name="connsiteX4" fmla="*/ 40340 w 41443"/>
                    <a:gd name="connsiteY4" fmla="*/ 853 h 37484"/>
                    <a:gd name="connsiteX5" fmla="*/ 40340 w 41443"/>
                    <a:gd name="connsiteY5" fmla="*/ 853 h 37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443" h="37484">
                      <a:moveTo>
                        <a:pt x="40340" y="853"/>
                      </a:moveTo>
                      <a:cubicBezTo>
                        <a:pt x="17861" y="-4100"/>
                        <a:pt x="-2904" y="13140"/>
                        <a:pt x="335" y="36381"/>
                      </a:cubicBezTo>
                      <a:cubicBezTo>
                        <a:pt x="621" y="38286"/>
                        <a:pt x="3478" y="37524"/>
                        <a:pt x="3288" y="35619"/>
                      </a:cubicBezTo>
                      <a:cubicBezTo>
                        <a:pt x="430" y="14569"/>
                        <a:pt x="19575" y="-671"/>
                        <a:pt x="39578" y="3806"/>
                      </a:cubicBezTo>
                      <a:cubicBezTo>
                        <a:pt x="41483" y="4092"/>
                        <a:pt x="42245" y="1234"/>
                        <a:pt x="40340" y="853"/>
                      </a:cubicBezTo>
                      <a:lnTo>
                        <a:pt x="40340" y="8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94" name="Freeform: Shape 8793">
                  <a:extLst>
                    <a:ext uri="{FF2B5EF4-FFF2-40B4-BE49-F238E27FC236}">
                      <a16:creationId xmlns="" xmlns:a16="http://schemas.microsoft.com/office/drawing/2014/main" id="{72287A61-079C-4593-8F41-E49438766E6D}"/>
                    </a:ext>
                  </a:extLst>
                </p:cNvPr>
                <p:cNvSpPr/>
                <p:nvPr/>
              </p:nvSpPr>
              <p:spPr>
                <a:xfrm>
                  <a:off x="6090038" y="4089866"/>
                  <a:ext cx="125269" cy="30192"/>
                </a:xfrm>
                <a:custGeom>
                  <a:avLst/>
                  <a:gdLst>
                    <a:gd name="connsiteX0" fmla="*/ 123404 w 125269"/>
                    <a:gd name="connsiteY0" fmla="*/ 73 h 30192"/>
                    <a:gd name="connsiteX1" fmla="*/ 1103 w 125269"/>
                    <a:gd name="connsiteY1" fmla="*/ 27219 h 30192"/>
                    <a:gd name="connsiteX2" fmla="*/ 1865 w 125269"/>
                    <a:gd name="connsiteY2" fmla="*/ 30172 h 30192"/>
                    <a:gd name="connsiteX3" fmla="*/ 124166 w 125269"/>
                    <a:gd name="connsiteY3" fmla="*/ 3026 h 30192"/>
                    <a:gd name="connsiteX4" fmla="*/ 123404 w 125269"/>
                    <a:gd name="connsiteY4" fmla="*/ 73 h 30192"/>
                    <a:gd name="connsiteX5" fmla="*/ 123404 w 125269"/>
                    <a:gd name="connsiteY5" fmla="*/ 73 h 30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269" h="30192">
                      <a:moveTo>
                        <a:pt x="123404" y="73"/>
                      </a:moveTo>
                      <a:cubicBezTo>
                        <a:pt x="83018" y="10836"/>
                        <a:pt x="42251" y="19885"/>
                        <a:pt x="1103" y="27219"/>
                      </a:cubicBezTo>
                      <a:cubicBezTo>
                        <a:pt x="-802" y="27600"/>
                        <a:pt x="-40" y="30458"/>
                        <a:pt x="1865" y="30172"/>
                      </a:cubicBezTo>
                      <a:cubicBezTo>
                        <a:pt x="43013" y="22838"/>
                        <a:pt x="83780" y="13789"/>
                        <a:pt x="124166" y="3026"/>
                      </a:cubicBezTo>
                      <a:cubicBezTo>
                        <a:pt x="126071" y="2454"/>
                        <a:pt x="125309" y="-498"/>
                        <a:pt x="123404" y="73"/>
                      </a:cubicBezTo>
                      <a:lnTo>
                        <a:pt x="123404" y="7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8795" name="Graphic 1">
                <a:extLst>
                  <a:ext uri="{FF2B5EF4-FFF2-40B4-BE49-F238E27FC236}">
                    <a16:creationId xmlns=""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6596157" y="3662849"/>
                <a:ext cx="129075" cy="113988"/>
                <a:chOff x="6596157" y="3662849"/>
                <a:chExt cx="129075" cy="113988"/>
              </a:xfrm>
            </p:grpSpPr>
            <p:sp>
              <p:nvSpPr>
                <p:cNvPr id="8796" name="Freeform: Shape 8795">
                  <a:extLst>
                    <a:ext uri="{FF2B5EF4-FFF2-40B4-BE49-F238E27FC236}">
                      <a16:creationId xmlns="" xmlns:a16="http://schemas.microsoft.com/office/drawing/2014/main" id="{374843F2-345E-4D1A-A20D-4E04FEC209A6}"/>
                    </a:ext>
                  </a:extLst>
                </p:cNvPr>
                <p:cNvSpPr/>
                <p:nvPr/>
              </p:nvSpPr>
              <p:spPr>
                <a:xfrm>
                  <a:off x="6596157" y="3663505"/>
                  <a:ext cx="128292" cy="113332"/>
                </a:xfrm>
                <a:custGeom>
                  <a:avLst/>
                  <a:gdLst>
                    <a:gd name="connsiteX0" fmla="*/ 0 w 128292"/>
                    <a:gd name="connsiteY0" fmla="*/ 13525 h 113332"/>
                    <a:gd name="connsiteX1" fmla="*/ 70866 w 128292"/>
                    <a:gd name="connsiteY1" fmla="*/ 0 h 113332"/>
                    <a:gd name="connsiteX2" fmla="*/ 128206 w 128292"/>
                    <a:gd name="connsiteY2" fmla="*/ 111157 h 113332"/>
                    <a:gd name="connsiteX3" fmla="*/ 69437 w 128292"/>
                    <a:gd name="connsiteY3" fmla="*/ 89630 h 113332"/>
                    <a:gd name="connsiteX4" fmla="*/ 59912 w 128292"/>
                    <a:gd name="connsiteY4" fmla="*/ 76581 h 113332"/>
                    <a:gd name="connsiteX5" fmla="*/ 11811 w 128292"/>
                    <a:gd name="connsiteY5" fmla="*/ 92393 h 113332"/>
                    <a:gd name="connsiteX6" fmla="*/ 0 w 128292"/>
                    <a:gd name="connsiteY6" fmla="*/ 13525 h 113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8292" h="113332">
                      <a:moveTo>
                        <a:pt x="0" y="13525"/>
                      </a:moveTo>
                      <a:lnTo>
                        <a:pt x="70866" y="0"/>
                      </a:lnTo>
                      <a:cubicBezTo>
                        <a:pt x="70866" y="0"/>
                        <a:pt x="130873" y="106299"/>
                        <a:pt x="128206" y="111157"/>
                      </a:cubicBezTo>
                      <a:cubicBezTo>
                        <a:pt x="125444" y="116015"/>
                        <a:pt x="97060" y="114300"/>
                        <a:pt x="69437" y="89630"/>
                      </a:cubicBezTo>
                      <a:lnTo>
                        <a:pt x="59912" y="76581"/>
                      </a:lnTo>
                      <a:lnTo>
                        <a:pt x="11811" y="92393"/>
                      </a:lnTo>
                      <a:lnTo>
                        <a:pt x="0" y="13525"/>
                      </a:lnTo>
                      <a:close/>
                    </a:path>
                  </a:pathLst>
                </a:custGeom>
                <a:solidFill>
                  <a:srgbClr val="4D5A9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97" name="Freeform: Shape 8796">
                  <a:extLst>
                    <a:ext uri="{FF2B5EF4-FFF2-40B4-BE49-F238E27FC236}">
                      <a16:creationId xmlns="" xmlns:a16="http://schemas.microsoft.com/office/drawing/2014/main" id="{A2BDC964-8DDF-404D-993C-DE54C05A647C}"/>
                    </a:ext>
                  </a:extLst>
                </p:cNvPr>
                <p:cNvSpPr/>
                <p:nvPr/>
              </p:nvSpPr>
              <p:spPr>
                <a:xfrm>
                  <a:off x="6653954" y="3724411"/>
                  <a:ext cx="7997" cy="19486"/>
                </a:xfrm>
                <a:custGeom>
                  <a:avLst/>
                  <a:gdLst>
                    <a:gd name="connsiteX0" fmla="*/ 5258 w 7997"/>
                    <a:gd name="connsiteY0" fmla="*/ 816 h 19486"/>
                    <a:gd name="connsiteX1" fmla="*/ 19 w 7997"/>
                    <a:gd name="connsiteY1" fmla="*/ 17580 h 19486"/>
                    <a:gd name="connsiteX2" fmla="*/ 2972 w 7997"/>
                    <a:gd name="connsiteY2" fmla="*/ 18342 h 19486"/>
                    <a:gd name="connsiteX3" fmla="*/ 7830 w 7997"/>
                    <a:gd name="connsiteY3" fmla="*/ 2245 h 19486"/>
                    <a:gd name="connsiteX4" fmla="*/ 5258 w 7997"/>
                    <a:gd name="connsiteY4" fmla="*/ 816 h 19486"/>
                    <a:gd name="connsiteX5" fmla="*/ 5258 w 7997"/>
                    <a:gd name="connsiteY5" fmla="*/ 816 h 19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997" h="19486">
                      <a:moveTo>
                        <a:pt x="5258" y="816"/>
                      </a:moveTo>
                      <a:cubicBezTo>
                        <a:pt x="2686" y="6245"/>
                        <a:pt x="972" y="11675"/>
                        <a:pt x="19" y="17580"/>
                      </a:cubicBezTo>
                      <a:cubicBezTo>
                        <a:pt x="-266" y="19485"/>
                        <a:pt x="2686" y="20342"/>
                        <a:pt x="2972" y="18342"/>
                      </a:cubicBezTo>
                      <a:cubicBezTo>
                        <a:pt x="3829" y="12627"/>
                        <a:pt x="5353" y="7484"/>
                        <a:pt x="7830" y="2245"/>
                      </a:cubicBezTo>
                      <a:cubicBezTo>
                        <a:pt x="8687" y="531"/>
                        <a:pt x="6020" y="-994"/>
                        <a:pt x="5258" y="816"/>
                      </a:cubicBezTo>
                      <a:lnTo>
                        <a:pt x="5258" y="8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98" name="Freeform: Shape 8797">
                  <a:extLst>
                    <a:ext uri="{FF2B5EF4-FFF2-40B4-BE49-F238E27FC236}">
                      <a16:creationId xmlns="" xmlns:a16="http://schemas.microsoft.com/office/drawing/2014/main" id="{98326ED7-B527-4A33-AB12-1CEBA67A4995}"/>
                    </a:ext>
                  </a:extLst>
                </p:cNvPr>
                <p:cNvSpPr/>
                <p:nvPr/>
              </p:nvSpPr>
              <p:spPr>
                <a:xfrm>
                  <a:off x="6639859" y="3723177"/>
                  <a:ext cx="4241" cy="22366"/>
                </a:xfrm>
                <a:custGeom>
                  <a:avLst/>
                  <a:gdLst>
                    <a:gd name="connsiteX0" fmla="*/ 589 w 4241"/>
                    <a:gd name="connsiteY0" fmla="*/ 1097 h 22366"/>
                    <a:gd name="connsiteX1" fmla="*/ 1255 w 4241"/>
                    <a:gd name="connsiteY1" fmla="*/ 21290 h 22366"/>
                    <a:gd name="connsiteX2" fmla="*/ 4208 w 4241"/>
                    <a:gd name="connsiteY2" fmla="*/ 20528 h 22366"/>
                    <a:gd name="connsiteX3" fmla="*/ 3541 w 4241"/>
                    <a:gd name="connsiteY3" fmla="*/ 1954 h 22366"/>
                    <a:gd name="connsiteX4" fmla="*/ 589 w 4241"/>
                    <a:gd name="connsiteY4" fmla="*/ 1097 h 22366"/>
                    <a:gd name="connsiteX5" fmla="*/ 589 w 4241"/>
                    <a:gd name="connsiteY5" fmla="*/ 1097 h 22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1" h="22366">
                      <a:moveTo>
                        <a:pt x="589" y="1097"/>
                      </a:moveTo>
                      <a:cubicBezTo>
                        <a:pt x="-364" y="7955"/>
                        <a:pt x="-173" y="14528"/>
                        <a:pt x="1255" y="21290"/>
                      </a:cubicBezTo>
                      <a:cubicBezTo>
                        <a:pt x="1636" y="23195"/>
                        <a:pt x="4589" y="22338"/>
                        <a:pt x="4208" y="20528"/>
                      </a:cubicBezTo>
                      <a:cubicBezTo>
                        <a:pt x="2875" y="14337"/>
                        <a:pt x="2684" y="8336"/>
                        <a:pt x="3541" y="1954"/>
                      </a:cubicBezTo>
                      <a:cubicBezTo>
                        <a:pt x="3732" y="-46"/>
                        <a:pt x="874" y="-808"/>
                        <a:pt x="589" y="1097"/>
                      </a:cubicBezTo>
                      <a:lnTo>
                        <a:pt x="589" y="109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99" name="Freeform: Shape 8798">
                  <a:extLst>
                    <a:ext uri="{FF2B5EF4-FFF2-40B4-BE49-F238E27FC236}">
                      <a16:creationId xmlns="" xmlns:a16="http://schemas.microsoft.com/office/drawing/2014/main" id="{6794B970-8CFF-4005-A4DC-783DAF2B47F4}"/>
                    </a:ext>
                  </a:extLst>
                </p:cNvPr>
                <p:cNvSpPr/>
                <p:nvPr/>
              </p:nvSpPr>
              <p:spPr>
                <a:xfrm>
                  <a:off x="6665807" y="3735608"/>
                  <a:ext cx="10822" cy="17583"/>
                </a:xfrm>
                <a:custGeom>
                  <a:avLst/>
                  <a:gdLst>
                    <a:gd name="connsiteX0" fmla="*/ 8265 w 10822"/>
                    <a:gd name="connsiteY0" fmla="*/ 478 h 17583"/>
                    <a:gd name="connsiteX1" fmla="*/ 73 w 10822"/>
                    <a:gd name="connsiteY1" fmla="*/ 15718 h 17583"/>
                    <a:gd name="connsiteX2" fmla="*/ 3026 w 10822"/>
                    <a:gd name="connsiteY2" fmla="*/ 16480 h 17583"/>
                    <a:gd name="connsiteX3" fmla="*/ 10455 w 10822"/>
                    <a:gd name="connsiteY3" fmla="*/ 2573 h 17583"/>
                    <a:gd name="connsiteX4" fmla="*/ 8265 w 10822"/>
                    <a:gd name="connsiteY4" fmla="*/ 478 h 17583"/>
                    <a:gd name="connsiteX5" fmla="*/ 8265 w 10822"/>
                    <a:gd name="connsiteY5" fmla="*/ 478 h 17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22" h="17583">
                      <a:moveTo>
                        <a:pt x="8265" y="478"/>
                      </a:moveTo>
                      <a:cubicBezTo>
                        <a:pt x="4359" y="5050"/>
                        <a:pt x="1692" y="10003"/>
                        <a:pt x="73" y="15718"/>
                      </a:cubicBezTo>
                      <a:cubicBezTo>
                        <a:pt x="-498" y="17623"/>
                        <a:pt x="2454" y="18385"/>
                        <a:pt x="3026" y="16480"/>
                      </a:cubicBezTo>
                      <a:cubicBezTo>
                        <a:pt x="4550" y="11146"/>
                        <a:pt x="6931" y="6669"/>
                        <a:pt x="10455" y="2573"/>
                      </a:cubicBezTo>
                      <a:cubicBezTo>
                        <a:pt x="11694" y="1145"/>
                        <a:pt x="9503" y="-951"/>
                        <a:pt x="8265" y="478"/>
                      </a:cubicBezTo>
                      <a:lnTo>
                        <a:pt x="8265" y="4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00" name="Freeform: Shape 8799">
                  <a:extLst>
                    <a:ext uri="{FF2B5EF4-FFF2-40B4-BE49-F238E27FC236}">
                      <a16:creationId xmlns="" xmlns:a16="http://schemas.microsoft.com/office/drawing/2014/main" id="{E4D28B3F-925F-4A99-927E-9AAA10E89AD8}"/>
                    </a:ext>
                  </a:extLst>
                </p:cNvPr>
                <p:cNvSpPr/>
                <p:nvPr/>
              </p:nvSpPr>
              <p:spPr>
                <a:xfrm>
                  <a:off x="6678399" y="3748719"/>
                  <a:ext cx="8447" cy="17806"/>
                </a:xfrm>
                <a:custGeom>
                  <a:avLst/>
                  <a:gdLst>
                    <a:gd name="connsiteX0" fmla="*/ 5673 w 8447"/>
                    <a:gd name="connsiteY0" fmla="*/ 797 h 17806"/>
                    <a:gd name="connsiteX1" fmla="*/ 53 w 8447"/>
                    <a:gd name="connsiteY1" fmla="*/ 15941 h 17806"/>
                    <a:gd name="connsiteX2" fmla="*/ 3006 w 8447"/>
                    <a:gd name="connsiteY2" fmla="*/ 16703 h 17806"/>
                    <a:gd name="connsiteX3" fmla="*/ 8245 w 8447"/>
                    <a:gd name="connsiteY3" fmla="*/ 2225 h 17806"/>
                    <a:gd name="connsiteX4" fmla="*/ 5673 w 8447"/>
                    <a:gd name="connsiteY4" fmla="*/ 797 h 17806"/>
                    <a:gd name="connsiteX5" fmla="*/ 5673 w 8447"/>
                    <a:gd name="connsiteY5" fmla="*/ 797 h 17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447" h="17806">
                      <a:moveTo>
                        <a:pt x="5673" y="797"/>
                      </a:moveTo>
                      <a:cubicBezTo>
                        <a:pt x="3292" y="5654"/>
                        <a:pt x="1482" y="10703"/>
                        <a:pt x="53" y="15941"/>
                      </a:cubicBezTo>
                      <a:cubicBezTo>
                        <a:pt x="-423" y="17846"/>
                        <a:pt x="2435" y="18608"/>
                        <a:pt x="3006" y="16703"/>
                      </a:cubicBezTo>
                      <a:cubicBezTo>
                        <a:pt x="4340" y="11655"/>
                        <a:pt x="6054" y="6988"/>
                        <a:pt x="8245" y="2225"/>
                      </a:cubicBezTo>
                      <a:cubicBezTo>
                        <a:pt x="9197" y="606"/>
                        <a:pt x="6530" y="-1013"/>
                        <a:pt x="5673" y="797"/>
                      </a:cubicBezTo>
                      <a:lnTo>
                        <a:pt x="5673" y="79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01" name="Freeform: Shape 8800">
                  <a:extLst>
                    <a:ext uri="{FF2B5EF4-FFF2-40B4-BE49-F238E27FC236}">
                      <a16:creationId xmlns="" xmlns:a16="http://schemas.microsoft.com/office/drawing/2014/main" id="{6F98B4A9-2EC3-4CC5-82C2-463AE2E5F157}"/>
                    </a:ext>
                  </a:extLst>
                </p:cNvPr>
                <p:cNvSpPr/>
                <p:nvPr/>
              </p:nvSpPr>
              <p:spPr>
                <a:xfrm>
                  <a:off x="6633874" y="3668839"/>
                  <a:ext cx="46325" cy="32606"/>
                </a:xfrm>
                <a:custGeom>
                  <a:avLst/>
                  <a:gdLst>
                    <a:gd name="connsiteX0" fmla="*/ 2 w 46325"/>
                    <a:gd name="connsiteY0" fmla="*/ 1429 h 32606"/>
                    <a:gd name="connsiteX1" fmla="*/ 45532 w 46325"/>
                    <a:gd name="connsiteY1" fmla="*/ 29623 h 32606"/>
                    <a:gd name="connsiteX2" fmla="*/ 44008 w 46325"/>
                    <a:gd name="connsiteY2" fmla="*/ 27051 h 32606"/>
                    <a:gd name="connsiteX3" fmla="*/ 3050 w 46325"/>
                    <a:gd name="connsiteY3" fmla="*/ 1429 h 32606"/>
                    <a:gd name="connsiteX4" fmla="*/ 2 w 46325"/>
                    <a:gd name="connsiteY4" fmla="*/ 1429 h 32606"/>
                    <a:gd name="connsiteX5" fmla="*/ 2 w 46325"/>
                    <a:gd name="connsiteY5" fmla="*/ 1429 h 32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325" h="32606">
                      <a:moveTo>
                        <a:pt x="2" y="1429"/>
                      </a:moveTo>
                      <a:cubicBezTo>
                        <a:pt x="1812" y="24479"/>
                        <a:pt x="23910" y="39243"/>
                        <a:pt x="45532" y="29623"/>
                      </a:cubicBezTo>
                      <a:cubicBezTo>
                        <a:pt x="47341" y="28861"/>
                        <a:pt x="45722" y="26194"/>
                        <a:pt x="44008" y="27051"/>
                      </a:cubicBezTo>
                      <a:cubicBezTo>
                        <a:pt x="24481" y="35719"/>
                        <a:pt x="4669" y="22003"/>
                        <a:pt x="3050" y="1429"/>
                      </a:cubicBezTo>
                      <a:cubicBezTo>
                        <a:pt x="2955" y="-476"/>
                        <a:pt x="-93" y="-476"/>
                        <a:pt x="2" y="1429"/>
                      </a:cubicBezTo>
                      <a:lnTo>
                        <a:pt x="2" y="14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02" name="Freeform: Shape 8801">
                  <a:extLst>
                    <a:ext uri="{FF2B5EF4-FFF2-40B4-BE49-F238E27FC236}">
                      <a16:creationId xmlns="" xmlns:a16="http://schemas.microsoft.com/office/drawing/2014/main" id="{A0EAA95C-F08E-408F-867D-737574C881CF}"/>
                    </a:ext>
                  </a:extLst>
                </p:cNvPr>
                <p:cNvSpPr/>
                <p:nvPr/>
              </p:nvSpPr>
              <p:spPr>
                <a:xfrm>
                  <a:off x="6661157" y="3662849"/>
                  <a:ext cx="64075" cy="112374"/>
                </a:xfrm>
                <a:custGeom>
                  <a:avLst/>
                  <a:gdLst>
                    <a:gd name="connsiteX0" fmla="*/ 246 w 64075"/>
                    <a:gd name="connsiteY0" fmla="*/ 2276 h 112374"/>
                    <a:gd name="connsiteX1" fmla="*/ 61301 w 64075"/>
                    <a:gd name="connsiteY1" fmla="*/ 111623 h 112374"/>
                    <a:gd name="connsiteX2" fmla="*/ 63873 w 64075"/>
                    <a:gd name="connsiteY2" fmla="*/ 110099 h 112374"/>
                    <a:gd name="connsiteX3" fmla="*/ 2818 w 64075"/>
                    <a:gd name="connsiteY3" fmla="*/ 752 h 112374"/>
                    <a:gd name="connsiteX4" fmla="*/ 246 w 64075"/>
                    <a:gd name="connsiteY4" fmla="*/ 2276 h 112374"/>
                    <a:gd name="connsiteX5" fmla="*/ 246 w 64075"/>
                    <a:gd name="connsiteY5" fmla="*/ 2276 h 112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075" h="112374">
                      <a:moveTo>
                        <a:pt x="246" y="2276"/>
                      </a:moveTo>
                      <a:cubicBezTo>
                        <a:pt x="22154" y="37899"/>
                        <a:pt x="42537" y="74285"/>
                        <a:pt x="61301" y="111623"/>
                      </a:cubicBezTo>
                      <a:cubicBezTo>
                        <a:pt x="62159" y="113337"/>
                        <a:pt x="64826" y="111813"/>
                        <a:pt x="63873" y="110099"/>
                      </a:cubicBezTo>
                      <a:cubicBezTo>
                        <a:pt x="45014" y="72761"/>
                        <a:pt x="24725" y="36375"/>
                        <a:pt x="2818" y="752"/>
                      </a:cubicBezTo>
                      <a:cubicBezTo>
                        <a:pt x="1770" y="-963"/>
                        <a:pt x="-802" y="561"/>
                        <a:pt x="246" y="2276"/>
                      </a:cubicBezTo>
                      <a:lnTo>
                        <a:pt x="246" y="22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8803" name="Freeform: Shape 8802">
                <a:extLst>
                  <a:ext uri="{FF2B5EF4-FFF2-40B4-BE49-F238E27FC236}">
                    <a16:creationId xmlns="" xmlns:a16="http://schemas.microsoft.com/office/drawing/2014/main" id="{0ED70FDE-DFFB-4950-ADD8-B381350224A6}"/>
                  </a:ext>
                </a:extLst>
              </p:cNvPr>
              <p:cNvSpPr/>
              <p:nvPr/>
            </p:nvSpPr>
            <p:spPr>
              <a:xfrm>
                <a:off x="6000469" y="3291868"/>
                <a:ext cx="308142" cy="92976"/>
              </a:xfrm>
              <a:custGeom>
                <a:avLst/>
                <a:gdLst>
                  <a:gd name="connsiteX0" fmla="*/ 2661 w 308142"/>
                  <a:gd name="connsiteY0" fmla="*/ 92935 h 92976"/>
                  <a:gd name="connsiteX1" fmla="*/ 305175 w 308142"/>
                  <a:gd name="connsiteY1" fmla="*/ 8544 h 92976"/>
                  <a:gd name="connsiteX2" fmla="*/ 302889 w 308142"/>
                  <a:gd name="connsiteY2" fmla="*/ 257 h 92976"/>
                  <a:gd name="connsiteX3" fmla="*/ 1518 w 308142"/>
                  <a:gd name="connsiteY3" fmla="*/ 88935 h 92976"/>
                  <a:gd name="connsiteX4" fmla="*/ 2661 w 308142"/>
                  <a:gd name="connsiteY4" fmla="*/ 92935 h 92976"/>
                  <a:gd name="connsiteX5" fmla="*/ 2661 w 308142"/>
                  <a:gd name="connsiteY5" fmla="*/ 92935 h 9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8142" h="92976">
                    <a:moveTo>
                      <a:pt x="2661" y="92935"/>
                    </a:moveTo>
                    <a:cubicBezTo>
                      <a:pt x="105150" y="74076"/>
                      <a:pt x="206782" y="42453"/>
                      <a:pt x="305175" y="8544"/>
                    </a:cubicBezTo>
                    <a:cubicBezTo>
                      <a:pt x="310414" y="6734"/>
                      <a:pt x="308128" y="-1553"/>
                      <a:pt x="302889" y="257"/>
                    </a:cubicBezTo>
                    <a:cubicBezTo>
                      <a:pt x="203543" y="35214"/>
                      <a:pt x="103150" y="61407"/>
                      <a:pt x="1518" y="88935"/>
                    </a:cubicBezTo>
                    <a:cubicBezTo>
                      <a:pt x="-1149" y="89601"/>
                      <a:pt x="-6" y="93411"/>
                      <a:pt x="2661" y="92935"/>
                    </a:cubicBezTo>
                    <a:lnTo>
                      <a:pt x="2661" y="92935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04" name="Freeform: Shape 8803">
                <a:extLst>
                  <a:ext uri="{FF2B5EF4-FFF2-40B4-BE49-F238E27FC236}">
                    <a16:creationId xmlns="" xmlns:a16="http://schemas.microsoft.com/office/drawing/2014/main" id="{30053FE4-8AE4-461C-BD4F-0B2DF37E1E64}"/>
                  </a:ext>
                </a:extLst>
              </p:cNvPr>
              <p:cNvSpPr/>
              <p:nvPr/>
            </p:nvSpPr>
            <p:spPr>
              <a:xfrm>
                <a:off x="5988513" y="3250980"/>
                <a:ext cx="308914" cy="87283"/>
              </a:xfrm>
              <a:custGeom>
                <a:avLst/>
                <a:gdLst>
                  <a:gd name="connsiteX0" fmla="*/ 2901 w 308914"/>
                  <a:gd name="connsiteY0" fmla="*/ 87246 h 87283"/>
                  <a:gd name="connsiteX1" fmla="*/ 306368 w 308914"/>
                  <a:gd name="connsiteY1" fmla="*/ 7332 h 87283"/>
                  <a:gd name="connsiteX2" fmla="*/ 304367 w 308914"/>
                  <a:gd name="connsiteY2" fmla="*/ 188 h 87283"/>
                  <a:gd name="connsiteX3" fmla="*/ 1663 w 308914"/>
                  <a:gd name="connsiteY3" fmla="*/ 82674 h 87283"/>
                  <a:gd name="connsiteX4" fmla="*/ 2901 w 308914"/>
                  <a:gd name="connsiteY4" fmla="*/ 87246 h 87283"/>
                  <a:gd name="connsiteX5" fmla="*/ 2901 w 308914"/>
                  <a:gd name="connsiteY5" fmla="*/ 87246 h 8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8914" h="87283">
                    <a:moveTo>
                      <a:pt x="2901" y="87246"/>
                    </a:moveTo>
                    <a:cubicBezTo>
                      <a:pt x="105485" y="68387"/>
                      <a:pt x="206736" y="37907"/>
                      <a:pt x="306368" y="7332"/>
                    </a:cubicBezTo>
                    <a:cubicBezTo>
                      <a:pt x="310844" y="5903"/>
                      <a:pt x="308939" y="-1241"/>
                      <a:pt x="304367" y="188"/>
                    </a:cubicBezTo>
                    <a:cubicBezTo>
                      <a:pt x="204355" y="31811"/>
                      <a:pt x="102818" y="55623"/>
                      <a:pt x="1663" y="82674"/>
                    </a:cubicBezTo>
                    <a:cubicBezTo>
                      <a:pt x="-1290" y="83532"/>
                      <a:pt x="44" y="87723"/>
                      <a:pt x="2901" y="87246"/>
                    </a:cubicBezTo>
                    <a:lnTo>
                      <a:pt x="2901" y="87246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05" name="Freeform: Shape 8804">
                <a:extLst>
                  <a:ext uri="{FF2B5EF4-FFF2-40B4-BE49-F238E27FC236}">
                    <a16:creationId xmlns="" xmlns:a16="http://schemas.microsoft.com/office/drawing/2014/main" id="{646F8422-23A5-4083-B6B3-47706DDE2F66}"/>
                  </a:ext>
                </a:extLst>
              </p:cNvPr>
              <p:cNvSpPr/>
              <p:nvPr/>
            </p:nvSpPr>
            <p:spPr>
              <a:xfrm>
                <a:off x="5976936" y="3207441"/>
                <a:ext cx="309394" cy="79082"/>
              </a:xfrm>
              <a:custGeom>
                <a:avLst/>
                <a:gdLst>
                  <a:gd name="connsiteX0" fmla="*/ 2858 w 309394"/>
                  <a:gd name="connsiteY0" fmla="*/ 79064 h 79082"/>
                  <a:gd name="connsiteX1" fmla="*/ 307372 w 309394"/>
                  <a:gd name="connsiteY1" fmla="*/ 6008 h 79082"/>
                  <a:gd name="connsiteX2" fmla="*/ 305753 w 309394"/>
                  <a:gd name="connsiteY2" fmla="*/ 197 h 79082"/>
                  <a:gd name="connsiteX3" fmla="*/ 2858 w 309394"/>
                  <a:gd name="connsiteY3" fmla="*/ 72968 h 79082"/>
                  <a:gd name="connsiteX4" fmla="*/ 2858 w 309394"/>
                  <a:gd name="connsiteY4" fmla="*/ 79064 h 79082"/>
                  <a:gd name="connsiteX5" fmla="*/ 2858 w 309394"/>
                  <a:gd name="connsiteY5" fmla="*/ 79064 h 79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94" h="79082">
                    <a:moveTo>
                      <a:pt x="2858" y="79064"/>
                    </a:moveTo>
                    <a:cubicBezTo>
                      <a:pt x="107442" y="69825"/>
                      <a:pt x="209550" y="43822"/>
                      <a:pt x="307372" y="6008"/>
                    </a:cubicBezTo>
                    <a:cubicBezTo>
                      <a:pt x="310896" y="4674"/>
                      <a:pt x="309468" y="-1136"/>
                      <a:pt x="305753" y="197"/>
                    </a:cubicBezTo>
                    <a:cubicBezTo>
                      <a:pt x="206883" y="36583"/>
                      <a:pt x="107157" y="59062"/>
                      <a:pt x="2858" y="72968"/>
                    </a:cubicBezTo>
                    <a:cubicBezTo>
                      <a:pt x="-857" y="73635"/>
                      <a:pt x="-1047" y="79445"/>
                      <a:pt x="2858" y="79064"/>
                    </a:cubicBezTo>
                    <a:lnTo>
                      <a:pt x="2858" y="79064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06" name="Freeform: Shape 8805">
                <a:extLst>
                  <a:ext uri="{FF2B5EF4-FFF2-40B4-BE49-F238E27FC236}">
                    <a16:creationId xmlns="" xmlns:a16="http://schemas.microsoft.com/office/drawing/2014/main" id="{12AA1219-97DF-4C5B-A9B7-B58D5D0D1BFF}"/>
                  </a:ext>
                </a:extLst>
              </p:cNvPr>
              <p:cNvSpPr/>
              <p:nvPr/>
            </p:nvSpPr>
            <p:spPr>
              <a:xfrm>
                <a:off x="5966948" y="3177010"/>
                <a:ext cx="296060" cy="69401"/>
              </a:xfrm>
              <a:custGeom>
                <a:avLst/>
                <a:gdLst>
                  <a:gd name="connsiteX0" fmla="*/ 1987 w 296060"/>
                  <a:gd name="connsiteY0" fmla="*/ 69395 h 69401"/>
                  <a:gd name="connsiteX1" fmla="*/ 293929 w 296060"/>
                  <a:gd name="connsiteY1" fmla="*/ 5958 h 69401"/>
                  <a:gd name="connsiteX2" fmla="*/ 292309 w 296060"/>
                  <a:gd name="connsiteY2" fmla="*/ 148 h 69401"/>
                  <a:gd name="connsiteX3" fmla="*/ 1416 w 296060"/>
                  <a:gd name="connsiteY3" fmla="*/ 65394 h 69401"/>
                  <a:gd name="connsiteX4" fmla="*/ 1987 w 296060"/>
                  <a:gd name="connsiteY4" fmla="*/ 69395 h 69401"/>
                  <a:gd name="connsiteX5" fmla="*/ 1987 w 296060"/>
                  <a:gd name="connsiteY5" fmla="*/ 69395 h 69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060" h="69401">
                    <a:moveTo>
                      <a:pt x="1987" y="69395"/>
                    </a:moveTo>
                    <a:cubicBezTo>
                      <a:pt x="100857" y="58727"/>
                      <a:pt x="199250" y="35867"/>
                      <a:pt x="293929" y="5958"/>
                    </a:cubicBezTo>
                    <a:cubicBezTo>
                      <a:pt x="297643" y="4815"/>
                      <a:pt x="296119" y="-995"/>
                      <a:pt x="292309" y="148"/>
                    </a:cubicBezTo>
                    <a:cubicBezTo>
                      <a:pt x="196202" y="28437"/>
                      <a:pt x="100095" y="48440"/>
                      <a:pt x="1416" y="65394"/>
                    </a:cubicBezTo>
                    <a:cubicBezTo>
                      <a:pt x="-775" y="65775"/>
                      <a:pt x="-299" y="69585"/>
                      <a:pt x="1987" y="69395"/>
                    </a:cubicBezTo>
                    <a:lnTo>
                      <a:pt x="1987" y="69395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07" name="Freeform: Shape 8806">
                <a:extLst>
                  <a:ext uri="{FF2B5EF4-FFF2-40B4-BE49-F238E27FC236}">
                    <a16:creationId xmlns="" xmlns:a16="http://schemas.microsoft.com/office/drawing/2014/main" id="{9BB511ED-FD36-436D-8D30-7C6CCBC4352A}"/>
                  </a:ext>
                </a:extLst>
              </p:cNvPr>
              <p:cNvSpPr/>
              <p:nvPr/>
            </p:nvSpPr>
            <p:spPr>
              <a:xfrm>
                <a:off x="6346070" y="3127350"/>
                <a:ext cx="56173" cy="106773"/>
              </a:xfrm>
              <a:custGeom>
                <a:avLst/>
                <a:gdLst>
                  <a:gd name="connsiteX0" fmla="*/ 4437 w 56173"/>
                  <a:gd name="connsiteY0" fmla="*/ 105720 h 106773"/>
                  <a:gd name="connsiteX1" fmla="*/ 55872 w 56173"/>
                  <a:gd name="connsiteY1" fmla="*/ 4374 h 106773"/>
                  <a:gd name="connsiteX2" fmla="*/ 50919 w 56173"/>
                  <a:gd name="connsiteY2" fmla="*/ 1422 h 106773"/>
                  <a:gd name="connsiteX3" fmla="*/ 151 w 56173"/>
                  <a:gd name="connsiteY3" fmla="*/ 103816 h 106773"/>
                  <a:gd name="connsiteX4" fmla="*/ 4437 w 56173"/>
                  <a:gd name="connsiteY4" fmla="*/ 105720 h 106773"/>
                  <a:gd name="connsiteX5" fmla="*/ 4437 w 56173"/>
                  <a:gd name="connsiteY5" fmla="*/ 105720 h 106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173" h="106773">
                    <a:moveTo>
                      <a:pt x="4437" y="105720"/>
                    </a:moveTo>
                    <a:cubicBezTo>
                      <a:pt x="25488" y="75717"/>
                      <a:pt x="40537" y="37712"/>
                      <a:pt x="55872" y="4374"/>
                    </a:cubicBezTo>
                    <a:cubicBezTo>
                      <a:pt x="57396" y="1041"/>
                      <a:pt x="52729" y="-1817"/>
                      <a:pt x="50919" y="1422"/>
                    </a:cubicBezTo>
                    <a:cubicBezTo>
                      <a:pt x="33298" y="33807"/>
                      <a:pt x="11676" y="68764"/>
                      <a:pt x="151" y="103816"/>
                    </a:cubicBezTo>
                    <a:cubicBezTo>
                      <a:pt x="-802" y="106578"/>
                      <a:pt x="3008" y="107816"/>
                      <a:pt x="4437" y="105720"/>
                    </a:cubicBezTo>
                    <a:lnTo>
                      <a:pt x="4437" y="105720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08" name="Freeform: Shape 8807">
                <a:extLst>
                  <a:ext uri="{FF2B5EF4-FFF2-40B4-BE49-F238E27FC236}">
                    <a16:creationId xmlns="" xmlns:a16="http://schemas.microsoft.com/office/drawing/2014/main" id="{6ACB665A-02F2-46C2-8AD2-DEAA3AE699F0}"/>
                  </a:ext>
                </a:extLst>
              </p:cNvPr>
              <p:cNvSpPr/>
              <p:nvPr/>
            </p:nvSpPr>
            <p:spPr>
              <a:xfrm>
                <a:off x="6298660" y="3105518"/>
                <a:ext cx="73503" cy="100010"/>
              </a:xfrm>
              <a:custGeom>
                <a:avLst/>
                <a:gdLst>
                  <a:gd name="connsiteX0" fmla="*/ 3745 w 73503"/>
                  <a:gd name="connsiteY0" fmla="*/ 99358 h 100010"/>
                  <a:gd name="connsiteX1" fmla="*/ 73278 w 73503"/>
                  <a:gd name="connsiteY1" fmla="*/ 3537 h 100010"/>
                  <a:gd name="connsiteX2" fmla="*/ 67944 w 73503"/>
                  <a:gd name="connsiteY2" fmla="*/ 1251 h 100010"/>
                  <a:gd name="connsiteX3" fmla="*/ 602 w 73503"/>
                  <a:gd name="connsiteY3" fmla="*/ 96215 h 100010"/>
                  <a:gd name="connsiteX4" fmla="*/ 3745 w 73503"/>
                  <a:gd name="connsiteY4" fmla="*/ 99358 h 100010"/>
                  <a:gd name="connsiteX5" fmla="*/ 3745 w 73503"/>
                  <a:gd name="connsiteY5" fmla="*/ 99358 h 10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503" h="100010">
                    <a:moveTo>
                      <a:pt x="3745" y="99358"/>
                    </a:moveTo>
                    <a:cubicBezTo>
                      <a:pt x="30320" y="72212"/>
                      <a:pt x="59276" y="39351"/>
                      <a:pt x="73278" y="3537"/>
                    </a:cubicBezTo>
                    <a:cubicBezTo>
                      <a:pt x="74611" y="203"/>
                      <a:pt x="69658" y="-1226"/>
                      <a:pt x="67944" y="1251"/>
                    </a:cubicBezTo>
                    <a:cubicBezTo>
                      <a:pt x="45274" y="33160"/>
                      <a:pt x="26891" y="66592"/>
                      <a:pt x="602" y="96215"/>
                    </a:cubicBezTo>
                    <a:cubicBezTo>
                      <a:pt x="-1303" y="98311"/>
                      <a:pt x="1745" y="101359"/>
                      <a:pt x="3745" y="99358"/>
                    </a:cubicBezTo>
                    <a:lnTo>
                      <a:pt x="3745" y="99358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09" name="Freeform: Shape 8808">
                <a:extLst>
                  <a:ext uri="{FF2B5EF4-FFF2-40B4-BE49-F238E27FC236}">
                    <a16:creationId xmlns="" xmlns:a16="http://schemas.microsoft.com/office/drawing/2014/main" id="{17B2D59F-78C4-4477-B64F-F1A3DA4BF62C}"/>
                  </a:ext>
                </a:extLst>
              </p:cNvPr>
              <p:cNvSpPr/>
              <p:nvPr/>
            </p:nvSpPr>
            <p:spPr>
              <a:xfrm>
                <a:off x="6268189" y="3078429"/>
                <a:ext cx="66610" cy="101344"/>
              </a:xfrm>
              <a:custGeom>
                <a:avLst/>
                <a:gdLst>
                  <a:gd name="connsiteX0" fmla="*/ 5737 w 66610"/>
                  <a:gd name="connsiteY0" fmla="*/ 99968 h 101344"/>
                  <a:gd name="connsiteX1" fmla="*/ 66030 w 66610"/>
                  <a:gd name="connsiteY1" fmla="*/ 5670 h 101344"/>
                  <a:gd name="connsiteX2" fmla="*/ 59458 w 66610"/>
                  <a:gd name="connsiteY2" fmla="*/ 1860 h 101344"/>
                  <a:gd name="connsiteX3" fmla="*/ 498 w 66610"/>
                  <a:gd name="connsiteY3" fmla="*/ 96920 h 101344"/>
                  <a:gd name="connsiteX4" fmla="*/ 5737 w 66610"/>
                  <a:gd name="connsiteY4" fmla="*/ 99968 h 101344"/>
                  <a:gd name="connsiteX5" fmla="*/ 5737 w 66610"/>
                  <a:gd name="connsiteY5" fmla="*/ 99968 h 10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10" h="101344">
                    <a:moveTo>
                      <a:pt x="5737" y="99968"/>
                    </a:moveTo>
                    <a:cubicBezTo>
                      <a:pt x="27645" y="69869"/>
                      <a:pt x="46790" y="37579"/>
                      <a:pt x="66030" y="5670"/>
                    </a:cubicBezTo>
                    <a:cubicBezTo>
                      <a:pt x="68602" y="1479"/>
                      <a:pt x="61935" y="-2426"/>
                      <a:pt x="59458" y="1860"/>
                    </a:cubicBezTo>
                    <a:cubicBezTo>
                      <a:pt x="40408" y="33864"/>
                      <a:pt x="19739" y="64916"/>
                      <a:pt x="498" y="96920"/>
                    </a:cubicBezTo>
                    <a:cubicBezTo>
                      <a:pt x="-1597" y="100349"/>
                      <a:pt x="3451" y="103111"/>
                      <a:pt x="5737" y="99968"/>
                    </a:cubicBezTo>
                    <a:lnTo>
                      <a:pt x="5737" y="99968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10" name="Freeform: Shape 8809">
                <a:extLst>
                  <a:ext uri="{FF2B5EF4-FFF2-40B4-BE49-F238E27FC236}">
                    <a16:creationId xmlns="" xmlns:a16="http://schemas.microsoft.com/office/drawing/2014/main" id="{B1E8F72F-8377-488A-8E4D-4FE760F7B093}"/>
                  </a:ext>
                </a:extLst>
              </p:cNvPr>
              <p:cNvSpPr/>
              <p:nvPr/>
            </p:nvSpPr>
            <p:spPr>
              <a:xfrm>
                <a:off x="6236504" y="3055800"/>
                <a:ext cx="59159" cy="93219"/>
              </a:xfrm>
              <a:custGeom>
                <a:avLst/>
                <a:gdLst>
                  <a:gd name="connsiteX0" fmla="*/ 6276 w 59159"/>
                  <a:gd name="connsiteY0" fmla="*/ 91641 h 93219"/>
                  <a:gd name="connsiteX1" fmla="*/ 58568 w 59159"/>
                  <a:gd name="connsiteY1" fmla="*/ 6297 h 93219"/>
                  <a:gd name="connsiteX2" fmla="*/ 51233 w 59159"/>
                  <a:gd name="connsiteY2" fmla="*/ 2010 h 93219"/>
                  <a:gd name="connsiteX3" fmla="*/ 465 w 59159"/>
                  <a:gd name="connsiteY3" fmla="*/ 88307 h 93219"/>
                  <a:gd name="connsiteX4" fmla="*/ 6276 w 59159"/>
                  <a:gd name="connsiteY4" fmla="*/ 91641 h 93219"/>
                  <a:gd name="connsiteX5" fmla="*/ 6276 w 59159"/>
                  <a:gd name="connsiteY5" fmla="*/ 91641 h 9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159" h="93219">
                    <a:moveTo>
                      <a:pt x="6276" y="91641"/>
                    </a:moveTo>
                    <a:cubicBezTo>
                      <a:pt x="24468" y="63923"/>
                      <a:pt x="42661" y="35348"/>
                      <a:pt x="58568" y="6297"/>
                    </a:cubicBezTo>
                    <a:cubicBezTo>
                      <a:pt x="61235" y="1439"/>
                      <a:pt x="54186" y="-2562"/>
                      <a:pt x="51233" y="2010"/>
                    </a:cubicBezTo>
                    <a:cubicBezTo>
                      <a:pt x="33041" y="29728"/>
                      <a:pt x="16467" y="59256"/>
                      <a:pt x="465" y="88307"/>
                    </a:cubicBezTo>
                    <a:cubicBezTo>
                      <a:pt x="-1630" y="92022"/>
                      <a:pt x="3894" y="95260"/>
                      <a:pt x="6276" y="91641"/>
                    </a:cubicBezTo>
                    <a:lnTo>
                      <a:pt x="6276" y="91641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11" name="Freeform: Shape 8810">
                <a:extLst>
                  <a:ext uri="{FF2B5EF4-FFF2-40B4-BE49-F238E27FC236}">
                    <a16:creationId xmlns="" xmlns:a16="http://schemas.microsoft.com/office/drawing/2014/main" id="{3112EE41-B573-42A5-A7D6-D906D8AD3C30}"/>
                  </a:ext>
                </a:extLst>
              </p:cNvPr>
              <p:cNvSpPr/>
              <p:nvPr/>
            </p:nvSpPr>
            <p:spPr>
              <a:xfrm>
                <a:off x="6213816" y="3028713"/>
                <a:ext cx="39151" cy="74751"/>
              </a:xfrm>
              <a:custGeom>
                <a:avLst/>
                <a:gdLst>
                  <a:gd name="connsiteX0" fmla="*/ 3056 w 39151"/>
                  <a:gd name="connsiteY0" fmla="*/ 69579 h 74751"/>
                  <a:gd name="connsiteX1" fmla="*/ 1341 w 39151"/>
                  <a:gd name="connsiteY1" fmla="*/ 70722 h 74751"/>
                  <a:gd name="connsiteX2" fmla="*/ 4389 w 39151"/>
                  <a:gd name="connsiteY2" fmla="*/ 73770 h 74751"/>
                  <a:gd name="connsiteX3" fmla="*/ 17343 w 39151"/>
                  <a:gd name="connsiteY3" fmla="*/ 37384 h 74751"/>
                  <a:gd name="connsiteX4" fmla="*/ 38584 w 39151"/>
                  <a:gd name="connsiteY4" fmla="*/ 4809 h 74751"/>
                  <a:gd name="connsiteX5" fmla="*/ 33345 w 39151"/>
                  <a:gd name="connsiteY5" fmla="*/ 808 h 74751"/>
                  <a:gd name="connsiteX6" fmla="*/ 198 w 39151"/>
                  <a:gd name="connsiteY6" fmla="*/ 72627 h 74751"/>
                  <a:gd name="connsiteX7" fmla="*/ 4675 w 39151"/>
                  <a:gd name="connsiteY7" fmla="*/ 72055 h 74751"/>
                  <a:gd name="connsiteX8" fmla="*/ 3722 w 39151"/>
                  <a:gd name="connsiteY8" fmla="*/ 69769 h 74751"/>
                  <a:gd name="connsiteX9" fmla="*/ 3056 w 39151"/>
                  <a:gd name="connsiteY9" fmla="*/ 69579 h 74751"/>
                  <a:gd name="connsiteX10" fmla="*/ 3056 w 39151"/>
                  <a:gd name="connsiteY10" fmla="*/ 69579 h 7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151" h="74751">
                    <a:moveTo>
                      <a:pt x="3056" y="69579"/>
                    </a:moveTo>
                    <a:cubicBezTo>
                      <a:pt x="2484" y="69960"/>
                      <a:pt x="1912" y="70341"/>
                      <a:pt x="1341" y="70722"/>
                    </a:cubicBezTo>
                    <a:cubicBezTo>
                      <a:pt x="2389" y="71770"/>
                      <a:pt x="3437" y="72817"/>
                      <a:pt x="4389" y="73770"/>
                    </a:cubicBezTo>
                    <a:cubicBezTo>
                      <a:pt x="9818" y="62054"/>
                      <a:pt x="11628" y="49195"/>
                      <a:pt x="17343" y="37384"/>
                    </a:cubicBezTo>
                    <a:cubicBezTo>
                      <a:pt x="23153" y="25478"/>
                      <a:pt x="31345" y="15763"/>
                      <a:pt x="38584" y="4809"/>
                    </a:cubicBezTo>
                    <a:cubicBezTo>
                      <a:pt x="40775" y="1475"/>
                      <a:pt x="36107" y="-1478"/>
                      <a:pt x="33345" y="808"/>
                    </a:cubicBezTo>
                    <a:cubicBezTo>
                      <a:pt x="15819" y="15667"/>
                      <a:pt x="-2088" y="49195"/>
                      <a:pt x="198" y="72627"/>
                    </a:cubicBezTo>
                    <a:cubicBezTo>
                      <a:pt x="579" y="76151"/>
                      <a:pt x="5818" y="74818"/>
                      <a:pt x="4675" y="72055"/>
                    </a:cubicBezTo>
                    <a:cubicBezTo>
                      <a:pt x="4389" y="71293"/>
                      <a:pt x="4103" y="70531"/>
                      <a:pt x="3722" y="69769"/>
                    </a:cubicBezTo>
                    <a:cubicBezTo>
                      <a:pt x="3722" y="69579"/>
                      <a:pt x="3341" y="69388"/>
                      <a:pt x="3056" y="69579"/>
                    </a:cubicBezTo>
                    <a:lnTo>
                      <a:pt x="3056" y="69579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12" name="Freeform: Shape 8811">
                <a:extLst>
                  <a:ext uri="{FF2B5EF4-FFF2-40B4-BE49-F238E27FC236}">
                    <a16:creationId xmlns="" xmlns:a16="http://schemas.microsoft.com/office/drawing/2014/main" id="{5A2E5CB1-C786-4994-92AB-B99119A19F24}"/>
                  </a:ext>
                </a:extLst>
              </p:cNvPr>
              <p:cNvSpPr/>
              <p:nvPr/>
            </p:nvSpPr>
            <p:spPr>
              <a:xfrm>
                <a:off x="5944417" y="3131903"/>
                <a:ext cx="282390" cy="67557"/>
              </a:xfrm>
              <a:custGeom>
                <a:avLst/>
                <a:gdLst>
                  <a:gd name="connsiteX0" fmla="*/ 2325 w 282390"/>
                  <a:gd name="connsiteY0" fmla="*/ 67544 h 67557"/>
                  <a:gd name="connsiteX1" fmla="*/ 279693 w 282390"/>
                  <a:gd name="connsiteY1" fmla="*/ 7632 h 67557"/>
                  <a:gd name="connsiteX2" fmla="*/ 277693 w 282390"/>
                  <a:gd name="connsiteY2" fmla="*/ 203 h 67557"/>
                  <a:gd name="connsiteX3" fmla="*/ 1658 w 282390"/>
                  <a:gd name="connsiteY3" fmla="*/ 62972 h 67557"/>
                  <a:gd name="connsiteX4" fmla="*/ 2325 w 282390"/>
                  <a:gd name="connsiteY4" fmla="*/ 67544 h 67557"/>
                  <a:gd name="connsiteX5" fmla="*/ 2325 w 282390"/>
                  <a:gd name="connsiteY5" fmla="*/ 67544 h 67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2390" h="67557">
                    <a:moveTo>
                      <a:pt x="2325" y="67544"/>
                    </a:moveTo>
                    <a:cubicBezTo>
                      <a:pt x="96813" y="57829"/>
                      <a:pt x="189015" y="35159"/>
                      <a:pt x="279693" y="7632"/>
                    </a:cubicBezTo>
                    <a:cubicBezTo>
                      <a:pt x="284456" y="6203"/>
                      <a:pt x="282360" y="-1321"/>
                      <a:pt x="277693" y="203"/>
                    </a:cubicBezTo>
                    <a:cubicBezTo>
                      <a:pt x="187396" y="30397"/>
                      <a:pt x="95480" y="48494"/>
                      <a:pt x="1658" y="62972"/>
                    </a:cubicBezTo>
                    <a:cubicBezTo>
                      <a:pt x="-913" y="63353"/>
                      <a:pt x="-342" y="67830"/>
                      <a:pt x="2325" y="67544"/>
                    </a:cubicBezTo>
                    <a:lnTo>
                      <a:pt x="2325" y="67544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13" name="Freeform: Shape 8812">
                <a:extLst>
                  <a:ext uri="{FF2B5EF4-FFF2-40B4-BE49-F238E27FC236}">
                    <a16:creationId xmlns="" xmlns:a16="http://schemas.microsoft.com/office/drawing/2014/main" id="{AC5B3C90-426A-44C1-8526-695653B69935}"/>
                  </a:ext>
                </a:extLst>
              </p:cNvPr>
              <p:cNvSpPr/>
              <p:nvPr/>
            </p:nvSpPr>
            <p:spPr>
              <a:xfrm>
                <a:off x="5781638" y="2969778"/>
                <a:ext cx="43853" cy="139502"/>
              </a:xfrm>
              <a:custGeom>
                <a:avLst/>
                <a:gdLst>
                  <a:gd name="connsiteX0" fmla="*/ 40803 w 43853"/>
                  <a:gd name="connsiteY0" fmla="*/ 784 h 139502"/>
                  <a:gd name="connsiteX1" fmla="*/ 131 w 43853"/>
                  <a:gd name="connsiteY1" fmla="*/ 135086 h 139502"/>
                  <a:gd name="connsiteX2" fmla="*/ 7084 w 43853"/>
                  <a:gd name="connsiteY2" fmla="*/ 136991 h 139502"/>
                  <a:gd name="connsiteX3" fmla="*/ 43851 w 43853"/>
                  <a:gd name="connsiteY3" fmla="*/ 1641 h 139502"/>
                  <a:gd name="connsiteX4" fmla="*/ 40803 w 43853"/>
                  <a:gd name="connsiteY4" fmla="*/ 784 h 139502"/>
                  <a:gd name="connsiteX5" fmla="*/ 40803 w 43853"/>
                  <a:gd name="connsiteY5" fmla="*/ 784 h 13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853" h="139502">
                    <a:moveTo>
                      <a:pt x="40803" y="784"/>
                    </a:moveTo>
                    <a:cubicBezTo>
                      <a:pt x="21372" y="41551"/>
                      <a:pt x="11561" y="91366"/>
                      <a:pt x="131" y="135086"/>
                    </a:cubicBezTo>
                    <a:cubicBezTo>
                      <a:pt x="-1012" y="139563"/>
                      <a:pt x="5656" y="141373"/>
                      <a:pt x="7084" y="136991"/>
                    </a:cubicBezTo>
                    <a:cubicBezTo>
                      <a:pt x="20515" y="93938"/>
                      <a:pt x="38612" y="46504"/>
                      <a:pt x="43851" y="1641"/>
                    </a:cubicBezTo>
                    <a:cubicBezTo>
                      <a:pt x="43946" y="22"/>
                      <a:pt x="41470" y="-645"/>
                      <a:pt x="40803" y="784"/>
                    </a:cubicBezTo>
                    <a:lnTo>
                      <a:pt x="40803" y="784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14" name="Freeform: Shape 8813">
                <a:extLst>
                  <a:ext uri="{FF2B5EF4-FFF2-40B4-BE49-F238E27FC236}">
                    <a16:creationId xmlns="" xmlns:a16="http://schemas.microsoft.com/office/drawing/2014/main" id="{1808D62F-5512-4453-B0A0-109DDA2AE748}"/>
                  </a:ext>
                </a:extLst>
              </p:cNvPr>
              <p:cNvSpPr/>
              <p:nvPr/>
            </p:nvSpPr>
            <p:spPr>
              <a:xfrm>
                <a:off x="5813270" y="2972637"/>
                <a:ext cx="52148" cy="160153"/>
              </a:xfrm>
              <a:custGeom>
                <a:avLst/>
                <a:gdLst>
                  <a:gd name="connsiteX0" fmla="*/ 46604 w 52148"/>
                  <a:gd name="connsiteY0" fmla="*/ 1925 h 160153"/>
                  <a:gd name="connsiteX1" fmla="*/ 122 w 52148"/>
                  <a:gd name="connsiteY1" fmla="*/ 156135 h 160153"/>
                  <a:gd name="connsiteX2" fmla="*/ 6409 w 52148"/>
                  <a:gd name="connsiteY2" fmla="*/ 157849 h 160153"/>
                  <a:gd name="connsiteX3" fmla="*/ 52033 w 52148"/>
                  <a:gd name="connsiteY3" fmla="*/ 3354 h 160153"/>
                  <a:gd name="connsiteX4" fmla="*/ 46604 w 52148"/>
                  <a:gd name="connsiteY4" fmla="*/ 1925 h 160153"/>
                  <a:gd name="connsiteX5" fmla="*/ 46604 w 52148"/>
                  <a:gd name="connsiteY5" fmla="*/ 1925 h 160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148" h="160153">
                    <a:moveTo>
                      <a:pt x="46604" y="1925"/>
                    </a:moveTo>
                    <a:cubicBezTo>
                      <a:pt x="29650" y="52693"/>
                      <a:pt x="14029" y="104414"/>
                      <a:pt x="122" y="156135"/>
                    </a:cubicBezTo>
                    <a:cubicBezTo>
                      <a:pt x="-926" y="160230"/>
                      <a:pt x="5075" y="161850"/>
                      <a:pt x="6409" y="157849"/>
                    </a:cubicBezTo>
                    <a:cubicBezTo>
                      <a:pt x="23077" y="106986"/>
                      <a:pt x="38317" y="55170"/>
                      <a:pt x="52033" y="3354"/>
                    </a:cubicBezTo>
                    <a:cubicBezTo>
                      <a:pt x="52986" y="-75"/>
                      <a:pt x="47747" y="-1409"/>
                      <a:pt x="46604" y="1925"/>
                    </a:cubicBezTo>
                    <a:lnTo>
                      <a:pt x="46604" y="1925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15" name="Freeform: Shape 8814">
                <a:extLst>
                  <a:ext uri="{FF2B5EF4-FFF2-40B4-BE49-F238E27FC236}">
                    <a16:creationId xmlns="" xmlns:a16="http://schemas.microsoft.com/office/drawing/2014/main" id="{490B68A3-0882-4DF3-B943-84E0499473F5}"/>
                  </a:ext>
                </a:extLst>
              </p:cNvPr>
              <p:cNvSpPr/>
              <p:nvPr/>
            </p:nvSpPr>
            <p:spPr>
              <a:xfrm>
                <a:off x="5869212" y="2984354"/>
                <a:ext cx="42508" cy="161707"/>
              </a:xfrm>
              <a:custGeom>
                <a:avLst/>
                <a:gdLst>
                  <a:gd name="connsiteX0" fmla="*/ 38858 w 42508"/>
                  <a:gd name="connsiteY0" fmla="*/ 1352 h 161707"/>
                  <a:gd name="connsiteX1" fmla="*/ 92 w 42508"/>
                  <a:gd name="connsiteY1" fmla="*/ 157181 h 161707"/>
                  <a:gd name="connsiteX2" fmla="*/ 7140 w 42508"/>
                  <a:gd name="connsiteY2" fmla="*/ 159086 h 161707"/>
                  <a:gd name="connsiteX3" fmla="*/ 42478 w 42508"/>
                  <a:gd name="connsiteY3" fmla="*/ 2304 h 161707"/>
                  <a:gd name="connsiteX4" fmla="*/ 38858 w 42508"/>
                  <a:gd name="connsiteY4" fmla="*/ 1352 h 161707"/>
                  <a:gd name="connsiteX5" fmla="*/ 38858 w 42508"/>
                  <a:gd name="connsiteY5" fmla="*/ 1352 h 161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508" h="161707">
                    <a:moveTo>
                      <a:pt x="38858" y="1352"/>
                    </a:moveTo>
                    <a:cubicBezTo>
                      <a:pt x="23428" y="52311"/>
                      <a:pt x="10855" y="104984"/>
                      <a:pt x="92" y="157181"/>
                    </a:cubicBezTo>
                    <a:cubicBezTo>
                      <a:pt x="-861" y="161753"/>
                      <a:pt x="5902" y="163658"/>
                      <a:pt x="7140" y="159086"/>
                    </a:cubicBezTo>
                    <a:cubicBezTo>
                      <a:pt x="20951" y="107556"/>
                      <a:pt x="33429" y="54882"/>
                      <a:pt x="42478" y="2304"/>
                    </a:cubicBezTo>
                    <a:cubicBezTo>
                      <a:pt x="42859" y="18"/>
                      <a:pt x="39525" y="-1029"/>
                      <a:pt x="38858" y="1352"/>
                    </a:cubicBezTo>
                    <a:lnTo>
                      <a:pt x="38858" y="1352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16" name="Freeform: Shape 8815">
                <a:extLst>
                  <a:ext uri="{FF2B5EF4-FFF2-40B4-BE49-F238E27FC236}">
                    <a16:creationId xmlns="" xmlns:a16="http://schemas.microsoft.com/office/drawing/2014/main" id="{96C703CC-2C73-4911-81AF-78167999D111}"/>
                  </a:ext>
                </a:extLst>
              </p:cNvPr>
              <p:cNvSpPr/>
              <p:nvPr/>
            </p:nvSpPr>
            <p:spPr>
              <a:xfrm>
                <a:off x="5910505" y="2991189"/>
                <a:ext cx="47727" cy="173416"/>
              </a:xfrm>
              <a:custGeom>
                <a:avLst/>
                <a:gdLst>
                  <a:gd name="connsiteX0" fmla="*/ 5472 w 47727"/>
                  <a:gd name="connsiteY0" fmla="*/ 171491 h 173416"/>
                  <a:gd name="connsiteX1" fmla="*/ 47667 w 47727"/>
                  <a:gd name="connsiteY1" fmla="*/ 4327 h 173416"/>
                  <a:gd name="connsiteX2" fmla="*/ 41000 w 47727"/>
                  <a:gd name="connsiteY2" fmla="*/ 2518 h 173416"/>
                  <a:gd name="connsiteX3" fmla="*/ 138 w 47727"/>
                  <a:gd name="connsiteY3" fmla="*/ 170062 h 173416"/>
                  <a:gd name="connsiteX4" fmla="*/ 5472 w 47727"/>
                  <a:gd name="connsiteY4" fmla="*/ 171491 h 173416"/>
                  <a:gd name="connsiteX5" fmla="*/ 5472 w 47727"/>
                  <a:gd name="connsiteY5" fmla="*/ 171491 h 173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727" h="173416">
                    <a:moveTo>
                      <a:pt x="5472" y="171491"/>
                    </a:moveTo>
                    <a:cubicBezTo>
                      <a:pt x="24712" y="117294"/>
                      <a:pt x="38142" y="61001"/>
                      <a:pt x="47667" y="4327"/>
                    </a:cubicBezTo>
                    <a:cubicBezTo>
                      <a:pt x="48429" y="-54"/>
                      <a:pt x="41762" y="-1864"/>
                      <a:pt x="41000" y="2518"/>
                    </a:cubicBezTo>
                    <a:cubicBezTo>
                      <a:pt x="31189" y="59477"/>
                      <a:pt x="16902" y="114722"/>
                      <a:pt x="138" y="170062"/>
                    </a:cubicBezTo>
                    <a:cubicBezTo>
                      <a:pt x="-910" y="173491"/>
                      <a:pt x="4329" y="174825"/>
                      <a:pt x="5472" y="171491"/>
                    </a:cubicBezTo>
                    <a:lnTo>
                      <a:pt x="5472" y="171491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17" name="Freeform: Shape 8816">
                <a:extLst>
                  <a:ext uri="{FF2B5EF4-FFF2-40B4-BE49-F238E27FC236}">
                    <a16:creationId xmlns="" xmlns:a16="http://schemas.microsoft.com/office/drawing/2014/main" id="{A0BDDEA8-AE42-45EE-BFC2-9B88429C17D8}"/>
                  </a:ext>
                </a:extLst>
              </p:cNvPr>
              <p:cNvSpPr/>
              <p:nvPr/>
            </p:nvSpPr>
            <p:spPr>
              <a:xfrm>
                <a:off x="5972731" y="3089154"/>
                <a:ext cx="247237" cy="50895"/>
              </a:xfrm>
              <a:custGeom>
                <a:avLst/>
                <a:gdLst>
                  <a:gd name="connsiteX0" fmla="*/ 2681 w 247237"/>
                  <a:gd name="connsiteY0" fmla="*/ 50857 h 50895"/>
                  <a:gd name="connsiteX1" fmla="*/ 244616 w 247237"/>
                  <a:gd name="connsiteY1" fmla="*/ 7042 h 50895"/>
                  <a:gd name="connsiteX2" fmla="*/ 242712 w 247237"/>
                  <a:gd name="connsiteY2" fmla="*/ 88 h 50895"/>
                  <a:gd name="connsiteX3" fmla="*/ 1634 w 247237"/>
                  <a:gd name="connsiteY3" fmla="*/ 46761 h 50895"/>
                  <a:gd name="connsiteX4" fmla="*/ 2681 w 247237"/>
                  <a:gd name="connsiteY4" fmla="*/ 50857 h 50895"/>
                  <a:gd name="connsiteX5" fmla="*/ 2681 w 247237"/>
                  <a:gd name="connsiteY5" fmla="*/ 50857 h 50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237" h="50895">
                    <a:moveTo>
                      <a:pt x="2681" y="50857"/>
                    </a:moveTo>
                    <a:cubicBezTo>
                      <a:pt x="83453" y="37522"/>
                      <a:pt x="164035" y="21901"/>
                      <a:pt x="244616" y="7042"/>
                    </a:cubicBezTo>
                    <a:cubicBezTo>
                      <a:pt x="249189" y="6184"/>
                      <a:pt x="247283" y="-864"/>
                      <a:pt x="242712" y="88"/>
                    </a:cubicBezTo>
                    <a:cubicBezTo>
                      <a:pt x="162320" y="15424"/>
                      <a:pt x="81644" y="29902"/>
                      <a:pt x="1634" y="46761"/>
                    </a:cubicBezTo>
                    <a:cubicBezTo>
                      <a:pt x="-1224" y="47332"/>
                      <a:pt x="15" y="51333"/>
                      <a:pt x="2681" y="50857"/>
                    </a:cubicBezTo>
                    <a:lnTo>
                      <a:pt x="2681" y="50857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18" name="Freeform: Shape 8817">
                <a:extLst>
                  <a:ext uri="{FF2B5EF4-FFF2-40B4-BE49-F238E27FC236}">
                    <a16:creationId xmlns="" xmlns:a16="http://schemas.microsoft.com/office/drawing/2014/main" id="{752203AC-DE48-4574-90A0-AEB0C0763A1C}"/>
                  </a:ext>
                </a:extLst>
              </p:cNvPr>
              <p:cNvSpPr/>
              <p:nvPr/>
            </p:nvSpPr>
            <p:spPr>
              <a:xfrm>
                <a:off x="5999094" y="3028120"/>
                <a:ext cx="241887" cy="38725"/>
              </a:xfrm>
              <a:custGeom>
                <a:avLst/>
                <a:gdLst>
                  <a:gd name="connsiteX0" fmla="*/ 2608 w 241887"/>
                  <a:gd name="connsiteY0" fmla="*/ 38072 h 38725"/>
                  <a:gd name="connsiteX1" fmla="*/ 239018 w 241887"/>
                  <a:gd name="connsiteY1" fmla="*/ 7687 h 38725"/>
                  <a:gd name="connsiteX2" fmla="*/ 236923 w 241887"/>
                  <a:gd name="connsiteY2" fmla="*/ 67 h 38725"/>
                  <a:gd name="connsiteX3" fmla="*/ 2608 w 241887"/>
                  <a:gd name="connsiteY3" fmla="*/ 32738 h 38725"/>
                  <a:gd name="connsiteX4" fmla="*/ 2608 w 241887"/>
                  <a:gd name="connsiteY4" fmla="*/ 38072 h 38725"/>
                  <a:gd name="connsiteX5" fmla="*/ 2608 w 241887"/>
                  <a:gd name="connsiteY5" fmla="*/ 38072 h 38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887" h="38725">
                    <a:moveTo>
                      <a:pt x="2608" y="38072"/>
                    </a:moveTo>
                    <a:cubicBezTo>
                      <a:pt x="82237" y="42834"/>
                      <a:pt x="161104" y="20451"/>
                      <a:pt x="239018" y="7687"/>
                    </a:cubicBezTo>
                    <a:cubicBezTo>
                      <a:pt x="244066" y="6830"/>
                      <a:pt x="241876" y="-790"/>
                      <a:pt x="236923" y="67"/>
                    </a:cubicBezTo>
                    <a:cubicBezTo>
                      <a:pt x="158627" y="12831"/>
                      <a:pt x="82237" y="29976"/>
                      <a:pt x="2608" y="32738"/>
                    </a:cubicBezTo>
                    <a:cubicBezTo>
                      <a:pt x="-917" y="32833"/>
                      <a:pt x="-821" y="37881"/>
                      <a:pt x="2608" y="38072"/>
                    </a:cubicBezTo>
                    <a:lnTo>
                      <a:pt x="2608" y="38072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19" name="Freeform: Shape 8818">
                <a:extLst>
                  <a:ext uri="{FF2B5EF4-FFF2-40B4-BE49-F238E27FC236}">
                    <a16:creationId xmlns="" xmlns:a16="http://schemas.microsoft.com/office/drawing/2014/main" id="{777F1795-00DE-49DF-AC34-57C64FB264AE}"/>
                  </a:ext>
                </a:extLst>
              </p:cNvPr>
              <p:cNvSpPr/>
              <p:nvPr/>
            </p:nvSpPr>
            <p:spPr>
              <a:xfrm>
                <a:off x="5941133" y="3000672"/>
                <a:ext cx="67052" cy="171725"/>
              </a:xfrm>
              <a:custGeom>
                <a:avLst/>
                <a:gdLst>
                  <a:gd name="connsiteX0" fmla="*/ 5704 w 67052"/>
                  <a:gd name="connsiteY0" fmla="*/ 170676 h 171725"/>
                  <a:gd name="connsiteX1" fmla="*/ 67045 w 67052"/>
                  <a:gd name="connsiteY1" fmla="*/ 4179 h 171725"/>
                  <a:gd name="connsiteX2" fmla="*/ 58378 w 67052"/>
                  <a:gd name="connsiteY2" fmla="*/ 4179 h 171725"/>
                  <a:gd name="connsiteX3" fmla="*/ 466 w 67052"/>
                  <a:gd name="connsiteY3" fmla="*/ 166676 h 171725"/>
                  <a:gd name="connsiteX4" fmla="*/ 5704 w 67052"/>
                  <a:gd name="connsiteY4" fmla="*/ 170676 h 171725"/>
                  <a:gd name="connsiteX5" fmla="*/ 5704 w 67052"/>
                  <a:gd name="connsiteY5" fmla="*/ 170676 h 17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052" h="171725">
                    <a:moveTo>
                      <a:pt x="5704" y="170676"/>
                    </a:moveTo>
                    <a:cubicBezTo>
                      <a:pt x="42757" y="123242"/>
                      <a:pt x="64474" y="64377"/>
                      <a:pt x="67045" y="4179"/>
                    </a:cubicBezTo>
                    <a:cubicBezTo>
                      <a:pt x="67331" y="-1441"/>
                      <a:pt x="58854" y="-1345"/>
                      <a:pt x="58378" y="4179"/>
                    </a:cubicBezTo>
                    <a:cubicBezTo>
                      <a:pt x="53615" y="64853"/>
                      <a:pt x="35041" y="116574"/>
                      <a:pt x="466" y="166676"/>
                    </a:cubicBezTo>
                    <a:cubicBezTo>
                      <a:pt x="-1535" y="169724"/>
                      <a:pt x="3418" y="173629"/>
                      <a:pt x="5704" y="170676"/>
                    </a:cubicBezTo>
                    <a:lnTo>
                      <a:pt x="5704" y="170676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20" name="Freeform: Shape 8819">
                <a:extLst>
                  <a:ext uri="{FF2B5EF4-FFF2-40B4-BE49-F238E27FC236}">
                    <a16:creationId xmlns="" xmlns:a16="http://schemas.microsoft.com/office/drawing/2014/main" id="{23797673-C904-43D9-BA80-D01AC6B91A5B}"/>
                  </a:ext>
                </a:extLst>
              </p:cNvPr>
              <p:cNvSpPr/>
              <p:nvPr/>
            </p:nvSpPr>
            <p:spPr>
              <a:xfrm>
                <a:off x="6068781" y="3401294"/>
                <a:ext cx="17789" cy="222171"/>
              </a:xfrm>
              <a:custGeom>
                <a:avLst/>
                <a:gdLst>
                  <a:gd name="connsiteX0" fmla="*/ 11502 w 17789"/>
                  <a:gd name="connsiteY0" fmla="*/ 3036 h 222171"/>
                  <a:gd name="connsiteX1" fmla="*/ 72 w 17789"/>
                  <a:gd name="connsiteY1" fmla="*/ 219635 h 222171"/>
                  <a:gd name="connsiteX2" fmla="*/ 5311 w 17789"/>
                  <a:gd name="connsiteY2" fmla="*/ 219635 h 222171"/>
                  <a:gd name="connsiteX3" fmla="*/ 17789 w 17789"/>
                  <a:gd name="connsiteY3" fmla="*/ 3036 h 222171"/>
                  <a:gd name="connsiteX4" fmla="*/ 11502 w 17789"/>
                  <a:gd name="connsiteY4" fmla="*/ 3036 h 222171"/>
                  <a:gd name="connsiteX5" fmla="*/ 11502 w 17789"/>
                  <a:gd name="connsiteY5" fmla="*/ 3036 h 222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89" h="222171">
                    <a:moveTo>
                      <a:pt x="11502" y="3036"/>
                    </a:moveTo>
                    <a:cubicBezTo>
                      <a:pt x="6168" y="74664"/>
                      <a:pt x="-785" y="147816"/>
                      <a:pt x="72" y="219635"/>
                    </a:cubicBezTo>
                    <a:cubicBezTo>
                      <a:pt x="72" y="223159"/>
                      <a:pt x="4930" y="222873"/>
                      <a:pt x="5311" y="219635"/>
                    </a:cubicBezTo>
                    <a:cubicBezTo>
                      <a:pt x="13979" y="148292"/>
                      <a:pt x="15217" y="74855"/>
                      <a:pt x="17789" y="3036"/>
                    </a:cubicBezTo>
                    <a:cubicBezTo>
                      <a:pt x="17884" y="-1060"/>
                      <a:pt x="11788" y="-964"/>
                      <a:pt x="11502" y="3036"/>
                    </a:cubicBezTo>
                    <a:lnTo>
                      <a:pt x="11502" y="3036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21" name="Freeform: Shape 8820">
                <a:extLst>
                  <a:ext uri="{FF2B5EF4-FFF2-40B4-BE49-F238E27FC236}">
                    <a16:creationId xmlns="" xmlns:a16="http://schemas.microsoft.com/office/drawing/2014/main" id="{5650AD57-A62C-4468-AED5-0D82067F33A3}"/>
                  </a:ext>
                </a:extLst>
              </p:cNvPr>
              <p:cNvSpPr/>
              <p:nvPr/>
            </p:nvSpPr>
            <p:spPr>
              <a:xfrm>
                <a:off x="6141640" y="3378950"/>
                <a:ext cx="68557" cy="182854"/>
              </a:xfrm>
              <a:custGeom>
                <a:avLst/>
                <a:gdLst>
                  <a:gd name="connsiteX0" fmla="*/ 174 w 68557"/>
                  <a:gd name="connsiteY0" fmla="*/ 3758 h 182854"/>
                  <a:gd name="connsiteX1" fmla="*/ 61801 w 68557"/>
                  <a:gd name="connsiteY1" fmla="*/ 180542 h 182854"/>
                  <a:gd name="connsiteX2" fmla="*/ 68373 w 68557"/>
                  <a:gd name="connsiteY2" fmla="*/ 178732 h 182854"/>
                  <a:gd name="connsiteX3" fmla="*/ 6080 w 68557"/>
                  <a:gd name="connsiteY3" fmla="*/ 2044 h 182854"/>
                  <a:gd name="connsiteX4" fmla="*/ 174 w 68557"/>
                  <a:gd name="connsiteY4" fmla="*/ 3758 h 182854"/>
                  <a:gd name="connsiteX5" fmla="*/ 174 w 68557"/>
                  <a:gd name="connsiteY5" fmla="*/ 3758 h 18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557" h="182854">
                    <a:moveTo>
                      <a:pt x="174" y="3758"/>
                    </a:moveTo>
                    <a:cubicBezTo>
                      <a:pt x="18558" y="62813"/>
                      <a:pt x="38084" y="123392"/>
                      <a:pt x="61801" y="180542"/>
                    </a:cubicBezTo>
                    <a:cubicBezTo>
                      <a:pt x="63420" y="184447"/>
                      <a:pt x="69707" y="183114"/>
                      <a:pt x="68373" y="178732"/>
                    </a:cubicBezTo>
                    <a:cubicBezTo>
                      <a:pt x="51228" y="119201"/>
                      <a:pt x="28654" y="59765"/>
                      <a:pt x="6080" y="2044"/>
                    </a:cubicBezTo>
                    <a:cubicBezTo>
                      <a:pt x="4651" y="-1481"/>
                      <a:pt x="-1064" y="-147"/>
                      <a:pt x="174" y="3758"/>
                    </a:cubicBezTo>
                    <a:lnTo>
                      <a:pt x="174" y="3758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22" name="Freeform: Shape 8821">
                <a:extLst>
                  <a:ext uri="{FF2B5EF4-FFF2-40B4-BE49-F238E27FC236}">
                    <a16:creationId xmlns="" xmlns:a16="http://schemas.microsoft.com/office/drawing/2014/main" id="{69D65151-FF21-4FE0-8267-8533EBDE66D6}"/>
                  </a:ext>
                </a:extLst>
              </p:cNvPr>
              <p:cNvSpPr/>
              <p:nvPr/>
            </p:nvSpPr>
            <p:spPr>
              <a:xfrm>
                <a:off x="6151009" y="3382940"/>
                <a:ext cx="114883" cy="144110"/>
              </a:xfrm>
              <a:custGeom>
                <a:avLst/>
                <a:gdLst>
                  <a:gd name="connsiteX0" fmla="*/ 426 w 114883"/>
                  <a:gd name="connsiteY0" fmla="*/ 3292 h 144110"/>
                  <a:gd name="connsiteX1" fmla="*/ 112249 w 114883"/>
                  <a:gd name="connsiteY1" fmla="*/ 143596 h 144110"/>
                  <a:gd name="connsiteX2" fmla="*/ 114535 w 114883"/>
                  <a:gd name="connsiteY2" fmla="*/ 141310 h 144110"/>
                  <a:gd name="connsiteX3" fmla="*/ 4331 w 114883"/>
                  <a:gd name="connsiteY3" fmla="*/ 1006 h 144110"/>
                  <a:gd name="connsiteX4" fmla="*/ 426 w 114883"/>
                  <a:gd name="connsiteY4" fmla="*/ 3292 h 144110"/>
                  <a:gd name="connsiteX5" fmla="*/ 426 w 114883"/>
                  <a:gd name="connsiteY5" fmla="*/ 3292 h 144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883" h="144110">
                    <a:moveTo>
                      <a:pt x="426" y="3292"/>
                    </a:moveTo>
                    <a:cubicBezTo>
                      <a:pt x="34811" y="52251"/>
                      <a:pt x="69958" y="101114"/>
                      <a:pt x="112249" y="143596"/>
                    </a:cubicBezTo>
                    <a:cubicBezTo>
                      <a:pt x="113773" y="145120"/>
                      <a:pt x="115678" y="142929"/>
                      <a:pt x="114535" y="141310"/>
                    </a:cubicBezTo>
                    <a:cubicBezTo>
                      <a:pt x="77578" y="94637"/>
                      <a:pt x="38621" y="49774"/>
                      <a:pt x="4331" y="1006"/>
                    </a:cubicBezTo>
                    <a:cubicBezTo>
                      <a:pt x="2616" y="-1375"/>
                      <a:pt x="-1289" y="911"/>
                      <a:pt x="426" y="3292"/>
                    </a:cubicBezTo>
                    <a:lnTo>
                      <a:pt x="426" y="3292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23" name="Freeform: Shape 8822">
                <a:extLst>
                  <a:ext uri="{FF2B5EF4-FFF2-40B4-BE49-F238E27FC236}">
                    <a16:creationId xmlns="" xmlns:a16="http://schemas.microsoft.com/office/drawing/2014/main" id="{3DB89D7B-1EB1-48E3-81EF-866494C58F5D}"/>
                  </a:ext>
                </a:extLst>
              </p:cNvPr>
              <p:cNvSpPr/>
              <p:nvPr/>
            </p:nvSpPr>
            <p:spPr>
              <a:xfrm>
                <a:off x="6249625" y="3336668"/>
                <a:ext cx="161487" cy="133200"/>
              </a:xfrm>
              <a:custGeom>
                <a:avLst/>
                <a:gdLst>
                  <a:gd name="connsiteX0" fmla="*/ 869 w 161487"/>
                  <a:gd name="connsiteY0" fmla="*/ 4987 h 133200"/>
                  <a:gd name="connsiteX1" fmla="*/ 155460 w 161487"/>
                  <a:gd name="connsiteY1" fmla="*/ 132527 h 133200"/>
                  <a:gd name="connsiteX2" fmla="*/ 160318 w 161487"/>
                  <a:gd name="connsiteY2" fmla="*/ 126240 h 133200"/>
                  <a:gd name="connsiteX3" fmla="*/ 4393 w 161487"/>
                  <a:gd name="connsiteY3" fmla="*/ 510 h 133200"/>
                  <a:gd name="connsiteX4" fmla="*/ 869 w 161487"/>
                  <a:gd name="connsiteY4" fmla="*/ 4987 h 133200"/>
                  <a:gd name="connsiteX5" fmla="*/ 869 w 161487"/>
                  <a:gd name="connsiteY5" fmla="*/ 4987 h 13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487" h="133200">
                    <a:moveTo>
                      <a:pt x="869" y="4987"/>
                    </a:moveTo>
                    <a:cubicBezTo>
                      <a:pt x="50971" y="48612"/>
                      <a:pt x="101644" y="93284"/>
                      <a:pt x="155460" y="132527"/>
                    </a:cubicBezTo>
                    <a:cubicBezTo>
                      <a:pt x="159175" y="135194"/>
                      <a:pt x="163651" y="129288"/>
                      <a:pt x="160318" y="126240"/>
                    </a:cubicBezTo>
                    <a:cubicBezTo>
                      <a:pt x="111169" y="81473"/>
                      <a:pt x="57257" y="40896"/>
                      <a:pt x="4393" y="510"/>
                    </a:cubicBezTo>
                    <a:cubicBezTo>
                      <a:pt x="1726" y="-1490"/>
                      <a:pt x="-1607" y="2892"/>
                      <a:pt x="869" y="4987"/>
                    </a:cubicBezTo>
                    <a:lnTo>
                      <a:pt x="869" y="4987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24" name="Freeform: Shape 8823">
                <a:extLst>
                  <a:ext uri="{FF2B5EF4-FFF2-40B4-BE49-F238E27FC236}">
                    <a16:creationId xmlns="" xmlns:a16="http://schemas.microsoft.com/office/drawing/2014/main" id="{4B369EAE-0913-4A92-BB93-75ED99B44E8F}"/>
                  </a:ext>
                </a:extLst>
              </p:cNvPr>
              <p:cNvSpPr/>
              <p:nvPr/>
            </p:nvSpPr>
            <p:spPr>
              <a:xfrm>
                <a:off x="5953882" y="3472285"/>
                <a:ext cx="588965" cy="250580"/>
              </a:xfrm>
              <a:custGeom>
                <a:avLst/>
                <a:gdLst>
                  <a:gd name="connsiteX0" fmla="*/ 671 w 588965"/>
                  <a:gd name="connsiteY0" fmla="*/ 237035 h 250580"/>
                  <a:gd name="connsiteX1" fmla="*/ 98493 w 588965"/>
                  <a:gd name="connsiteY1" fmla="*/ 217985 h 250580"/>
                  <a:gd name="connsiteX2" fmla="*/ 210602 w 588965"/>
                  <a:gd name="connsiteY2" fmla="*/ 184838 h 250580"/>
                  <a:gd name="connsiteX3" fmla="*/ 248226 w 588965"/>
                  <a:gd name="connsiteY3" fmla="*/ 185315 h 250580"/>
                  <a:gd name="connsiteX4" fmla="*/ 308615 w 588965"/>
                  <a:gd name="connsiteY4" fmla="*/ 153787 h 250580"/>
                  <a:gd name="connsiteX5" fmla="*/ 397673 w 588965"/>
                  <a:gd name="connsiteY5" fmla="*/ 108353 h 250580"/>
                  <a:gd name="connsiteX6" fmla="*/ 432059 w 588965"/>
                  <a:gd name="connsiteY6" fmla="*/ 110829 h 250580"/>
                  <a:gd name="connsiteX7" fmla="*/ 472825 w 588965"/>
                  <a:gd name="connsiteY7" fmla="*/ 85778 h 250580"/>
                  <a:gd name="connsiteX8" fmla="*/ 562361 w 588965"/>
                  <a:gd name="connsiteY8" fmla="*/ 30057 h 250580"/>
                  <a:gd name="connsiteX9" fmla="*/ 588840 w 588965"/>
                  <a:gd name="connsiteY9" fmla="*/ 6721 h 250580"/>
                  <a:gd name="connsiteX10" fmla="*/ 578458 w 588965"/>
                  <a:gd name="connsiteY10" fmla="*/ 3863 h 250580"/>
                  <a:gd name="connsiteX11" fmla="*/ 511688 w 588965"/>
                  <a:gd name="connsiteY11" fmla="*/ 17484 h 250580"/>
                  <a:gd name="connsiteX12" fmla="*/ 487208 w 588965"/>
                  <a:gd name="connsiteY12" fmla="*/ 39487 h 250580"/>
                  <a:gd name="connsiteX13" fmla="*/ 471587 w 588965"/>
                  <a:gd name="connsiteY13" fmla="*/ 66062 h 250580"/>
                  <a:gd name="connsiteX14" fmla="*/ 383957 w 588965"/>
                  <a:gd name="connsiteY14" fmla="*/ 94922 h 250580"/>
                  <a:gd name="connsiteX15" fmla="*/ 347476 w 588965"/>
                  <a:gd name="connsiteY15" fmla="*/ 98637 h 250580"/>
                  <a:gd name="connsiteX16" fmla="*/ 305852 w 588965"/>
                  <a:gd name="connsiteY16" fmla="*/ 139499 h 250580"/>
                  <a:gd name="connsiteX17" fmla="*/ 190695 w 588965"/>
                  <a:gd name="connsiteY17" fmla="*/ 173027 h 250580"/>
                  <a:gd name="connsiteX18" fmla="*/ 131830 w 588965"/>
                  <a:gd name="connsiteY18" fmla="*/ 181219 h 250580"/>
                  <a:gd name="connsiteX19" fmla="*/ 3148 w 588965"/>
                  <a:gd name="connsiteY19" fmla="*/ 233606 h 250580"/>
                  <a:gd name="connsiteX20" fmla="*/ 671 w 588965"/>
                  <a:gd name="connsiteY20" fmla="*/ 237035 h 250580"/>
                  <a:gd name="connsiteX21" fmla="*/ 671 w 588965"/>
                  <a:gd name="connsiteY21" fmla="*/ 237035 h 25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88965" h="250580">
                    <a:moveTo>
                      <a:pt x="671" y="237035"/>
                    </a:moveTo>
                    <a:cubicBezTo>
                      <a:pt x="37247" y="266658"/>
                      <a:pt x="66965" y="241893"/>
                      <a:pt x="98493" y="217985"/>
                    </a:cubicBezTo>
                    <a:cubicBezTo>
                      <a:pt x="143927" y="183600"/>
                      <a:pt x="161739" y="181409"/>
                      <a:pt x="210602" y="184838"/>
                    </a:cubicBezTo>
                    <a:cubicBezTo>
                      <a:pt x="223651" y="185791"/>
                      <a:pt x="234986" y="187315"/>
                      <a:pt x="248226" y="185315"/>
                    </a:cubicBezTo>
                    <a:cubicBezTo>
                      <a:pt x="271562" y="181790"/>
                      <a:pt x="292041" y="170265"/>
                      <a:pt x="308615" y="153787"/>
                    </a:cubicBezTo>
                    <a:cubicBezTo>
                      <a:pt x="341095" y="121497"/>
                      <a:pt x="322140" y="113496"/>
                      <a:pt x="397673" y="108353"/>
                    </a:cubicBezTo>
                    <a:cubicBezTo>
                      <a:pt x="419295" y="106829"/>
                      <a:pt x="410532" y="114639"/>
                      <a:pt x="432059" y="110829"/>
                    </a:cubicBezTo>
                    <a:cubicBezTo>
                      <a:pt x="450061" y="107686"/>
                      <a:pt x="461395" y="99494"/>
                      <a:pt x="472825" y="85778"/>
                    </a:cubicBezTo>
                    <a:cubicBezTo>
                      <a:pt x="505401" y="46535"/>
                      <a:pt x="486256" y="63490"/>
                      <a:pt x="562361" y="30057"/>
                    </a:cubicBezTo>
                    <a:cubicBezTo>
                      <a:pt x="578839" y="22818"/>
                      <a:pt x="585220" y="25104"/>
                      <a:pt x="588840" y="6721"/>
                    </a:cubicBezTo>
                    <a:cubicBezTo>
                      <a:pt x="590174" y="-42"/>
                      <a:pt x="580458" y="-2899"/>
                      <a:pt x="578458" y="3863"/>
                    </a:cubicBezTo>
                    <a:cubicBezTo>
                      <a:pt x="573695" y="20056"/>
                      <a:pt x="525403" y="11960"/>
                      <a:pt x="511688" y="17484"/>
                    </a:cubicBezTo>
                    <a:cubicBezTo>
                      <a:pt x="501686" y="21580"/>
                      <a:pt x="493590" y="31486"/>
                      <a:pt x="487208" y="39487"/>
                    </a:cubicBezTo>
                    <a:cubicBezTo>
                      <a:pt x="481398" y="46726"/>
                      <a:pt x="477969" y="60061"/>
                      <a:pt x="471587" y="66062"/>
                    </a:cubicBezTo>
                    <a:cubicBezTo>
                      <a:pt x="450537" y="86064"/>
                      <a:pt x="410246" y="92351"/>
                      <a:pt x="383957" y="94922"/>
                    </a:cubicBezTo>
                    <a:cubicBezTo>
                      <a:pt x="369860" y="96256"/>
                      <a:pt x="361097" y="92827"/>
                      <a:pt x="347476" y="98637"/>
                    </a:cubicBezTo>
                    <a:cubicBezTo>
                      <a:pt x="328522" y="106733"/>
                      <a:pt x="319187" y="125117"/>
                      <a:pt x="305852" y="139499"/>
                    </a:cubicBezTo>
                    <a:cubicBezTo>
                      <a:pt x="272800" y="175028"/>
                      <a:pt x="236415" y="175790"/>
                      <a:pt x="190695" y="173027"/>
                    </a:cubicBezTo>
                    <a:cubicBezTo>
                      <a:pt x="167930" y="171694"/>
                      <a:pt x="152119" y="171313"/>
                      <a:pt x="131830" y="181219"/>
                    </a:cubicBezTo>
                    <a:cubicBezTo>
                      <a:pt x="93445" y="200078"/>
                      <a:pt x="60869" y="272754"/>
                      <a:pt x="3148" y="233606"/>
                    </a:cubicBezTo>
                    <a:cubicBezTo>
                      <a:pt x="1338" y="232368"/>
                      <a:pt x="-1234" y="235511"/>
                      <a:pt x="671" y="237035"/>
                    </a:cubicBezTo>
                    <a:lnTo>
                      <a:pt x="671" y="237035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25" name="Freeform: Shape 8824">
                <a:extLst>
                  <a:ext uri="{FF2B5EF4-FFF2-40B4-BE49-F238E27FC236}">
                    <a16:creationId xmlns="" xmlns:a16="http://schemas.microsoft.com/office/drawing/2014/main" id="{1D14D076-9935-44E3-818C-C1101B4FCB2F}"/>
                  </a:ext>
                </a:extLst>
              </p:cNvPr>
              <p:cNvSpPr/>
              <p:nvPr/>
            </p:nvSpPr>
            <p:spPr>
              <a:xfrm>
                <a:off x="5953566" y="3462226"/>
                <a:ext cx="581449" cy="236503"/>
              </a:xfrm>
              <a:custGeom>
                <a:avLst/>
                <a:gdLst>
                  <a:gd name="connsiteX0" fmla="*/ 580392 w 581449"/>
                  <a:gd name="connsiteY0" fmla="*/ 2016 h 236503"/>
                  <a:gd name="connsiteX1" fmla="*/ 482570 w 581449"/>
                  <a:gd name="connsiteY1" fmla="*/ 24305 h 236503"/>
                  <a:gd name="connsiteX2" fmla="*/ 461711 w 581449"/>
                  <a:gd name="connsiteY2" fmla="*/ 45831 h 236503"/>
                  <a:gd name="connsiteX3" fmla="*/ 381129 w 581449"/>
                  <a:gd name="connsiteY3" fmla="*/ 80788 h 236503"/>
                  <a:gd name="connsiteX4" fmla="*/ 324836 w 581449"/>
                  <a:gd name="connsiteY4" fmla="*/ 92313 h 236503"/>
                  <a:gd name="connsiteX5" fmla="*/ 266162 w 581449"/>
                  <a:gd name="connsiteY5" fmla="*/ 142415 h 236503"/>
                  <a:gd name="connsiteX6" fmla="*/ 158816 w 581449"/>
                  <a:gd name="connsiteY6" fmla="*/ 150416 h 236503"/>
                  <a:gd name="connsiteX7" fmla="*/ 5939 w 581449"/>
                  <a:gd name="connsiteY7" fmla="*/ 221377 h 236503"/>
                  <a:gd name="connsiteX8" fmla="*/ 415 w 581449"/>
                  <a:gd name="connsiteY8" fmla="*/ 224616 h 236503"/>
                  <a:gd name="connsiteX9" fmla="*/ 52802 w 581449"/>
                  <a:gd name="connsiteY9" fmla="*/ 229283 h 236503"/>
                  <a:gd name="connsiteX10" fmla="*/ 115477 w 581449"/>
                  <a:gd name="connsiteY10" fmla="*/ 175848 h 236503"/>
                  <a:gd name="connsiteX11" fmla="*/ 245398 w 581449"/>
                  <a:gd name="connsiteY11" fmla="*/ 155464 h 236503"/>
                  <a:gd name="connsiteX12" fmla="*/ 293309 w 581449"/>
                  <a:gd name="connsiteY12" fmla="*/ 126984 h 236503"/>
                  <a:gd name="connsiteX13" fmla="*/ 371795 w 581449"/>
                  <a:gd name="connsiteY13" fmla="*/ 83265 h 236503"/>
                  <a:gd name="connsiteX14" fmla="*/ 409704 w 581449"/>
                  <a:gd name="connsiteY14" fmla="*/ 85741 h 236503"/>
                  <a:gd name="connsiteX15" fmla="*/ 453710 w 581449"/>
                  <a:gd name="connsiteY15" fmla="*/ 60881 h 236503"/>
                  <a:gd name="connsiteX16" fmla="*/ 580202 w 581449"/>
                  <a:gd name="connsiteY16" fmla="*/ 4874 h 236503"/>
                  <a:gd name="connsiteX17" fmla="*/ 580392 w 581449"/>
                  <a:gd name="connsiteY17" fmla="*/ 2016 h 236503"/>
                  <a:gd name="connsiteX18" fmla="*/ 580392 w 581449"/>
                  <a:gd name="connsiteY18" fmla="*/ 2016 h 236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1449" h="236503">
                    <a:moveTo>
                      <a:pt x="580392" y="2016"/>
                    </a:moveTo>
                    <a:cubicBezTo>
                      <a:pt x="547150" y="-4080"/>
                      <a:pt x="509907" y="3731"/>
                      <a:pt x="482570" y="24305"/>
                    </a:cubicBezTo>
                    <a:cubicBezTo>
                      <a:pt x="473998" y="30782"/>
                      <a:pt x="469521" y="38973"/>
                      <a:pt x="461711" y="45831"/>
                    </a:cubicBezTo>
                    <a:cubicBezTo>
                      <a:pt x="438946" y="65548"/>
                      <a:pt x="412181" y="78026"/>
                      <a:pt x="381129" y="80788"/>
                    </a:cubicBezTo>
                    <a:cubicBezTo>
                      <a:pt x="357507" y="82884"/>
                      <a:pt x="345506" y="79550"/>
                      <a:pt x="324836" y="92313"/>
                    </a:cubicBezTo>
                    <a:cubicBezTo>
                      <a:pt x="303405" y="105553"/>
                      <a:pt x="289118" y="131842"/>
                      <a:pt x="266162" y="142415"/>
                    </a:cubicBezTo>
                    <a:cubicBezTo>
                      <a:pt x="230063" y="158988"/>
                      <a:pt x="195296" y="145939"/>
                      <a:pt x="158816" y="150416"/>
                    </a:cubicBezTo>
                    <a:cubicBezTo>
                      <a:pt x="122049" y="154893"/>
                      <a:pt x="27656" y="254810"/>
                      <a:pt x="5939" y="221377"/>
                    </a:cubicBezTo>
                    <a:cubicBezTo>
                      <a:pt x="3653" y="217948"/>
                      <a:pt x="-1490" y="220901"/>
                      <a:pt x="415" y="224616"/>
                    </a:cubicBezTo>
                    <a:cubicBezTo>
                      <a:pt x="9940" y="243094"/>
                      <a:pt x="37753" y="236236"/>
                      <a:pt x="52802" y="229283"/>
                    </a:cubicBezTo>
                    <a:cubicBezTo>
                      <a:pt x="77853" y="217758"/>
                      <a:pt x="93379" y="191373"/>
                      <a:pt x="115477" y="175848"/>
                    </a:cubicBezTo>
                    <a:cubicBezTo>
                      <a:pt x="159673" y="144701"/>
                      <a:pt x="199297" y="166704"/>
                      <a:pt x="245398" y="155464"/>
                    </a:cubicBezTo>
                    <a:cubicBezTo>
                      <a:pt x="264734" y="150797"/>
                      <a:pt x="278545" y="139843"/>
                      <a:pt x="293309" y="126984"/>
                    </a:cubicBezTo>
                    <a:cubicBezTo>
                      <a:pt x="318836" y="104696"/>
                      <a:pt x="327408" y="86598"/>
                      <a:pt x="371795" y="83265"/>
                    </a:cubicBezTo>
                    <a:cubicBezTo>
                      <a:pt x="383796" y="82312"/>
                      <a:pt x="397512" y="87741"/>
                      <a:pt x="409704" y="85741"/>
                    </a:cubicBezTo>
                    <a:cubicBezTo>
                      <a:pt x="430850" y="82407"/>
                      <a:pt x="439136" y="75740"/>
                      <a:pt x="453710" y="60881"/>
                    </a:cubicBezTo>
                    <a:cubicBezTo>
                      <a:pt x="492762" y="21257"/>
                      <a:pt x="520480" y="-460"/>
                      <a:pt x="580202" y="4874"/>
                    </a:cubicBezTo>
                    <a:cubicBezTo>
                      <a:pt x="581630" y="5160"/>
                      <a:pt x="582011" y="2397"/>
                      <a:pt x="580392" y="2016"/>
                    </a:cubicBezTo>
                    <a:lnTo>
                      <a:pt x="580392" y="2016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26" name="Freeform: Shape 8825">
                <a:extLst>
                  <a:ext uri="{FF2B5EF4-FFF2-40B4-BE49-F238E27FC236}">
                    <a16:creationId xmlns="" xmlns:a16="http://schemas.microsoft.com/office/drawing/2014/main" id="{FD678CA6-51FC-43DA-AAB4-FEE6296D6666}"/>
                  </a:ext>
                </a:extLst>
              </p:cNvPr>
              <p:cNvSpPr/>
              <p:nvPr/>
            </p:nvSpPr>
            <p:spPr>
              <a:xfrm>
                <a:off x="6636195" y="3750386"/>
                <a:ext cx="34952" cy="34795"/>
              </a:xfrm>
              <a:custGeom>
                <a:avLst/>
                <a:gdLst>
                  <a:gd name="connsiteX0" fmla="*/ 30828 w 34952"/>
                  <a:gd name="connsiteY0" fmla="*/ 1130 h 34795"/>
                  <a:gd name="connsiteX1" fmla="*/ 9873 w 34952"/>
                  <a:gd name="connsiteY1" fmla="*/ 2559 h 34795"/>
                  <a:gd name="connsiteX2" fmla="*/ 348 w 34952"/>
                  <a:gd name="connsiteY2" fmla="*/ 13798 h 34795"/>
                  <a:gd name="connsiteX3" fmla="*/ 15112 w 34952"/>
                  <a:gd name="connsiteY3" fmla="*/ 16465 h 34795"/>
                  <a:gd name="connsiteX4" fmla="*/ 29685 w 34952"/>
                  <a:gd name="connsiteY4" fmla="*/ 4273 h 34795"/>
                  <a:gd name="connsiteX5" fmla="*/ 27304 w 34952"/>
                  <a:gd name="connsiteY5" fmla="*/ 2463 h 34795"/>
                  <a:gd name="connsiteX6" fmla="*/ 19112 w 34952"/>
                  <a:gd name="connsiteY6" fmla="*/ 20656 h 34795"/>
                  <a:gd name="connsiteX7" fmla="*/ 22350 w 34952"/>
                  <a:gd name="connsiteY7" fmla="*/ 34182 h 34795"/>
                  <a:gd name="connsiteX8" fmla="*/ 32638 w 34952"/>
                  <a:gd name="connsiteY8" fmla="*/ 27705 h 34795"/>
                  <a:gd name="connsiteX9" fmla="*/ 32542 w 34952"/>
                  <a:gd name="connsiteY9" fmla="*/ 2654 h 34795"/>
                  <a:gd name="connsiteX10" fmla="*/ 29590 w 34952"/>
                  <a:gd name="connsiteY10" fmla="*/ 3416 h 34795"/>
                  <a:gd name="connsiteX11" fmla="*/ 31875 w 34952"/>
                  <a:gd name="connsiteY11" fmla="*/ 17227 h 34795"/>
                  <a:gd name="connsiteX12" fmla="*/ 30637 w 34952"/>
                  <a:gd name="connsiteY12" fmla="*/ 23990 h 34795"/>
                  <a:gd name="connsiteX13" fmla="*/ 29018 w 34952"/>
                  <a:gd name="connsiteY13" fmla="*/ 28276 h 34795"/>
                  <a:gd name="connsiteX14" fmla="*/ 21684 w 34952"/>
                  <a:gd name="connsiteY14" fmla="*/ 26657 h 34795"/>
                  <a:gd name="connsiteX15" fmla="*/ 22922 w 34952"/>
                  <a:gd name="connsiteY15" fmla="*/ 15322 h 34795"/>
                  <a:gd name="connsiteX16" fmla="*/ 29304 w 34952"/>
                  <a:gd name="connsiteY16" fmla="*/ 4559 h 34795"/>
                  <a:gd name="connsiteX17" fmla="*/ 26922 w 34952"/>
                  <a:gd name="connsiteY17" fmla="*/ 2749 h 34795"/>
                  <a:gd name="connsiteX18" fmla="*/ 18350 w 34952"/>
                  <a:gd name="connsiteY18" fmla="*/ 11798 h 34795"/>
                  <a:gd name="connsiteX19" fmla="*/ 5110 w 34952"/>
                  <a:gd name="connsiteY19" fmla="*/ 14179 h 34795"/>
                  <a:gd name="connsiteX20" fmla="*/ 6253 w 34952"/>
                  <a:gd name="connsiteY20" fmla="*/ 7893 h 34795"/>
                  <a:gd name="connsiteX21" fmla="*/ 9396 w 34952"/>
                  <a:gd name="connsiteY21" fmla="*/ 5988 h 34795"/>
                  <a:gd name="connsiteX22" fmla="*/ 15969 w 34952"/>
                  <a:gd name="connsiteY22" fmla="*/ 3606 h 34795"/>
                  <a:gd name="connsiteX23" fmla="*/ 29685 w 34952"/>
                  <a:gd name="connsiteY23" fmla="*/ 4083 h 34795"/>
                  <a:gd name="connsiteX24" fmla="*/ 30828 w 34952"/>
                  <a:gd name="connsiteY24" fmla="*/ 1130 h 34795"/>
                  <a:gd name="connsiteX25" fmla="*/ 30828 w 34952"/>
                  <a:gd name="connsiteY25" fmla="*/ 1130 h 3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4952" h="34795">
                    <a:moveTo>
                      <a:pt x="30828" y="1130"/>
                    </a:moveTo>
                    <a:cubicBezTo>
                      <a:pt x="23779" y="-680"/>
                      <a:pt x="16540" y="-394"/>
                      <a:pt x="9873" y="2559"/>
                    </a:cubicBezTo>
                    <a:cubicBezTo>
                      <a:pt x="6158" y="4178"/>
                      <a:pt x="-1748" y="8464"/>
                      <a:pt x="348" y="13798"/>
                    </a:cubicBezTo>
                    <a:cubicBezTo>
                      <a:pt x="2443" y="18942"/>
                      <a:pt x="11111" y="17703"/>
                      <a:pt x="15112" y="16465"/>
                    </a:cubicBezTo>
                    <a:cubicBezTo>
                      <a:pt x="21493" y="14560"/>
                      <a:pt x="26637" y="10083"/>
                      <a:pt x="29685" y="4273"/>
                    </a:cubicBezTo>
                    <a:cubicBezTo>
                      <a:pt x="30542" y="2654"/>
                      <a:pt x="28637" y="1416"/>
                      <a:pt x="27304" y="2463"/>
                    </a:cubicBezTo>
                    <a:cubicBezTo>
                      <a:pt x="21684" y="7035"/>
                      <a:pt x="19874" y="13703"/>
                      <a:pt x="19112" y="20656"/>
                    </a:cubicBezTo>
                    <a:cubicBezTo>
                      <a:pt x="18636" y="24847"/>
                      <a:pt x="17493" y="31800"/>
                      <a:pt x="22350" y="34182"/>
                    </a:cubicBezTo>
                    <a:cubicBezTo>
                      <a:pt x="27208" y="36563"/>
                      <a:pt x="31018" y="31515"/>
                      <a:pt x="32638" y="27705"/>
                    </a:cubicBezTo>
                    <a:cubicBezTo>
                      <a:pt x="35971" y="19704"/>
                      <a:pt x="35495" y="10655"/>
                      <a:pt x="32542" y="2654"/>
                    </a:cubicBezTo>
                    <a:cubicBezTo>
                      <a:pt x="31875" y="844"/>
                      <a:pt x="28923" y="1606"/>
                      <a:pt x="29590" y="3416"/>
                    </a:cubicBezTo>
                    <a:cubicBezTo>
                      <a:pt x="31209" y="7893"/>
                      <a:pt x="32161" y="12465"/>
                      <a:pt x="31875" y="17227"/>
                    </a:cubicBezTo>
                    <a:cubicBezTo>
                      <a:pt x="31780" y="19513"/>
                      <a:pt x="31304" y="21799"/>
                      <a:pt x="30637" y="23990"/>
                    </a:cubicBezTo>
                    <a:cubicBezTo>
                      <a:pt x="30256" y="25419"/>
                      <a:pt x="29685" y="26847"/>
                      <a:pt x="29018" y="28276"/>
                    </a:cubicBezTo>
                    <a:cubicBezTo>
                      <a:pt x="23875" y="30086"/>
                      <a:pt x="21493" y="29610"/>
                      <a:pt x="21684" y="26657"/>
                    </a:cubicBezTo>
                    <a:cubicBezTo>
                      <a:pt x="20826" y="23609"/>
                      <a:pt x="22255" y="18275"/>
                      <a:pt x="22922" y="15322"/>
                    </a:cubicBezTo>
                    <a:cubicBezTo>
                      <a:pt x="23970" y="11036"/>
                      <a:pt x="25875" y="7416"/>
                      <a:pt x="29304" y="4559"/>
                    </a:cubicBezTo>
                    <a:cubicBezTo>
                      <a:pt x="28542" y="3987"/>
                      <a:pt x="27684" y="3321"/>
                      <a:pt x="26922" y="2749"/>
                    </a:cubicBezTo>
                    <a:cubicBezTo>
                      <a:pt x="24922" y="6559"/>
                      <a:pt x="22160" y="9702"/>
                      <a:pt x="18350" y="11798"/>
                    </a:cubicBezTo>
                    <a:cubicBezTo>
                      <a:pt x="16159" y="13036"/>
                      <a:pt x="7301" y="16656"/>
                      <a:pt x="5110" y="14179"/>
                    </a:cubicBezTo>
                    <a:cubicBezTo>
                      <a:pt x="5491" y="12084"/>
                      <a:pt x="5872" y="9988"/>
                      <a:pt x="6253" y="7893"/>
                    </a:cubicBezTo>
                    <a:cubicBezTo>
                      <a:pt x="7301" y="7226"/>
                      <a:pt x="8349" y="6559"/>
                      <a:pt x="9396" y="5988"/>
                    </a:cubicBezTo>
                    <a:cubicBezTo>
                      <a:pt x="11492" y="4940"/>
                      <a:pt x="13683" y="4178"/>
                      <a:pt x="15969" y="3606"/>
                    </a:cubicBezTo>
                    <a:cubicBezTo>
                      <a:pt x="20541" y="2559"/>
                      <a:pt x="25113" y="2844"/>
                      <a:pt x="29685" y="4083"/>
                    </a:cubicBezTo>
                    <a:cubicBezTo>
                      <a:pt x="31875" y="4464"/>
                      <a:pt x="32733" y="1606"/>
                      <a:pt x="30828" y="1130"/>
                    </a:cubicBezTo>
                    <a:lnTo>
                      <a:pt x="30828" y="113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27" name="Freeform: Shape 8826">
                <a:extLst>
                  <a:ext uri="{FF2B5EF4-FFF2-40B4-BE49-F238E27FC236}">
                    <a16:creationId xmlns="" xmlns:a16="http://schemas.microsoft.com/office/drawing/2014/main" id="{16D7AACD-B4A9-4ABF-A4B0-5CFA7DB4B030}"/>
                  </a:ext>
                </a:extLst>
              </p:cNvPr>
              <p:cNvSpPr/>
              <p:nvPr/>
            </p:nvSpPr>
            <p:spPr>
              <a:xfrm>
                <a:off x="6090342" y="4043351"/>
                <a:ext cx="38900" cy="28225"/>
              </a:xfrm>
              <a:custGeom>
                <a:avLst/>
                <a:gdLst>
                  <a:gd name="connsiteX0" fmla="*/ 38518 w 38900"/>
                  <a:gd name="connsiteY0" fmla="*/ 24490 h 28225"/>
                  <a:gd name="connsiteX1" fmla="*/ 18992 w 38900"/>
                  <a:gd name="connsiteY1" fmla="*/ 4202 h 28225"/>
                  <a:gd name="connsiteX2" fmla="*/ 1275 w 38900"/>
                  <a:gd name="connsiteY2" fmla="*/ 2678 h 28225"/>
                  <a:gd name="connsiteX3" fmla="*/ 6228 w 38900"/>
                  <a:gd name="connsiteY3" fmla="*/ 15823 h 28225"/>
                  <a:gd name="connsiteX4" fmla="*/ 36994 w 38900"/>
                  <a:gd name="connsiteY4" fmla="*/ 28205 h 28225"/>
                  <a:gd name="connsiteX5" fmla="*/ 37756 w 38900"/>
                  <a:gd name="connsiteY5" fmla="*/ 25252 h 28225"/>
                  <a:gd name="connsiteX6" fmla="*/ 20040 w 38900"/>
                  <a:gd name="connsiteY6" fmla="*/ 20204 h 28225"/>
                  <a:gd name="connsiteX7" fmla="*/ 11658 w 38900"/>
                  <a:gd name="connsiteY7" fmla="*/ 15823 h 28225"/>
                  <a:gd name="connsiteX8" fmla="*/ 6514 w 38900"/>
                  <a:gd name="connsiteY8" fmla="*/ 12203 h 28225"/>
                  <a:gd name="connsiteX9" fmla="*/ 7181 w 38900"/>
                  <a:gd name="connsiteY9" fmla="*/ 6488 h 28225"/>
                  <a:gd name="connsiteX10" fmla="*/ 13563 w 38900"/>
                  <a:gd name="connsiteY10" fmla="*/ 4774 h 28225"/>
                  <a:gd name="connsiteX11" fmla="*/ 17373 w 38900"/>
                  <a:gd name="connsiteY11" fmla="*/ 6679 h 28225"/>
                  <a:gd name="connsiteX12" fmla="*/ 24897 w 38900"/>
                  <a:gd name="connsiteY12" fmla="*/ 12013 h 28225"/>
                  <a:gd name="connsiteX13" fmla="*/ 35756 w 38900"/>
                  <a:gd name="connsiteY13" fmla="*/ 25919 h 28225"/>
                  <a:gd name="connsiteX14" fmla="*/ 38518 w 38900"/>
                  <a:gd name="connsiteY14" fmla="*/ 24490 h 28225"/>
                  <a:gd name="connsiteX15" fmla="*/ 38518 w 38900"/>
                  <a:gd name="connsiteY15" fmla="*/ 24490 h 28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900" h="28225">
                    <a:moveTo>
                      <a:pt x="38518" y="24490"/>
                    </a:moveTo>
                    <a:cubicBezTo>
                      <a:pt x="33946" y="16108"/>
                      <a:pt x="27374" y="8965"/>
                      <a:pt x="18992" y="4202"/>
                    </a:cubicBezTo>
                    <a:cubicBezTo>
                      <a:pt x="14420" y="1630"/>
                      <a:pt x="5467" y="-2942"/>
                      <a:pt x="1275" y="2678"/>
                    </a:cubicBezTo>
                    <a:cubicBezTo>
                      <a:pt x="-2344" y="7441"/>
                      <a:pt x="2514" y="12965"/>
                      <a:pt x="6228" y="15823"/>
                    </a:cubicBezTo>
                    <a:cubicBezTo>
                      <a:pt x="14992" y="22585"/>
                      <a:pt x="26136" y="26491"/>
                      <a:pt x="36994" y="28205"/>
                    </a:cubicBezTo>
                    <a:cubicBezTo>
                      <a:pt x="38899" y="28491"/>
                      <a:pt x="39757" y="25633"/>
                      <a:pt x="37756" y="25252"/>
                    </a:cubicBezTo>
                    <a:cubicBezTo>
                      <a:pt x="31660" y="24300"/>
                      <a:pt x="25659" y="22681"/>
                      <a:pt x="20040" y="20204"/>
                    </a:cubicBezTo>
                    <a:cubicBezTo>
                      <a:pt x="17182" y="18966"/>
                      <a:pt x="14325" y="17442"/>
                      <a:pt x="11658" y="15823"/>
                    </a:cubicBezTo>
                    <a:cubicBezTo>
                      <a:pt x="9848" y="14775"/>
                      <a:pt x="8134" y="13537"/>
                      <a:pt x="6514" y="12203"/>
                    </a:cubicBezTo>
                    <a:cubicBezTo>
                      <a:pt x="3180" y="10203"/>
                      <a:pt x="3371" y="8298"/>
                      <a:pt x="7181" y="6488"/>
                    </a:cubicBezTo>
                    <a:cubicBezTo>
                      <a:pt x="8705" y="3154"/>
                      <a:pt x="10896" y="2583"/>
                      <a:pt x="13563" y="4774"/>
                    </a:cubicBezTo>
                    <a:cubicBezTo>
                      <a:pt x="14896" y="5345"/>
                      <a:pt x="16134" y="6012"/>
                      <a:pt x="17373" y="6679"/>
                    </a:cubicBezTo>
                    <a:cubicBezTo>
                      <a:pt x="20040" y="8203"/>
                      <a:pt x="22516" y="10012"/>
                      <a:pt x="24897" y="12013"/>
                    </a:cubicBezTo>
                    <a:cubicBezTo>
                      <a:pt x="29374" y="15918"/>
                      <a:pt x="32994" y="20585"/>
                      <a:pt x="35756" y="25919"/>
                    </a:cubicBezTo>
                    <a:cubicBezTo>
                      <a:pt x="36804" y="27729"/>
                      <a:pt x="39375" y="26205"/>
                      <a:pt x="38518" y="24490"/>
                    </a:cubicBezTo>
                    <a:lnTo>
                      <a:pt x="38518" y="2449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28" name="Freeform: Shape 8827">
                <a:extLst>
                  <a:ext uri="{FF2B5EF4-FFF2-40B4-BE49-F238E27FC236}">
                    <a16:creationId xmlns="" xmlns:a16="http://schemas.microsoft.com/office/drawing/2014/main" id="{39D364CE-8D1D-4DCD-9638-E91D1A84E971}"/>
                  </a:ext>
                </a:extLst>
              </p:cNvPr>
              <p:cNvSpPr/>
              <p:nvPr/>
            </p:nvSpPr>
            <p:spPr>
              <a:xfrm>
                <a:off x="6119486" y="4027886"/>
                <a:ext cx="19787" cy="44995"/>
              </a:xfrm>
              <a:custGeom>
                <a:avLst/>
                <a:gdLst>
                  <a:gd name="connsiteX0" fmla="*/ 9565 w 19787"/>
                  <a:gd name="connsiteY0" fmla="*/ 44241 h 44995"/>
                  <a:gd name="connsiteX1" fmla="*/ 11946 w 19787"/>
                  <a:gd name="connsiteY1" fmla="*/ 331 h 44995"/>
                  <a:gd name="connsiteX2" fmla="*/ 2040 w 19787"/>
                  <a:gd name="connsiteY2" fmla="*/ 38526 h 44995"/>
                  <a:gd name="connsiteX3" fmla="*/ 4992 w 19787"/>
                  <a:gd name="connsiteY3" fmla="*/ 37764 h 44995"/>
                  <a:gd name="connsiteX4" fmla="*/ 2897 w 19787"/>
                  <a:gd name="connsiteY4" fmla="*/ 20524 h 44995"/>
                  <a:gd name="connsiteX5" fmla="*/ 3850 w 19787"/>
                  <a:gd name="connsiteY5" fmla="*/ 11094 h 44995"/>
                  <a:gd name="connsiteX6" fmla="*/ 4707 w 19787"/>
                  <a:gd name="connsiteY6" fmla="*/ 8427 h 44995"/>
                  <a:gd name="connsiteX7" fmla="*/ 16137 w 19787"/>
                  <a:gd name="connsiteY7" fmla="*/ 11856 h 44995"/>
                  <a:gd name="connsiteX8" fmla="*/ 13946 w 19787"/>
                  <a:gd name="connsiteY8" fmla="*/ 26715 h 44995"/>
                  <a:gd name="connsiteX9" fmla="*/ 6898 w 19787"/>
                  <a:gd name="connsiteY9" fmla="*/ 42812 h 44995"/>
                  <a:gd name="connsiteX10" fmla="*/ 9565 w 19787"/>
                  <a:gd name="connsiteY10" fmla="*/ 44241 h 44995"/>
                  <a:gd name="connsiteX11" fmla="*/ 9565 w 19787"/>
                  <a:gd name="connsiteY11" fmla="*/ 44241 h 44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787" h="44995">
                    <a:moveTo>
                      <a:pt x="9565" y="44241"/>
                    </a:moveTo>
                    <a:cubicBezTo>
                      <a:pt x="14422" y="36050"/>
                      <a:pt x="28519" y="4331"/>
                      <a:pt x="11946" y="331"/>
                    </a:cubicBezTo>
                    <a:cubicBezTo>
                      <a:pt x="-4628" y="-3765"/>
                      <a:pt x="325" y="31382"/>
                      <a:pt x="2040" y="38526"/>
                    </a:cubicBezTo>
                    <a:cubicBezTo>
                      <a:pt x="2516" y="40431"/>
                      <a:pt x="5373" y="39574"/>
                      <a:pt x="4992" y="37764"/>
                    </a:cubicBezTo>
                    <a:cubicBezTo>
                      <a:pt x="3564" y="32049"/>
                      <a:pt x="2802" y="26334"/>
                      <a:pt x="2897" y="20524"/>
                    </a:cubicBezTo>
                    <a:cubicBezTo>
                      <a:pt x="2992" y="17381"/>
                      <a:pt x="3088" y="14142"/>
                      <a:pt x="3850" y="11094"/>
                    </a:cubicBezTo>
                    <a:cubicBezTo>
                      <a:pt x="4040" y="10142"/>
                      <a:pt x="4231" y="9284"/>
                      <a:pt x="4707" y="8427"/>
                    </a:cubicBezTo>
                    <a:cubicBezTo>
                      <a:pt x="5945" y="3284"/>
                      <a:pt x="9755" y="4427"/>
                      <a:pt x="16137" y="11856"/>
                    </a:cubicBezTo>
                    <a:cubicBezTo>
                      <a:pt x="17470" y="15857"/>
                      <a:pt x="15089" y="22715"/>
                      <a:pt x="13946" y="26715"/>
                    </a:cubicBezTo>
                    <a:cubicBezTo>
                      <a:pt x="12327" y="32430"/>
                      <a:pt x="9946" y="37669"/>
                      <a:pt x="6898" y="42812"/>
                    </a:cubicBezTo>
                    <a:cubicBezTo>
                      <a:pt x="5945" y="44432"/>
                      <a:pt x="8612" y="45956"/>
                      <a:pt x="9565" y="44241"/>
                    </a:cubicBezTo>
                    <a:lnTo>
                      <a:pt x="9565" y="4424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8829" name="Graphic 1">
                <a:extLst>
                  <a:ext uri="{FF2B5EF4-FFF2-40B4-BE49-F238E27FC236}">
                    <a16:creationId xmlns=""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6496906" y="3677126"/>
                <a:ext cx="110966" cy="118009"/>
                <a:chOff x="6496906" y="3677126"/>
                <a:chExt cx="110966" cy="118009"/>
              </a:xfrm>
            </p:grpSpPr>
            <p:sp>
              <p:nvSpPr>
                <p:cNvPr id="8830" name="Freeform: Shape 8829">
                  <a:extLst>
                    <a:ext uri="{FF2B5EF4-FFF2-40B4-BE49-F238E27FC236}">
                      <a16:creationId xmlns="" xmlns:a16="http://schemas.microsoft.com/office/drawing/2014/main" id="{B746F3E2-7527-4327-BD65-29902A4D549B}"/>
                    </a:ext>
                  </a:extLst>
                </p:cNvPr>
                <p:cNvSpPr/>
                <p:nvPr/>
              </p:nvSpPr>
              <p:spPr>
                <a:xfrm>
                  <a:off x="6496906" y="3677126"/>
                  <a:ext cx="110966" cy="118009"/>
                </a:xfrm>
                <a:custGeom>
                  <a:avLst/>
                  <a:gdLst>
                    <a:gd name="connsiteX0" fmla="*/ 0 w 110966"/>
                    <a:gd name="connsiteY0" fmla="*/ 23146 h 118009"/>
                    <a:gd name="connsiteX1" fmla="*/ 15812 w 110966"/>
                    <a:gd name="connsiteY1" fmla="*/ 117824 h 118009"/>
                    <a:gd name="connsiteX2" fmla="*/ 110966 w 110966"/>
                    <a:gd name="connsiteY2" fmla="*/ 78867 h 118009"/>
                    <a:gd name="connsiteX3" fmla="*/ 99155 w 110966"/>
                    <a:gd name="connsiteY3" fmla="*/ 0 h 118009"/>
                    <a:gd name="connsiteX4" fmla="*/ 0 w 110966"/>
                    <a:gd name="connsiteY4" fmla="*/ 23146 h 118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0966" h="118009">
                      <a:moveTo>
                        <a:pt x="0" y="23146"/>
                      </a:moveTo>
                      <a:cubicBezTo>
                        <a:pt x="0" y="23146"/>
                        <a:pt x="3334" y="122872"/>
                        <a:pt x="15812" y="117824"/>
                      </a:cubicBezTo>
                      <a:cubicBezTo>
                        <a:pt x="28385" y="112681"/>
                        <a:pt x="110966" y="78867"/>
                        <a:pt x="110966" y="78867"/>
                      </a:cubicBezTo>
                      <a:lnTo>
                        <a:pt x="99155" y="0"/>
                      </a:lnTo>
                      <a:lnTo>
                        <a:pt x="0" y="23146"/>
                      </a:lnTo>
                      <a:close/>
                    </a:path>
                  </a:pathLst>
                </a:custGeom>
                <a:solidFill>
                  <a:srgbClr val="F9F9F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31" name="Freeform: Shape 8830">
                  <a:extLst>
                    <a:ext uri="{FF2B5EF4-FFF2-40B4-BE49-F238E27FC236}">
                      <a16:creationId xmlns="" xmlns:a16="http://schemas.microsoft.com/office/drawing/2014/main" id="{DC67E491-CD93-4935-AC28-55868554ED0F}"/>
                    </a:ext>
                  </a:extLst>
                </p:cNvPr>
                <p:cNvSpPr/>
                <p:nvPr/>
              </p:nvSpPr>
              <p:spPr>
                <a:xfrm>
                  <a:off x="6512426" y="3695445"/>
                  <a:ext cx="16090" cy="96400"/>
                </a:xfrm>
                <a:custGeom>
                  <a:avLst/>
                  <a:gdLst>
                    <a:gd name="connsiteX0" fmla="*/ 6 w 16090"/>
                    <a:gd name="connsiteY0" fmla="*/ 2255 h 96400"/>
                    <a:gd name="connsiteX1" fmla="*/ 11341 w 16090"/>
                    <a:gd name="connsiteY1" fmla="*/ 94742 h 96400"/>
                    <a:gd name="connsiteX2" fmla="*/ 15913 w 16090"/>
                    <a:gd name="connsiteY2" fmla="*/ 94076 h 96400"/>
                    <a:gd name="connsiteX3" fmla="*/ 4483 w 16090"/>
                    <a:gd name="connsiteY3" fmla="*/ 1588 h 96400"/>
                    <a:gd name="connsiteX4" fmla="*/ 6 w 16090"/>
                    <a:gd name="connsiteY4" fmla="*/ 2255 h 96400"/>
                    <a:gd name="connsiteX5" fmla="*/ 6 w 16090"/>
                    <a:gd name="connsiteY5" fmla="*/ 2255 h 96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090" h="96400">
                      <a:moveTo>
                        <a:pt x="6" y="2255"/>
                      </a:moveTo>
                      <a:cubicBezTo>
                        <a:pt x="1816" y="31592"/>
                        <a:pt x="2864" y="66548"/>
                        <a:pt x="11341" y="94742"/>
                      </a:cubicBezTo>
                      <a:cubicBezTo>
                        <a:pt x="12103" y="97314"/>
                        <a:pt x="15818" y="96743"/>
                        <a:pt x="15913" y="94076"/>
                      </a:cubicBezTo>
                      <a:cubicBezTo>
                        <a:pt x="17342" y="64739"/>
                        <a:pt x="9817" y="30544"/>
                        <a:pt x="4483" y="1588"/>
                      </a:cubicBezTo>
                      <a:cubicBezTo>
                        <a:pt x="4007" y="-889"/>
                        <a:pt x="-184" y="-317"/>
                        <a:pt x="6" y="2255"/>
                      </a:cubicBezTo>
                      <a:lnTo>
                        <a:pt x="6" y="2255"/>
                      </a:lnTo>
                      <a:close/>
                    </a:path>
                  </a:pathLst>
                </a:custGeom>
                <a:solidFill>
                  <a:srgbClr val="DB8D3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32" name="Freeform: Shape 8831">
                  <a:extLst>
                    <a:ext uri="{FF2B5EF4-FFF2-40B4-BE49-F238E27FC236}">
                      <a16:creationId xmlns="" xmlns:a16="http://schemas.microsoft.com/office/drawing/2014/main" id="{D8AF3579-FB2E-44BC-B96B-5070CC2896EA}"/>
                    </a:ext>
                  </a:extLst>
                </p:cNvPr>
                <p:cNvSpPr/>
                <p:nvPr/>
              </p:nvSpPr>
              <p:spPr>
                <a:xfrm>
                  <a:off x="6524852" y="3693758"/>
                  <a:ext cx="24437" cy="89647"/>
                </a:xfrm>
                <a:custGeom>
                  <a:avLst/>
                  <a:gdLst>
                    <a:gd name="connsiteX0" fmla="*/ 57 w 24437"/>
                    <a:gd name="connsiteY0" fmla="*/ 3656 h 89647"/>
                    <a:gd name="connsiteX1" fmla="*/ 17488 w 24437"/>
                    <a:gd name="connsiteY1" fmla="*/ 87095 h 89647"/>
                    <a:gd name="connsiteX2" fmla="*/ 24346 w 24437"/>
                    <a:gd name="connsiteY2" fmla="*/ 85190 h 89647"/>
                    <a:gd name="connsiteX3" fmla="*/ 5772 w 24437"/>
                    <a:gd name="connsiteY3" fmla="*/ 2037 h 89647"/>
                    <a:gd name="connsiteX4" fmla="*/ 57 w 24437"/>
                    <a:gd name="connsiteY4" fmla="*/ 3656 h 89647"/>
                    <a:gd name="connsiteX5" fmla="*/ 57 w 24437"/>
                    <a:gd name="connsiteY5" fmla="*/ 3656 h 89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437" h="89647">
                      <a:moveTo>
                        <a:pt x="57" y="3656"/>
                      </a:moveTo>
                      <a:cubicBezTo>
                        <a:pt x="4915" y="31659"/>
                        <a:pt x="11297" y="59472"/>
                        <a:pt x="17488" y="87095"/>
                      </a:cubicBezTo>
                      <a:cubicBezTo>
                        <a:pt x="18536" y="91572"/>
                        <a:pt x="25299" y="89667"/>
                        <a:pt x="24346" y="85190"/>
                      </a:cubicBezTo>
                      <a:cubicBezTo>
                        <a:pt x="18536" y="57472"/>
                        <a:pt x="12821" y="29469"/>
                        <a:pt x="5772" y="2037"/>
                      </a:cubicBezTo>
                      <a:cubicBezTo>
                        <a:pt x="4725" y="-1583"/>
                        <a:pt x="-609" y="36"/>
                        <a:pt x="57" y="3656"/>
                      </a:cubicBezTo>
                      <a:lnTo>
                        <a:pt x="57" y="3656"/>
                      </a:lnTo>
                      <a:close/>
                    </a:path>
                  </a:pathLst>
                </a:custGeom>
                <a:solidFill>
                  <a:srgbClr val="DB8D3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8833" name="Graphic 1">
                <a:extLst>
                  <a:ext uri="{FF2B5EF4-FFF2-40B4-BE49-F238E27FC236}">
                    <a16:creationId xmlns=""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6127804" y="3909938"/>
                <a:ext cx="97925" cy="114088"/>
                <a:chOff x="6127804" y="3909938"/>
                <a:chExt cx="97925" cy="114088"/>
              </a:xfrm>
            </p:grpSpPr>
            <p:sp>
              <p:nvSpPr>
                <p:cNvPr id="8834" name="Freeform: Shape 8833">
                  <a:extLst>
                    <a:ext uri="{FF2B5EF4-FFF2-40B4-BE49-F238E27FC236}">
                      <a16:creationId xmlns="" xmlns:a16="http://schemas.microsoft.com/office/drawing/2014/main" id="{99B5F9BA-5B87-4A17-9AD0-83209CD97B2B}"/>
                    </a:ext>
                  </a:extLst>
                </p:cNvPr>
                <p:cNvSpPr/>
                <p:nvPr/>
              </p:nvSpPr>
              <p:spPr>
                <a:xfrm>
                  <a:off x="6127878" y="3909938"/>
                  <a:ext cx="97851" cy="114088"/>
                </a:xfrm>
                <a:custGeom>
                  <a:avLst/>
                  <a:gdLst>
                    <a:gd name="connsiteX0" fmla="*/ 97851 w 97851"/>
                    <a:gd name="connsiteY0" fmla="*/ 11694 h 114088"/>
                    <a:gd name="connsiteX1" fmla="*/ 30 w 97851"/>
                    <a:gd name="connsiteY1" fmla="*/ 4551 h 114088"/>
                    <a:gd name="connsiteX2" fmla="*/ 15555 w 97851"/>
                    <a:gd name="connsiteY2" fmla="*/ 106182 h 114088"/>
                    <a:gd name="connsiteX3" fmla="*/ 92898 w 97851"/>
                    <a:gd name="connsiteY3" fmla="*/ 114088 h 114088"/>
                    <a:gd name="connsiteX4" fmla="*/ 97851 w 97851"/>
                    <a:gd name="connsiteY4" fmla="*/ 11694 h 114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7851" h="114088">
                      <a:moveTo>
                        <a:pt x="97851" y="11694"/>
                      </a:moveTo>
                      <a:cubicBezTo>
                        <a:pt x="97851" y="11694"/>
                        <a:pt x="-1971" y="-8880"/>
                        <a:pt x="30" y="4551"/>
                      </a:cubicBezTo>
                      <a:cubicBezTo>
                        <a:pt x="2030" y="17981"/>
                        <a:pt x="15555" y="106182"/>
                        <a:pt x="15555" y="106182"/>
                      </a:cubicBezTo>
                      <a:lnTo>
                        <a:pt x="92898" y="114088"/>
                      </a:lnTo>
                      <a:lnTo>
                        <a:pt x="97851" y="11694"/>
                      </a:lnTo>
                      <a:close/>
                    </a:path>
                  </a:pathLst>
                </a:custGeom>
                <a:solidFill>
                  <a:srgbClr val="F9F9F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35" name="Freeform: Shape 8834">
                  <a:extLst>
                    <a:ext uri="{FF2B5EF4-FFF2-40B4-BE49-F238E27FC236}">
                      <a16:creationId xmlns="" xmlns:a16="http://schemas.microsoft.com/office/drawing/2014/main" id="{599CF80D-CBBB-455D-A562-AEAD33408F5A}"/>
                    </a:ext>
                  </a:extLst>
                </p:cNvPr>
                <p:cNvSpPr/>
                <p:nvPr/>
              </p:nvSpPr>
              <p:spPr>
                <a:xfrm>
                  <a:off x="6127804" y="3925971"/>
                  <a:ext cx="96417" cy="15384"/>
                </a:xfrm>
                <a:custGeom>
                  <a:avLst/>
                  <a:gdLst>
                    <a:gd name="connsiteX0" fmla="*/ 94782 w 96417"/>
                    <a:gd name="connsiteY0" fmla="*/ 10902 h 15384"/>
                    <a:gd name="connsiteX1" fmla="*/ 2294 w 96417"/>
                    <a:gd name="connsiteY1" fmla="*/ 234 h 15384"/>
                    <a:gd name="connsiteX2" fmla="*/ 1628 w 96417"/>
                    <a:gd name="connsiteY2" fmla="*/ 4806 h 15384"/>
                    <a:gd name="connsiteX3" fmla="*/ 94211 w 96417"/>
                    <a:gd name="connsiteY3" fmla="*/ 15378 h 15384"/>
                    <a:gd name="connsiteX4" fmla="*/ 94782 w 96417"/>
                    <a:gd name="connsiteY4" fmla="*/ 10902 h 15384"/>
                    <a:gd name="connsiteX5" fmla="*/ 94782 w 96417"/>
                    <a:gd name="connsiteY5" fmla="*/ 10902 h 15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6417" h="15384">
                      <a:moveTo>
                        <a:pt x="94782" y="10902"/>
                      </a:moveTo>
                      <a:cubicBezTo>
                        <a:pt x="65826" y="5758"/>
                        <a:pt x="31536" y="-1386"/>
                        <a:pt x="2294" y="234"/>
                      </a:cubicBezTo>
                      <a:cubicBezTo>
                        <a:pt x="-278" y="424"/>
                        <a:pt x="-944" y="4044"/>
                        <a:pt x="1628" y="4806"/>
                      </a:cubicBezTo>
                      <a:cubicBezTo>
                        <a:pt x="29822" y="12997"/>
                        <a:pt x="64874" y="13855"/>
                        <a:pt x="94211" y="15378"/>
                      </a:cubicBezTo>
                      <a:cubicBezTo>
                        <a:pt x="96687" y="15569"/>
                        <a:pt x="97354" y="11378"/>
                        <a:pt x="94782" y="10902"/>
                      </a:cubicBezTo>
                      <a:lnTo>
                        <a:pt x="94782" y="10902"/>
                      </a:lnTo>
                      <a:close/>
                    </a:path>
                  </a:pathLst>
                </a:custGeom>
                <a:solidFill>
                  <a:srgbClr val="DB8D3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36" name="Freeform: Shape 8835">
                  <a:extLst>
                    <a:ext uri="{FF2B5EF4-FFF2-40B4-BE49-F238E27FC236}">
                      <a16:creationId xmlns="" xmlns:a16="http://schemas.microsoft.com/office/drawing/2014/main" id="{881E684F-4544-4F2A-8E73-E88D9E55A7B1}"/>
                    </a:ext>
                  </a:extLst>
                </p:cNvPr>
                <p:cNvSpPr/>
                <p:nvPr/>
              </p:nvSpPr>
              <p:spPr>
                <a:xfrm>
                  <a:off x="6131242" y="3946397"/>
                  <a:ext cx="91499" cy="8659"/>
                </a:xfrm>
                <a:custGeom>
                  <a:avLst/>
                  <a:gdLst>
                    <a:gd name="connsiteX0" fmla="*/ 88678 w 91499"/>
                    <a:gd name="connsiteY0" fmla="*/ 2668 h 8659"/>
                    <a:gd name="connsiteX1" fmla="*/ 3429 w 91499"/>
                    <a:gd name="connsiteY1" fmla="*/ 1 h 8659"/>
                    <a:gd name="connsiteX2" fmla="*/ 3429 w 91499"/>
                    <a:gd name="connsiteY2" fmla="*/ 7145 h 8659"/>
                    <a:gd name="connsiteX3" fmla="*/ 88678 w 91499"/>
                    <a:gd name="connsiteY3" fmla="*/ 8573 h 8659"/>
                    <a:gd name="connsiteX4" fmla="*/ 88678 w 91499"/>
                    <a:gd name="connsiteY4" fmla="*/ 2668 h 8659"/>
                    <a:gd name="connsiteX5" fmla="*/ 88678 w 91499"/>
                    <a:gd name="connsiteY5" fmla="*/ 2668 h 8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1499" h="8659">
                      <a:moveTo>
                        <a:pt x="88678" y="2668"/>
                      </a:moveTo>
                      <a:cubicBezTo>
                        <a:pt x="60389" y="858"/>
                        <a:pt x="31814" y="477"/>
                        <a:pt x="3429" y="1"/>
                      </a:cubicBezTo>
                      <a:cubicBezTo>
                        <a:pt x="-1143" y="-94"/>
                        <a:pt x="-1143" y="6954"/>
                        <a:pt x="3429" y="7145"/>
                      </a:cubicBezTo>
                      <a:cubicBezTo>
                        <a:pt x="31814" y="8002"/>
                        <a:pt x="60293" y="8954"/>
                        <a:pt x="88678" y="8573"/>
                      </a:cubicBezTo>
                      <a:cubicBezTo>
                        <a:pt x="92488" y="8478"/>
                        <a:pt x="92393" y="2858"/>
                        <a:pt x="88678" y="2668"/>
                      </a:cubicBezTo>
                      <a:lnTo>
                        <a:pt x="88678" y="2668"/>
                      </a:lnTo>
                      <a:close/>
                    </a:path>
                  </a:pathLst>
                </a:custGeom>
                <a:solidFill>
                  <a:srgbClr val="DB8D3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8837" name="Graphic 1">
                <a:extLst>
                  <a:ext uri="{FF2B5EF4-FFF2-40B4-BE49-F238E27FC236}">
                    <a16:creationId xmlns=""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6009297" y="4125372"/>
                <a:ext cx="686719" cy="410282"/>
                <a:chOff x="6009297" y="4125372"/>
                <a:chExt cx="686719" cy="410282"/>
              </a:xfrm>
              <a:solidFill>
                <a:srgbClr val="F57A34"/>
              </a:solidFill>
            </p:grpSpPr>
            <p:sp>
              <p:nvSpPr>
                <p:cNvPr id="8838" name="Freeform: Shape 8837">
                  <a:extLst>
                    <a:ext uri="{FF2B5EF4-FFF2-40B4-BE49-F238E27FC236}">
                      <a16:creationId xmlns="" xmlns:a16="http://schemas.microsoft.com/office/drawing/2014/main" id="{94BB9327-DFB0-41BE-8CAE-ABE9EB7F20BF}"/>
                    </a:ext>
                  </a:extLst>
                </p:cNvPr>
                <p:cNvSpPr/>
                <p:nvPr/>
              </p:nvSpPr>
              <p:spPr>
                <a:xfrm>
                  <a:off x="6026657" y="4125372"/>
                  <a:ext cx="656367" cy="44386"/>
                </a:xfrm>
                <a:custGeom>
                  <a:avLst/>
                  <a:gdLst>
                    <a:gd name="connsiteX0" fmla="*/ 0 w 656367"/>
                    <a:gd name="connsiteY0" fmla="*/ 0 h 44386"/>
                    <a:gd name="connsiteX1" fmla="*/ 656368 w 656367"/>
                    <a:gd name="connsiteY1" fmla="*/ 0 h 44386"/>
                    <a:gd name="connsiteX2" fmla="*/ 656368 w 656367"/>
                    <a:gd name="connsiteY2" fmla="*/ 44387 h 44386"/>
                    <a:gd name="connsiteX3" fmla="*/ 0 w 656367"/>
                    <a:gd name="connsiteY3" fmla="*/ 44387 h 4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6367" h="44386">
                      <a:moveTo>
                        <a:pt x="0" y="0"/>
                      </a:moveTo>
                      <a:lnTo>
                        <a:pt x="656368" y="0"/>
                      </a:lnTo>
                      <a:lnTo>
                        <a:pt x="656368" y="44387"/>
                      </a:lnTo>
                      <a:lnTo>
                        <a:pt x="0" y="44387"/>
                      </a:lnTo>
                      <a:close/>
                    </a:path>
                  </a:pathLst>
                </a:custGeom>
                <a:solidFill>
                  <a:srgbClr val="F57A3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39" name="Freeform: Shape 8838">
                  <a:extLst>
                    <a:ext uri="{FF2B5EF4-FFF2-40B4-BE49-F238E27FC236}">
                      <a16:creationId xmlns="" xmlns:a16="http://schemas.microsoft.com/office/drawing/2014/main" id="{DA338724-C319-4FF8-8B23-9A6A80978BFE}"/>
                    </a:ext>
                  </a:extLst>
                </p:cNvPr>
                <p:cNvSpPr/>
                <p:nvPr/>
              </p:nvSpPr>
              <p:spPr>
                <a:xfrm>
                  <a:off x="6009297" y="4131881"/>
                  <a:ext cx="58213" cy="403763"/>
                </a:xfrm>
                <a:custGeom>
                  <a:avLst/>
                  <a:gdLst>
                    <a:gd name="connsiteX0" fmla="*/ 23075 w 58213"/>
                    <a:gd name="connsiteY0" fmla="*/ 9208 h 403763"/>
                    <a:gd name="connsiteX1" fmla="*/ 10598 w 58213"/>
                    <a:gd name="connsiteY1" fmla="*/ 187801 h 403763"/>
                    <a:gd name="connsiteX2" fmla="*/ 882 w 58213"/>
                    <a:gd name="connsiteY2" fmla="*/ 387541 h 403763"/>
                    <a:gd name="connsiteX3" fmla="*/ 33267 w 58213"/>
                    <a:gd name="connsiteY3" fmla="*/ 391922 h 403763"/>
                    <a:gd name="connsiteX4" fmla="*/ 52984 w 58213"/>
                    <a:gd name="connsiteY4" fmla="*/ 200184 h 403763"/>
                    <a:gd name="connsiteX5" fmla="*/ 47935 w 58213"/>
                    <a:gd name="connsiteY5" fmla="*/ 9303 h 403763"/>
                    <a:gd name="connsiteX6" fmla="*/ 23075 w 58213"/>
                    <a:gd name="connsiteY6" fmla="*/ 9208 h 403763"/>
                    <a:gd name="connsiteX7" fmla="*/ 23075 w 58213"/>
                    <a:gd name="connsiteY7" fmla="*/ 9208 h 403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8213" h="403763">
                      <a:moveTo>
                        <a:pt x="23075" y="9208"/>
                      </a:moveTo>
                      <a:cubicBezTo>
                        <a:pt x="12217" y="67596"/>
                        <a:pt x="14217" y="128461"/>
                        <a:pt x="10598" y="187801"/>
                      </a:cubicBezTo>
                      <a:cubicBezTo>
                        <a:pt x="6597" y="253810"/>
                        <a:pt x="-2928" y="321532"/>
                        <a:pt x="882" y="387541"/>
                      </a:cubicBezTo>
                      <a:cubicBezTo>
                        <a:pt x="1930" y="404971"/>
                        <a:pt x="29648" y="411163"/>
                        <a:pt x="33267" y="391922"/>
                      </a:cubicBezTo>
                      <a:cubicBezTo>
                        <a:pt x="45078" y="329248"/>
                        <a:pt x="48126" y="263716"/>
                        <a:pt x="52984" y="200184"/>
                      </a:cubicBezTo>
                      <a:cubicBezTo>
                        <a:pt x="57842" y="137319"/>
                        <a:pt x="63747" y="70834"/>
                        <a:pt x="47935" y="9303"/>
                      </a:cubicBezTo>
                      <a:cubicBezTo>
                        <a:pt x="44888" y="-2603"/>
                        <a:pt x="25456" y="-3556"/>
                        <a:pt x="23075" y="9208"/>
                      </a:cubicBezTo>
                      <a:lnTo>
                        <a:pt x="23075" y="9208"/>
                      </a:lnTo>
                      <a:close/>
                    </a:path>
                  </a:pathLst>
                </a:custGeom>
                <a:solidFill>
                  <a:srgbClr val="F57A3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40" name="Freeform: Shape 8839">
                  <a:extLst>
                    <a:ext uri="{FF2B5EF4-FFF2-40B4-BE49-F238E27FC236}">
                      <a16:creationId xmlns="" xmlns:a16="http://schemas.microsoft.com/office/drawing/2014/main" id="{6458D845-F8E6-4DD4-BD59-060942BF3988}"/>
                    </a:ext>
                  </a:extLst>
                </p:cNvPr>
                <p:cNvSpPr/>
                <p:nvPr/>
              </p:nvSpPr>
              <p:spPr>
                <a:xfrm>
                  <a:off x="6648874" y="4130390"/>
                  <a:ext cx="47141" cy="405264"/>
                </a:xfrm>
                <a:custGeom>
                  <a:avLst/>
                  <a:gdLst>
                    <a:gd name="connsiteX0" fmla="*/ 9005 w 47141"/>
                    <a:gd name="connsiteY0" fmla="*/ 9175 h 405264"/>
                    <a:gd name="connsiteX1" fmla="*/ 3194 w 47141"/>
                    <a:gd name="connsiteY1" fmla="*/ 188435 h 405264"/>
                    <a:gd name="connsiteX2" fmla="*/ 1575 w 47141"/>
                    <a:gd name="connsiteY2" fmla="*/ 389032 h 405264"/>
                    <a:gd name="connsiteX3" fmla="*/ 33960 w 47141"/>
                    <a:gd name="connsiteY3" fmla="*/ 393413 h 405264"/>
                    <a:gd name="connsiteX4" fmla="*/ 46247 w 47141"/>
                    <a:gd name="connsiteY4" fmla="*/ 200913 h 405264"/>
                    <a:gd name="connsiteX5" fmla="*/ 33769 w 47141"/>
                    <a:gd name="connsiteY5" fmla="*/ 9270 h 405264"/>
                    <a:gd name="connsiteX6" fmla="*/ 9005 w 47141"/>
                    <a:gd name="connsiteY6" fmla="*/ 9175 h 405264"/>
                    <a:gd name="connsiteX7" fmla="*/ 9005 w 47141"/>
                    <a:gd name="connsiteY7" fmla="*/ 9175 h 405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141" h="405264">
                      <a:moveTo>
                        <a:pt x="9005" y="9175"/>
                      </a:moveTo>
                      <a:cubicBezTo>
                        <a:pt x="-1378" y="67944"/>
                        <a:pt x="3385" y="128904"/>
                        <a:pt x="3194" y="188435"/>
                      </a:cubicBezTo>
                      <a:cubicBezTo>
                        <a:pt x="3099" y="254920"/>
                        <a:pt x="-2711" y="322738"/>
                        <a:pt x="1575" y="389032"/>
                      </a:cubicBezTo>
                      <a:cubicBezTo>
                        <a:pt x="2718" y="406367"/>
                        <a:pt x="30436" y="412749"/>
                        <a:pt x="33960" y="393413"/>
                      </a:cubicBezTo>
                      <a:cubicBezTo>
                        <a:pt x="45295" y="330548"/>
                        <a:pt x="45199" y="264635"/>
                        <a:pt x="46247" y="200913"/>
                      </a:cubicBezTo>
                      <a:cubicBezTo>
                        <a:pt x="47390" y="137762"/>
                        <a:pt x="50057" y="70706"/>
                        <a:pt x="33769" y="9270"/>
                      </a:cubicBezTo>
                      <a:cubicBezTo>
                        <a:pt x="30722" y="-2446"/>
                        <a:pt x="11195" y="-3684"/>
                        <a:pt x="9005" y="9175"/>
                      </a:cubicBezTo>
                      <a:lnTo>
                        <a:pt x="9005" y="9175"/>
                      </a:lnTo>
                      <a:close/>
                    </a:path>
                  </a:pathLst>
                </a:custGeom>
                <a:solidFill>
                  <a:srgbClr val="F57A3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41" name="Freeform: Shape 8840">
                  <a:extLst>
                    <a:ext uri="{FF2B5EF4-FFF2-40B4-BE49-F238E27FC236}">
                      <a16:creationId xmlns="" xmlns:a16="http://schemas.microsoft.com/office/drawing/2014/main" id="{384C8A6A-72BB-4029-B5B5-F1FF7B1CF4EA}"/>
                    </a:ext>
                  </a:extLst>
                </p:cNvPr>
                <p:cNvSpPr/>
                <p:nvPr/>
              </p:nvSpPr>
              <p:spPr>
                <a:xfrm>
                  <a:off x="6030372" y="4287096"/>
                  <a:ext cx="662892" cy="51647"/>
                </a:xfrm>
                <a:custGeom>
                  <a:avLst/>
                  <a:gdLst>
                    <a:gd name="connsiteX0" fmla="*/ 10573 w 662892"/>
                    <a:gd name="connsiteY0" fmla="*/ 40016 h 51647"/>
                    <a:gd name="connsiteX1" fmla="*/ 329375 w 662892"/>
                    <a:gd name="connsiteY1" fmla="*/ 47827 h 51647"/>
                    <a:gd name="connsiteX2" fmla="*/ 649319 w 662892"/>
                    <a:gd name="connsiteY2" fmla="*/ 44112 h 51647"/>
                    <a:gd name="connsiteX3" fmla="*/ 649319 w 662892"/>
                    <a:gd name="connsiteY3" fmla="*/ 7536 h 51647"/>
                    <a:gd name="connsiteX4" fmla="*/ 329375 w 662892"/>
                    <a:gd name="connsiteY4" fmla="*/ 3821 h 51647"/>
                    <a:gd name="connsiteX5" fmla="*/ 10573 w 662892"/>
                    <a:gd name="connsiteY5" fmla="*/ 11632 h 51647"/>
                    <a:gd name="connsiteX6" fmla="*/ 10573 w 662892"/>
                    <a:gd name="connsiteY6" fmla="*/ 40016 h 51647"/>
                    <a:gd name="connsiteX7" fmla="*/ 10573 w 662892"/>
                    <a:gd name="connsiteY7" fmla="*/ 40016 h 51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2892" h="51647">
                      <a:moveTo>
                        <a:pt x="10573" y="40016"/>
                      </a:moveTo>
                      <a:cubicBezTo>
                        <a:pt x="113157" y="58780"/>
                        <a:pt x="225361" y="47636"/>
                        <a:pt x="329375" y="47827"/>
                      </a:cubicBezTo>
                      <a:cubicBezTo>
                        <a:pt x="434245" y="48017"/>
                        <a:pt x="545402" y="58399"/>
                        <a:pt x="649319" y="44112"/>
                      </a:cubicBezTo>
                      <a:cubicBezTo>
                        <a:pt x="667417" y="41635"/>
                        <a:pt x="667417" y="10012"/>
                        <a:pt x="649319" y="7536"/>
                      </a:cubicBezTo>
                      <a:cubicBezTo>
                        <a:pt x="545211" y="-6752"/>
                        <a:pt x="434340" y="3631"/>
                        <a:pt x="329375" y="3821"/>
                      </a:cubicBezTo>
                      <a:cubicBezTo>
                        <a:pt x="225457" y="4011"/>
                        <a:pt x="112967" y="-7133"/>
                        <a:pt x="10573" y="11632"/>
                      </a:cubicBezTo>
                      <a:cubicBezTo>
                        <a:pt x="-3524" y="14203"/>
                        <a:pt x="-3524" y="37444"/>
                        <a:pt x="10573" y="40016"/>
                      </a:cubicBezTo>
                      <a:lnTo>
                        <a:pt x="10573" y="40016"/>
                      </a:lnTo>
                      <a:close/>
                    </a:path>
                  </a:pathLst>
                </a:custGeom>
                <a:solidFill>
                  <a:srgbClr val="F57A3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sp>
        <p:nvSpPr>
          <p:cNvPr id="8842" name="Graphic 19322">
            <a:extLst>
              <a:ext uri="{FF2B5EF4-FFF2-40B4-BE49-F238E27FC236}">
                <a16:creationId xmlns="" xmlns:a16="http://schemas.microsoft.com/office/drawing/2014/main" id="{75DD5234-0253-49F2-99D0-139B1B1EC09E}"/>
              </a:ext>
            </a:extLst>
          </p:cNvPr>
          <p:cNvSpPr/>
          <p:nvPr/>
        </p:nvSpPr>
        <p:spPr>
          <a:xfrm rot="19266580">
            <a:off x="-3375052" y="-2583759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>
                <a:lumMod val="50000"/>
              </a:schemeClr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8845" name="Graphic 8842">
            <a:extLst>
              <a:ext uri="{FF2B5EF4-FFF2-40B4-BE49-F238E27FC236}">
                <a16:creationId xmlns="" xmlns:a16="http://schemas.microsoft.com/office/drawing/2014/main" id="{3870C82E-4894-4949-A7AF-2D29B89B8EAF}"/>
              </a:ext>
            </a:extLst>
          </p:cNvPr>
          <p:cNvGrpSpPr/>
          <p:nvPr/>
        </p:nvGrpSpPr>
        <p:grpSpPr>
          <a:xfrm>
            <a:off x="-311906" y="3289904"/>
            <a:ext cx="1009128" cy="1078680"/>
            <a:chOff x="-311906" y="3289904"/>
            <a:chExt cx="1009128" cy="1078680"/>
          </a:xfrm>
        </p:grpSpPr>
        <p:grpSp>
          <p:nvGrpSpPr>
            <p:cNvPr id="8846" name="Graphic 8842">
              <a:extLst>
                <a:ext uri="{FF2B5EF4-FFF2-40B4-BE49-F238E27FC236}">
                  <a16:creationId xmlns="" xmlns:a16="http://schemas.microsoft.com/office/drawing/2014/main" id="{3870C82E-4894-4949-A7AF-2D29B89B8EAF}"/>
                </a:ext>
              </a:extLst>
            </p:cNvPr>
            <p:cNvGrpSpPr/>
            <p:nvPr/>
          </p:nvGrpSpPr>
          <p:grpSpPr>
            <a:xfrm>
              <a:off x="-311906" y="3289904"/>
              <a:ext cx="1009128" cy="1078680"/>
              <a:chOff x="-311906" y="3289904"/>
              <a:chExt cx="1009128" cy="1078680"/>
            </a:xfrm>
          </p:grpSpPr>
          <p:sp>
            <p:nvSpPr>
              <p:cNvPr id="8847" name="Freeform: Shape 8846">
                <a:extLst>
                  <a:ext uri="{FF2B5EF4-FFF2-40B4-BE49-F238E27FC236}">
                    <a16:creationId xmlns="" xmlns:a16="http://schemas.microsoft.com/office/drawing/2014/main" id="{1F71D154-A0FC-4219-8440-29D0E5EEAA93}"/>
                  </a:ext>
                </a:extLst>
              </p:cNvPr>
              <p:cNvSpPr/>
              <p:nvPr/>
            </p:nvSpPr>
            <p:spPr>
              <a:xfrm>
                <a:off x="213953" y="3289904"/>
                <a:ext cx="227456" cy="507468"/>
              </a:xfrm>
              <a:custGeom>
                <a:avLst/>
                <a:gdLst>
                  <a:gd name="connsiteX0" fmla="*/ 0 w 227456"/>
                  <a:gd name="connsiteY0" fmla="*/ 479465 h 507468"/>
                  <a:gd name="connsiteX1" fmla="*/ 227457 w 227456"/>
                  <a:gd name="connsiteY1" fmla="*/ 167 h 507468"/>
                  <a:gd name="connsiteX2" fmla="*/ 111252 w 227456"/>
                  <a:gd name="connsiteY2" fmla="*/ 473178 h 507468"/>
                  <a:gd name="connsiteX3" fmla="*/ 84963 w 227456"/>
                  <a:gd name="connsiteY3" fmla="*/ 507468 h 507468"/>
                  <a:gd name="connsiteX4" fmla="*/ 21431 w 227456"/>
                  <a:gd name="connsiteY4" fmla="*/ 484704 h 507468"/>
                  <a:gd name="connsiteX5" fmla="*/ 0 w 227456"/>
                  <a:gd name="connsiteY5" fmla="*/ 479465 h 507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7456" h="507468">
                    <a:moveTo>
                      <a:pt x="0" y="479465"/>
                    </a:moveTo>
                    <a:cubicBezTo>
                      <a:pt x="80581" y="228481"/>
                      <a:pt x="117158" y="-7167"/>
                      <a:pt x="227457" y="167"/>
                    </a:cubicBezTo>
                    <a:lnTo>
                      <a:pt x="111252" y="473178"/>
                    </a:lnTo>
                    <a:lnTo>
                      <a:pt x="84963" y="507468"/>
                    </a:lnTo>
                    <a:cubicBezTo>
                      <a:pt x="65056" y="498420"/>
                      <a:pt x="43815" y="490800"/>
                      <a:pt x="21431" y="484704"/>
                    </a:cubicBezTo>
                    <a:cubicBezTo>
                      <a:pt x="14192" y="482799"/>
                      <a:pt x="7049" y="481084"/>
                      <a:pt x="0" y="479465"/>
                    </a:cubicBezTo>
                    <a:close/>
                  </a:path>
                </a:pathLst>
              </a:custGeom>
              <a:solidFill>
                <a:srgbClr val="8867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48" name="Freeform: Shape 8847">
                <a:extLst>
                  <a:ext uri="{FF2B5EF4-FFF2-40B4-BE49-F238E27FC236}">
                    <a16:creationId xmlns="" xmlns:a16="http://schemas.microsoft.com/office/drawing/2014/main" id="{1BD36EFA-A701-41F6-BB4E-716435EFD089}"/>
                  </a:ext>
                </a:extLst>
              </p:cNvPr>
              <p:cNvSpPr/>
              <p:nvPr/>
            </p:nvSpPr>
            <p:spPr>
              <a:xfrm>
                <a:off x="200904" y="3464473"/>
                <a:ext cx="496317" cy="330136"/>
              </a:xfrm>
              <a:custGeom>
                <a:avLst/>
                <a:gdLst>
                  <a:gd name="connsiteX0" fmla="*/ 91440 w 496317"/>
                  <a:gd name="connsiteY0" fmla="*/ 330137 h 330136"/>
                  <a:gd name="connsiteX1" fmla="*/ 495586 w 496317"/>
                  <a:gd name="connsiteY1" fmla="*/ 0 h 330136"/>
                  <a:gd name="connsiteX2" fmla="*/ 36385 w 496317"/>
                  <a:gd name="connsiteY2" fmla="*/ 260699 h 330136"/>
                  <a:gd name="connsiteX3" fmla="*/ 0 w 496317"/>
                  <a:gd name="connsiteY3" fmla="*/ 302324 h 330136"/>
                  <a:gd name="connsiteX4" fmla="*/ 34480 w 496317"/>
                  <a:gd name="connsiteY4" fmla="*/ 310229 h 330136"/>
                  <a:gd name="connsiteX5" fmla="*/ 91440 w 496317"/>
                  <a:gd name="connsiteY5" fmla="*/ 330137 h 330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6317" h="330136">
                    <a:moveTo>
                      <a:pt x="91440" y="330137"/>
                    </a:moveTo>
                    <a:cubicBezTo>
                      <a:pt x="315468" y="190595"/>
                      <a:pt x="509778" y="137351"/>
                      <a:pt x="495586" y="0"/>
                    </a:cubicBezTo>
                    <a:lnTo>
                      <a:pt x="36385" y="260699"/>
                    </a:lnTo>
                    <a:lnTo>
                      <a:pt x="0" y="302324"/>
                    </a:lnTo>
                    <a:cubicBezTo>
                      <a:pt x="11430" y="304419"/>
                      <a:pt x="22955" y="307086"/>
                      <a:pt x="34480" y="310229"/>
                    </a:cubicBezTo>
                    <a:cubicBezTo>
                      <a:pt x="54388" y="315659"/>
                      <a:pt x="73533" y="322326"/>
                      <a:pt x="91440" y="330137"/>
                    </a:cubicBezTo>
                    <a:close/>
                  </a:path>
                </a:pathLst>
              </a:custGeom>
              <a:solidFill>
                <a:srgbClr val="AB82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49" name="Freeform: Shape 8848">
                <a:extLst>
                  <a:ext uri="{FF2B5EF4-FFF2-40B4-BE49-F238E27FC236}">
                    <a16:creationId xmlns="" xmlns:a16="http://schemas.microsoft.com/office/drawing/2014/main" id="{EFB8E750-1741-4490-880A-9D37A8C3FD03}"/>
                  </a:ext>
                </a:extLst>
              </p:cNvPr>
              <p:cNvSpPr/>
              <p:nvPr/>
            </p:nvSpPr>
            <p:spPr>
              <a:xfrm>
                <a:off x="18674" y="3779084"/>
                <a:ext cx="362660" cy="589500"/>
              </a:xfrm>
              <a:custGeom>
                <a:avLst/>
                <a:gdLst>
                  <a:gd name="connsiteX0" fmla="*/ 210042 w 362660"/>
                  <a:gd name="connsiteY0" fmla="*/ 0 h 589500"/>
                  <a:gd name="connsiteX1" fmla="*/ 60595 w 362660"/>
                  <a:gd name="connsiteY1" fmla="*/ 371951 h 589500"/>
                  <a:gd name="connsiteX2" fmla="*/ 80788 w 362660"/>
                  <a:gd name="connsiteY2" fmla="*/ 587121 h 589500"/>
                  <a:gd name="connsiteX3" fmla="*/ 331010 w 362660"/>
                  <a:gd name="connsiteY3" fmla="*/ 471869 h 589500"/>
                  <a:gd name="connsiteX4" fmla="*/ 210042 w 362660"/>
                  <a:gd name="connsiteY4" fmla="*/ 0 h 589500"/>
                  <a:gd name="connsiteX5" fmla="*/ 210042 w 362660"/>
                  <a:gd name="connsiteY5" fmla="*/ 0 h 589500"/>
                  <a:gd name="connsiteX6" fmla="*/ 228902 w 362660"/>
                  <a:gd name="connsiteY6" fmla="*/ 212122 h 589500"/>
                  <a:gd name="connsiteX7" fmla="*/ 254905 w 362660"/>
                  <a:gd name="connsiteY7" fmla="*/ 282512 h 589500"/>
                  <a:gd name="connsiteX8" fmla="*/ 263954 w 362660"/>
                  <a:gd name="connsiteY8" fmla="*/ 369380 h 589500"/>
                  <a:gd name="connsiteX9" fmla="*/ 246904 w 362660"/>
                  <a:gd name="connsiteY9" fmla="*/ 421958 h 589500"/>
                  <a:gd name="connsiteX10" fmla="*/ 115364 w 362660"/>
                  <a:gd name="connsiteY10" fmla="*/ 491871 h 589500"/>
                  <a:gd name="connsiteX11" fmla="*/ 114411 w 362660"/>
                  <a:gd name="connsiteY11" fmla="*/ 491871 h 589500"/>
                  <a:gd name="connsiteX12" fmla="*/ 228902 w 362660"/>
                  <a:gd name="connsiteY12" fmla="*/ 212122 h 589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2660" h="589500">
                    <a:moveTo>
                      <a:pt x="210042" y="0"/>
                    </a:moveTo>
                    <a:cubicBezTo>
                      <a:pt x="112506" y="238411"/>
                      <a:pt x="92885" y="292989"/>
                      <a:pt x="60595" y="371951"/>
                    </a:cubicBezTo>
                    <a:cubicBezTo>
                      <a:pt x="14589" y="484537"/>
                      <a:pt x="-58182" y="570833"/>
                      <a:pt x="80788" y="587121"/>
                    </a:cubicBezTo>
                    <a:cubicBezTo>
                      <a:pt x="158893" y="596265"/>
                      <a:pt x="264811" y="583311"/>
                      <a:pt x="331010" y="471869"/>
                    </a:cubicBezTo>
                    <a:cubicBezTo>
                      <a:pt x="446167" y="277940"/>
                      <a:pt x="210042" y="0"/>
                      <a:pt x="210042" y="0"/>
                    </a:cubicBezTo>
                    <a:lnTo>
                      <a:pt x="210042" y="0"/>
                    </a:lnTo>
                    <a:close/>
                    <a:moveTo>
                      <a:pt x="228902" y="212122"/>
                    </a:moveTo>
                    <a:cubicBezTo>
                      <a:pt x="239474" y="235172"/>
                      <a:pt x="248523" y="258794"/>
                      <a:pt x="254905" y="282512"/>
                    </a:cubicBezTo>
                    <a:cubicBezTo>
                      <a:pt x="262430" y="310325"/>
                      <a:pt x="267097" y="340519"/>
                      <a:pt x="263954" y="369380"/>
                    </a:cubicBezTo>
                    <a:cubicBezTo>
                      <a:pt x="261858" y="388144"/>
                      <a:pt x="256524" y="405765"/>
                      <a:pt x="246904" y="421958"/>
                    </a:cubicBezTo>
                    <a:cubicBezTo>
                      <a:pt x="216519" y="473107"/>
                      <a:pt x="173752" y="493300"/>
                      <a:pt x="115364" y="491871"/>
                    </a:cubicBezTo>
                    <a:cubicBezTo>
                      <a:pt x="115078" y="491871"/>
                      <a:pt x="114792" y="491871"/>
                      <a:pt x="114411" y="491871"/>
                    </a:cubicBezTo>
                    <a:cubicBezTo>
                      <a:pt x="152606" y="398621"/>
                      <a:pt x="190706" y="305372"/>
                      <a:pt x="228902" y="212122"/>
                    </a:cubicBezTo>
                    <a:close/>
                  </a:path>
                </a:pathLst>
              </a:custGeom>
              <a:solidFill>
                <a:srgbClr val="1506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50" name="Freeform: Shape 8849">
                <a:extLst>
                  <a:ext uri="{FF2B5EF4-FFF2-40B4-BE49-F238E27FC236}">
                    <a16:creationId xmlns="" xmlns:a16="http://schemas.microsoft.com/office/drawing/2014/main" id="{79029CE8-A025-473D-ACBE-8458DF9F568A}"/>
                  </a:ext>
                </a:extLst>
              </p:cNvPr>
              <p:cNvSpPr/>
              <p:nvPr/>
            </p:nvSpPr>
            <p:spPr>
              <a:xfrm>
                <a:off x="-311906" y="3728471"/>
                <a:ext cx="554625" cy="415867"/>
              </a:xfrm>
              <a:custGeom>
                <a:avLst/>
                <a:gdLst>
                  <a:gd name="connsiteX0" fmla="*/ 554625 w 554625"/>
                  <a:gd name="connsiteY0" fmla="*/ 65377 h 415867"/>
                  <a:gd name="connsiteX1" fmla="*/ 212868 w 554625"/>
                  <a:gd name="connsiteY1" fmla="*/ 329696 h 415867"/>
                  <a:gd name="connsiteX2" fmla="*/ 38847 w 554625"/>
                  <a:gd name="connsiteY2" fmla="*/ 380179 h 415867"/>
                  <a:gd name="connsiteX3" fmla="*/ 67517 w 554625"/>
                  <a:gd name="connsiteY3" fmla="*/ 74902 h 415867"/>
                  <a:gd name="connsiteX4" fmla="*/ 554625 w 554625"/>
                  <a:gd name="connsiteY4" fmla="*/ 65377 h 415867"/>
                  <a:gd name="connsiteX5" fmla="*/ 554625 w 554625"/>
                  <a:gd name="connsiteY5" fmla="*/ 65377 h 415867"/>
                  <a:gd name="connsiteX6" fmla="*/ 345075 w 554625"/>
                  <a:gd name="connsiteY6" fmla="*/ 103858 h 415867"/>
                  <a:gd name="connsiteX7" fmla="*/ 270304 w 554625"/>
                  <a:gd name="connsiteY7" fmla="*/ 97572 h 415867"/>
                  <a:gd name="connsiteX8" fmla="*/ 138097 w 554625"/>
                  <a:gd name="connsiteY8" fmla="*/ 142530 h 415867"/>
                  <a:gd name="connsiteX9" fmla="*/ 104760 w 554625"/>
                  <a:gd name="connsiteY9" fmla="*/ 283976 h 415867"/>
                  <a:gd name="connsiteX10" fmla="*/ 106188 w 554625"/>
                  <a:gd name="connsiteY10" fmla="*/ 288739 h 415867"/>
                  <a:gd name="connsiteX11" fmla="*/ 345075 w 554625"/>
                  <a:gd name="connsiteY11" fmla="*/ 103858 h 415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4625" h="415867">
                    <a:moveTo>
                      <a:pt x="554625" y="65377"/>
                    </a:moveTo>
                    <a:cubicBezTo>
                      <a:pt x="322977" y="244733"/>
                      <a:pt x="274781" y="281690"/>
                      <a:pt x="212868" y="329696"/>
                    </a:cubicBezTo>
                    <a:cubicBezTo>
                      <a:pt x="139526" y="386465"/>
                      <a:pt x="81328" y="461332"/>
                      <a:pt x="38847" y="380179"/>
                    </a:cubicBezTo>
                    <a:cubicBezTo>
                      <a:pt x="1794" y="309313"/>
                      <a:pt x="-37068" y="183964"/>
                      <a:pt x="67517" y="74902"/>
                    </a:cubicBezTo>
                    <a:cubicBezTo>
                      <a:pt x="223536" y="-87880"/>
                      <a:pt x="554625" y="65377"/>
                      <a:pt x="554625" y="65377"/>
                    </a:cubicBezTo>
                    <a:lnTo>
                      <a:pt x="554625" y="65377"/>
                    </a:lnTo>
                    <a:close/>
                    <a:moveTo>
                      <a:pt x="345075" y="103858"/>
                    </a:moveTo>
                    <a:cubicBezTo>
                      <a:pt x="320025" y="99763"/>
                      <a:pt x="294879" y="97477"/>
                      <a:pt x="270304" y="97572"/>
                    </a:cubicBezTo>
                    <a:cubicBezTo>
                      <a:pt x="223155" y="97762"/>
                      <a:pt x="172101" y="107097"/>
                      <a:pt x="138097" y="142530"/>
                    </a:cubicBezTo>
                    <a:cubicBezTo>
                      <a:pt x="98187" y="184249"/>
                      <a:pt x="89234" y="229303"/>
                      <a:pt x="104760" y="283976"/>
                    </a:cubicBezTo>
                    <a:cubicBezTo>
                      <a:pt x="105236" y="285595"/>
                      <a:pt x="105712" y="287119"/>
                      <a:pt x="106188" y="288739"/>
                    </a:cubicBezTo>
                    <a:cubicBezTo>
                      <a:pt x="185817" y="227207"/>
                      <a:pt x="265446" y="165580"/>
                      <a:pt x="345075" y="103858"/>
                    </a:cubicBezTo>
                    <a:close/>
                  </a:path>
                </a:pathLst>
              </a:custGeom>
              <a:solidFill>
                <a:srgbClr val="1506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51" name="Freeform: Shape 8850">
                <a:extLst>
                  <a:ext uri="{FF2B5EF4-FFF2-40B4-BE49-F238E27FC236}">
                    <a16:creationId xmlns="" xmlns:a16="http://schemas.microsoft.com/office/drawing/2014/main" id="{C12D374B-4B5C-4EE1-BD59-67D7BA3D9772}"/>
                  </a:ext>
                </a:extLst>
              </p:cNvPr>
              <p:cNvSpPr/>
              <p:nvPr/>
            </p:nvSpPr>
            <p:spPr>
              <a:xfrm>
                <a:off x="160780" y="3708862"/>
                <a:ext cx="150541" cy="150541"/>
              </a:xfrm>
              <a:custGeom>
                <a:avLst/>
                <a:gdLst>
                  <a:gd name="connsiteX0" fmla="*/ 120800 w 150541"/>
                  <a:gd name="connsiteY0" fmla="*/ 15359 h 150541"/>
                  <a:gd name="connsiteX1" fmla="*/ 15359 w 150541"/>
                  <a:gd name="connsiteY1" fmla="*/ 29741 h 150541"/>
                  <a:gd name="connsiteX2" fmla="*/ 29741 w 150541"/>
                  <a:gd name="connsiteY2" fmla="*/ 135183 h 150541"/>
                  <a:gd name="connsiteX3" fmla="*/ 135183 w 150541"/>
                  <a:gd name="connsiteY3" fmla="*/ 120800 h 150541"/>
                  <a:gd name="connsiteX4" fmla="*/ 120800 w 150541"/>
                  <a:gd name="connsiteY4" fmla="*/ 15359 h 150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541" h="150541">
                    <a:moveTo>
                      <a:pt x="120800" y="15359"/>
                    </a:moveTo>
                    <a:cubicBezTo>
                      <a:pt x="87749" y="-9787"/>
                      <a:pt x="40505" y="-3406"/>
                      <a:pt x="15359" y="29741"/>
                    </a:cubicBezTo>
                    <a:cubicBezTo>
                      <a:pt x="-9787" y="62793"/>
                      <a:pt x="-3406" y="110037"/>
                      <a:pt x="29741" y="135183"/>
                    </a:cubicBezTo>
                    <a:cubicBezTo>
                      <a:pt x="62793" y="160329"/>
                      <a:pt x="110037" y="153947"/>
                      <a:pt x="135183" y="120800"/>
                    </a:cubicBezTo>
                    <a:cubicBezTo>
                      <a:pt x="160329" y="87653"/>
                      <a:pt x="153947" y="40505"/>
                      <a:pt x="120800" y="15359"/>
                    </a:cubicBezTo>
                    <a:close/>
                  </a:path>
                </a:pathLst>
              </a:custGeom>
              <a:solidFill>
                <a:srgbClr val="AB82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sp>
          <p:nvSpPr>
            <p:cNvPr id="8852" name="Freeform: Shape 8851">
              <a:extLst>
                <a:ext uri="{FF2B5EF4-FFF2-40B4-BE49-F238E27FC236}">
                  <a16:creationId xmlns="" xmlns:a16="http://schemas.microsoft.com/office/drawing/2014/main" id="{3AC50BE5-5B7B-4362-A29A-546CBFC37CC8}"/>
                </a:ext>
              </a:extLst>
            </p:cNvPr>
            <p:cNvSpPr/>
            <p:nvPr/>
          </p:nvSpPr>
          <p:spPr>
            <a:xfrm>
              <a:off x="196892" y="3736418"/>
              <a:ext cx="70125" cy="27436"/>
            </a:xfrm>
            <a:custGeom>
              <a:avLst/>
              <a:gdLst>
                <a:gd name="connsiteX0" fmla="*/ 68019 w 70125"/>
                <a:gd name="connsiteY0" fmla="*/ 9709 h 27436"/>
                <a:gd name="connsiteX1" fmla="*/ 69067 w 70125"/>
                <a:gd name="connsiteY1" fmla="*/ 17234 h 27436"/>
                <a:gd name="connsiteX2" fmla="*/ 61542 w 70125"/>
                <a:gd name="connsiteY2" fmla="*/ 18282 h 27436"/>
                <a:gd name="connsiteX3" fmla="*/ 34110 w 70125"/>
                <a:gd name="connsiteY3" fmla="*/ 11043 h 27436"/>
                <a:gd name="connsiteX4" fmla="*/ 9631 w 70125"/>
                <a:gd name="connsiteY4" fmla="*/ 25330 h 27436"/>
                <a:gd name="connsiteX5" fmla="*/ 2106 w 70125"/>
                <a:gd name="connsiteY5" fmla="*/ 26378 h 27436"/>
                <a:gd name="connsiteX6" fmla="*/ 1059 w 70125"/>
                <a:gd name="connsiteY6" fmla="*/ 18853 h 27436"/>
                <a:gd name="connsiteX7" fmla="*/ 32586 w 70125"/>
                <a:gd name="connsiteY7" fmla="*/ 470 h 27436"/>
                <a:gd name="connsiteX8" fmla="*/ 68019 w 70125"/>
                <a:gd name="connsiteY8" fmla="*/ 9709 h 2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125" h="27436">
                  <a:moveTo>
                    <a:pt x="68019" y="9709"/>
                  </a:moveTo>
                  <a:cubicBezTo>
                    <a:pt x="70401" y="11519"/>
                    <a:pt x="70782" y="14853"/>
                    <a:pt x="69067" y="17234"/>
                  </a:cubicBezTo>
                  <a:cubicBezTo>
                    <a:pt x="67257" y="19615"/>
                    <a:pt x="63924" y="19996"/>
                    <a:pt x="61542" y="18282"/>
                  </a:cubicBezTo>
                  <a:cubicBezTo>
                    <a:pt x="53446" y="12091"/>
                    <a:pt x="43540" y="9805"/>
                    <a:pt x="34110" y="11043"/>
                  </a:cubicBezTo>
                  <a:cubicBezTo>
                    <a:pt x="24776" y="12281"/>
                    <a:pt x="15822" y="17139"/>
                    <a:pt x="9631" y="25330"/>
                  </a:cubicBezTo>
                  <a:cubicBezTo>
                    <a:pt x="7821" y="27712"/>
                    <a:pt x="4488" y="28093"/>
                    <a:pt x="2106" y="26378"/>
                  </a:cubicBezTo>
                  <a:cubicBezTo>
                    <a:pt x="-275" y="24568"/>
                    <a:pt x="-656" y="21235"/>
                    <a:pt x="1059" y="18853"/>
                  </a:cubicBezTo>
                  <a:cubicBezTo>
                    <a:pt x="9060" y="8376"/>
                    <a:pt x="20490" y="2089"/>
                    <a:pt x="32586" y="470"/>
                  </a:cubicBezTo>
                  <a:cubicBezTo>
                    <a:pt x="44874" y="-1244"/>
                    <a:pt x="57637" y="1708"/>
                    <a:pt x="68019" y="97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8853" name="Graphic 8843">
            <a:extLst>
              <a:ext uri="{FF2B5EF4-FFF2-40B4-BE49-F238E27FC236}">
                <a16:creationId xmlns="" xmlns:a16="http://schemas.microsoft.com/office/drawing/2014/main" id="{C38B9D12-A2D4-4787-A3C7-3F872E9E8859}"/>
              </a:ext>
            </a:extLst>
          </p:cNvPr>
          <p:cNvGrpSpPr/>
          <p:nvPr/>
        </p:nvGrpSpPr>
        <p:grpSpPr>
          <a:xfrm rot="8731391">
            <a:off x="458988" y="-495487"/>
            <a:ext cx="326743" cy="1171515"/>
            <a:chOff x="5932323" y="2809504"/>
            <a:chExt cx="326743" cy="1171515"/>
          </a:xfrm>
        </p:grpSpPr>
        <p:sp>
          <p:nvSpPr>
            <p:cNvPr id="8854" name="Freeform: Shape 8853">
              <a:extLst>
                <a:ext uri="{FF2B5EF4-FFF2-40B4-BE49-F238E27FC236}">
                  <a16:creationId xmlns="" xmlns:a16="http://schemas.microsoft.com/office/drawing/2014/main" id="{AAEC738B-C125-4720-90F6-8B0D3EA68969}"/>
                </a:ext>
              </a:extLst>
            </p:cNvPr>
            <p:cNvSpPr/>
            <p:nvPr/>
          </p:nvSpPr>
          <p:spPr>
            <a:xfrm>
              <a:off x="6116382" y="2809504"/>
              <a:ext cx="141351" cy="176593"/>
            </a:xfrm>
            <a:custGeom>
              <a:avLst/>
              <a:gdLst>
                <a:gd name="connsiteX0" fmla="*/ 0 w 141351"/>
                <a:gd name="connsiteY0" fmla="*/ 149733 h 176593"/>
                <a:gd name="connsiteX1" fmla="*/ 101727 w 141351"/>
                <a:gd name="connsiteY1" fmla="*/ 0 h 176593"/>
                <a:gd name="connsiteX2" fmla="*/ 141351 w 141351"/>
                <a:gd name="connsiteY2" fmla="*/ 176594 h 17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351" h="176593">
                  <a:moveTo>
                    <a:pt x="0" y="149733"/>
                  </a:moveTo>
                  <a:lnTo>
                    <a:pt x="101727" y="0"/>
                  </a:lnTo>
                  <a:lnTo>
                    <a:pt x="141351" y="176594"/>
                  </a:lnTo>
                  <a:close/>
                </a:path>
              </a:pathLst>
            </a:custGeom>
            <a:solidFill>
              <a:srgbClr val="FD8F3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8855" name="Freeform: Shape 8854">
              <a:extLst>
                <a:ext uri="{FF2B5EF4-FFF2-40B4-BE49-F238E27FC236}">
                  <a16:creationId xmlns="" xmlns:a16="http://schemas.microsoft.com/office/drawing/2014/main" id="{6EB82408-D9CA-44CB-9382-BECD8690789F}"/>
                </a:ext>
              </a:extLst>
            </p:cNvPr>
            <p:cNvSpPr/>
            <p:nvPr/>
          </p:nvSpPr>
          <p:spPr>
            <a:xfrm>
              <a:off x="6182962" y="2809504"/>
              <a:ext cx="48768" cy="61055"/>
            </a:xfrm>
            <a:custGeom>
              <a:avLst/>
              <a:gdLst>
                <a:gd name="connsiteX0" fmla="*/ 0 w 48768"/>
                <a:gd name="connsiteY0" fmla="*/ 51721 h 61055"/>
                <a:gd name="connsiteX1" fmla="*/ 35147 w 48768"/>
                <a:gd name="connsiteY1" fmla="*/ 0 h 61055"/>
                <a:gd name="connsiteX2" fmla="*/ 48768 w 48768"/>
                <a:gd name="connsiteY2" fmla="*/ 61055 h 61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768" h="61055">
                  <a:moveTo>
                    <a:pt x="0" y="51721"/>
                  </a:moveTo>
                  <a:lnTo>
                    <a:pt x="35147" y="0"/>
                  </a:lnTo>
                  <a:lnTo>
                    <a:pt x="48768" y="61055"/>
                  </a:lnTo>
                  <a:close/>
                </a:path>
              </a:pathLst>
            </a:custGeom>
            <a:solidFill>
              <a:srgbClr val="15061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8856" name="Freeform: Shape 8855">
              <a:extLst>
                <a:ext uri="{FF2B5EF4-FFF2-40B4-BE49-F238E27FC236}">
                  <a16:creationId xmlns="" xmlns:a16="http://schemas.microsoft.com/office/drawing/2014/main" id="{345AB568-1E8D-4173-8BC5-EB4F21F16CDD}"/>
                </a:ext>
              </a:extLst>
            </p:cNvPr>
            <p:cNvSpPr/>
            <p:nvPr/>
          </p:nvSpPr>
          <p:spPr>
            <a:xfrm>
              <a:off x="5950838" y="2938248"/>
              <a:ext cx="308229" cy="913481"/>
            </a:xfrm>
            <a:custGeom>
              <a:avLst/>
              <a:gdLst>
                <a:gd name="connsiteX0" fmla="*/ 164592 w 308229"/>
                <a:gd name="connsiteY0" fmla="*/ 20132 h 913481"/>
                <a:gd name="connsiteX1" fmla="*/ 211074 w 308229"/>
                <a:gd name="connsiteY1" fmla="*/ 28990 h 913481"/>
                <a:gd name="connsiteX2" fmla="*/ 263081 w 308229"/>
                <a:gd name="connsiteY2" fmla="*/ 38896 h 913481"/>
                <a:gd name="connsiteX3" fmla="*/ 308229 w 308229"/>
                <a:gd name="connsiteY3" fmla="*/ 47468 h 913481"/>
                <a:gd name="connsiteX4" fmla="*/ 143542 w 308229"/>
                <a:gd name="connsiteY4" fmla="*/ 913481 h 913481"/>
                <a:gd name="connsiteX5" fmla="*/ 0 w 308229"/>
                <a:gd name="connsiteY5" fmla="*/ 886240 h 913481"/>
                <a:gd name="connsiteX6" fmla="*/ 164592 w 308229"/>
                <a:gd name="connsiteY6" fmla="*/ 20132 h 91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29" h="913481">
                  <a:moveTo>
                    <a:pt x="164592" y="20132"/>
                  </a:moveTo>
                  <a:cubicBezTo>
                    <a:pt x="189357" y="-11015"/>
                    <a:pt x="203835" y="-4443"/>
                    <a:pt x="211074" y="28990"/>
                  </a:cubicBezTo>
                  <a:cubicBezTo>
                    <a:pt x="228410" y="32228"/>
                    <a:pt x="245745" y="35562"/>
                    <a:pt x="263081" y="38896"/>
                  </a:cubicBezTo>
                  <a:cubicBezTo>
                    <a:pt x="286417" y="2415"/>
                    <a:pt x="298418" y="19751"/>
                    <a:pt x="308229" y="47468"/>
                  </a:cubicBezTo>
                  <a:lnTo>
                    <a:pt x="143542" y="913481"/>
                  </a:lnTo>
                  <a:lnTo>
                    <a:pt x="0" y="886240"/>
                  </a:lnTo>
                  <a:cubicBezTo>
                    <a:pt x="54864" y="597537"/>
                    <a:pt x="109728" y="308834"/>
                    <a:pt x="164592" y="20132"/>
                  </a:cubicBezTo>
                  <a:close/>
                </a:path>
              </a:pathLst>
            </a:custGeom>
            <a:solidFill>
              <a:srgbClr val="E899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8857" name="Freeform: Shape 8856">
              <a:extLst>
                <a:ext uri="{FF2B5EF4-FFF2-40B4-BE49-F238E27FC236}">
                  <a16:creationId xmlns="" xmlns:a16="http://schemas.microsoft.com/office/drawing/2014/main" id="{B701E389-F551-437B-8371-B84F420F8D56}"/>
                </a:ext>
              </a:extLst>
            </p:cNvPr>
            <p:cNvSpPr/>
            <p:nvPr/>
          </p:nvSpPr>
          <p:spPr>
            <a:xfrm>
              <a:off x="5932323" y="3819725"/>
              <a:ext cx="162913" cy="161294"/>
            </a:xfrm>
            <a:custGeom>
              <a:avLst/>
              <a:gdLst>
                <a:gd name="connsiteX0" fmla="*/ 19372 w 162913"/>
                <a:gd name="connsiteY0" fmla="*/ 0 h 161294"/>
                <a:gd name="connsiteX1" fmla="*/ 162914 w 162913"/>
                <a:gd name="connsiteY1" fmla="*/ 27242 h 161294"/>
                <a:gd name="connsiteX2" fmla="*/ 144435 w 162913"/>
                <a:gd name="connsiteY2" fmla="*/ 124301 h 161294"/>
                <a:gd name="connsiteX3" fmla="*/ 91286 w 162913"/>
                <a:gd name="connsiteY3" fmla="*/ 160496 h 161294"/>
                <a:gd name="connsiteX4" fmla="*/ 36993 w 162913"/>
                <a:gd name="connsiteY4" fmla="*/ 150209 h 161294"/>
                <a:gd name="connsiteX5" fmla="*/ 798 w 162913"/>
                <a:gd name="connsiteY5" fmla="*/ 97060 h 161294"/>
                <a:gd name="connsiteX6" fmla="*/ 19372 w 162913"/>
                <a:gd name="connsiteY6" fmla="*/ 0 h 16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913" h="161294">
                  <a:moveTo>
                    <a:pt x="19372" y="0"/>
                  </a:moveTo>
                  <a:lnTo>
                    <a:pt x="162914" y="27242"/>
                  </a:lnTo>
                  <a:lnTo>
                    <a:pt x="144435" y="124301"/>
                  </a:lnTo>
                  <a:cubicBezTo>
                    <a:pt x="139768" y="148876"/>
                    <a:pt x="115860" y="165164"/>
                    <a:pt x="91286" y="160496"/>
                  </a:cubicBezTo>
                  <a:lnTo>
                    <a:pt x="36993" y="150209"/>
                  </a:lnTo>
                  <a:cubicBezTo>
                    <a:pt x="12419" y="145542"/>
                    <a:pt x="-3869" y="121634"/>
                    <a:pt x="798" y="97060"/>
                  </a:cubicBezTo>
                  <a:lnTo>
                    <a:pt x="19372" y="0"/>
                  </a:lnTo>
                  <a:close/>
                </a:path>
              </a:pathLst>
            </a:custGeom>
            <a:solidFill>
              <a:srgbClr val="FB30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8858" name="Freeform: Shape 8857">
              <a:extLst>
                <a:ext uri="{FF2B5EF4-FFF2-40B4-BE49-F238E27FC236}">
                  <a16:creationId xmlns="" xmlns:a16="http://schemas.microsoft.com/office/drawing/2014/main" id="{CE91B169-4427-4BB4-9B04-6A34575F32FB}"/>
                </a:ext>
              </a:extLst>
            </p:cNvPr>
            <p:cNvSpPr/>
            <p:nvPr/>
          </p:nvSpPr>
          <p:spPr>
            <a:xfrm>
              <a:off x="5997701" y="2936641"/>
              <a:ext cx="216229" cy="901657"/>
            </a:xfrm>
            <a:custGeom>
              <a:avLst/>
              <a:gdLst>
                <a:gd name="connsiteX0" fmla="*/ 215170 w 216229"/>
                <a:gd name="connsiteY0" fmla="*/ 40788 h 901657"/>
                <a:gd name="connsiteX1" fmla="*/ 51626 w 216229"/>
                <a:gd name="connsiteY1" fmla="*/ 901658 h 901657"/>
                <a:gd name="connsiteX2" fmla="*/ 0 w 216229"/>
                <a:gd name="connsiteY2" fmla="*/ 891847 h 901657"/>
                <a:gd name="connsiteX3" fmla="*/ 163544 w 216229"/>
                <a:gd name="connsiteY3" fmla="*/ 30978 h 901657"/>
                <a:gd name="connsiteX4" fmla="*/ 215170 w 216229"/>
                <a:gd name="connsiteY4" fmla="*/ 40788 h 901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229" h="901657">
                  <a:moveTo>
                    <a:pt x="215170" y="40788"/>
                  </a:moveTo>
                  <a:lnTo>
                    <a:pt x="51626" y="901658"/>
                  </a:lnTo>
                  <a:lnTo>
                    <a:pt x="0" y="891847"/>
                  </a:lnTo>
                  <a:lnTo>
                    <a:pt x="163544" y="30978"/>
                  </a:lnTo>
                  <a:cubicBezTo>
                    <a:pt x="172593" y="-16362"/>
                    <a:pt x="224219" y="-6551"/>
                    <a:pt x="215170" y="40788"/>
                  </a:cubicBezTo>
                  <a:close/>
                </a:path>
              </a:pathLst>
            </a:custGeom>
            <a:solidFill>
              <a:srgbClr val="EFC3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8859" name="Freeform: Shape 8858">
              <a:extLst>
                <a:ext uri="{FF2B5EF4-FFF2-40B4-BE49-F238E27FC236}">
                  <a16:creationId xmlns="" xmlns:a16="http://schemas.microsoft.com/office/drawing/2014/main" id="{CF31BA6A-0A25-4663-B39F-2859C3BD6155}"/>
                </a:ext>
              </a:extLst>
            </p:cNvPr>
            <p:cNvSpPr/>
            <p:nvPr/>
          </p:nvSpPr>
          <p:spPr>
            <a:xfrm>
              <a:off x="5952987" y="3842759"/>
              <a:ext cx="72733" cy="117571"/>
            </a:xfrm>
            <a:custGeom>
              <a:avLst/>
              <a:gdLst>
                <a:gd name="connsiteX0" fmla="*/ 67192 w 72733"/>
                <a:gd name="connsiteY0" fmla="*/ 104030 h 117571"/>
                <a:gd name="connsiteX1" fmla="*/ 72622 w 72733"/>
                <a:gd name="connsiteY1" fmla="*/ 112030 h 117571"/>
                <a:gd name="connsiteX2" fmla="*/ 64621 w 72733"/>
                <a:gd name="connsiteY2" fmla="*/ 117460 h 117571"/>
                <a:gd name="connsiteX3" fmla="*/ 29473 w 72733"/>
                <a:gd name="connsiteY3" fmla="*/ 110792 h 117571"/>
                <a:gd name="connsiteX4" fmla="*/ 6328 w 72733"/>
                <a:gd name="connsiteY4" fmla="*/ 95552 h 117571"/>
                <a:gd name="connsiteX5" fmla="*/ 613 w 72733"/>
                <a:gd name="connsiteY5" fmla="*/ 68406 h 117571"/>
                <a:gd name="connsiteX6" fmla="*/ 12519 w 72733"/>
                <a:gd name="connsiteY6" fmla="*/ 5541 h 117571"/>
                <a:gd name="connsiteX7" fmla="*/ 20520 w 72733"/>
                <a:gd name="connsiteY7" fmla="*/ 112 h 117571"/>
                <a:gd name="connsiteX8" fmla="*/ 25949 w 72733"/>
                <a:gd name="connsiteY8" fmla="*/ 8113 h 117571"/>
                <a:gd name="connsiteX9" fmla="*/ 14043 w 72733"/>
                <a:gd name="connsiteY9" fmla="*/ 70978 h 117571"/>
                <a:gd name="connsiteX10" fmla="*/ 17567 w 72733"/>
                <a:gd name="connsiteY10" fmla="*/ 87837 h 117571"/>
                <a:gd name="connsiteX11" fmla="*/ 32045 w 72733"/>
                <a:gd name="connsiteY11" fmla="*/ 97362 h 117571"/>
                <a:gd name="connsiteX12" fmla="*/ 67192 w 72733"/>
                <a:gd name="connsiteY12" fmla="*/ 104030 h 117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733" h="117571">
                  <a:moveTo>
                    <a:pt x="67192" y="104030"/>
                  </a:moveTo>
                  <a:cubicBezTo>
                    <a:pt x="70907" y="104696"/>
                    <a:pt x="73288" y="108316"/>
                    <a:pt x="72622" y="112030"/>
                  </a:cubicBezTo>
                  <a:cubicBezTo>
                    <a:pt x="71955" y="115745"/>
                    <a:pt x="68335" y="118126"/>
                    <a:pt x="64621" y="117460"/>
                  </a:cubicBezTo>
                  <a:lnTo>
                    <a:pt x="29473" y="110792"/>
                  </a:lnTo>
                  <a:cubicBezTo>
                    <a:pt x="19663" y="108887"/>
                    <a:pt x="11566" y="103268"/>
                    <a:pt x="6328" y="95552"/>
                  </a:cubicBezTo>
                  <a:cubicBezTo>
                    <a:pt x="1089" y="87837"/>
                    <a:pt x="-1197" y="78217"/>
                    <a:pt x="613" y="68406"/>
                  </a:cubicBezTo>
                  <a:lnTo>
                    <a:pt x="12519" y="5541"/>
                  </a:lnTo>
                  <a:cubicBezTo>
                    <a:pt x="13186" y="1826"/>
                    <a:pt x="16805" y="-555"/>
                    <a:pt x="20520" y="112"/>
                  </a:cubicBezTo>
                  <a:cubicBezTo>
                    <a:pt x="24235" y="778"/>
                    <a:pt x="26616" y="4398"/>
                    <a:pt x="25949" y="8113"/>
                  </a:cubicBezTo>
                  <a:lnTo>
                    <a:pt x="14043" y="70978"/>
                  </a:lnTo>
                  <a:cubicBezTo>
                    <a:pt x="12805" y="76978"/>
                    <a:pt x="14329" y="83074"/>
                    <a:pt x="17567" y="87837"/>
                  </a:cubicBezTo>
                  <a:cubicBezTo>
                    <a:pt x="20806" y="92599"/>
                    <a:pt x="25949" y="96219"/>
                    <a:pt x="32045" y="97362"/>
                  </a:cubicBezTo>
                  <a:lnTo>
                    <a:pt x="67192" y="104030"/>
                  </a:lnTo>
                  <a:close/>
                </a:path>
              </a:pathLst>
            </a:custGeom>
            <a:solidFill>
              <a:srgbClr val="FA51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321" name="Graphic 44260">
            <a:extLst>
              <a:ext uri="{FF2B5EF4-FFF2-40B4-BE49-F238E27FC236}">
                <a16:creationId xmlns="" xmlns:a16="http://schemas.microsoft.com/office/drawing/2014/main" id="{4EB15712-FD9F-49D7-BC1E-0353C64B8CF6}"/>
              </a:ext>
            </a:extLst>
          </p:cNvPr>
          <p:cNvGrpSpPr/>
          <p:nvPr/>
        </p:nvGrpSpPr>
        <p:grpSpPr>
          <a:xfrm>
            <a:off x="7769299" y="5046491"/>
            <a:ext cx="928977" cy="1062015"/>
            <a:chOff x="5972175" y="3276600"/>
            <a:chExt cx="245554" cy="304990"/>
          </a:xfrm>
        </p:grpSpPr>
        <p:sp>
          <p:nvSpPr>
            <p:cNvPr id="322" name="Freeform: Shape 321">
              <a:extLst>
                <a:ext uri="{FF2B5EF4-FFF2-40B4-BE49-F238E27FC236}">
                  <a16:creationId xmlns="" xmlns:a16="http://schemas.microsoft.com/office/drawing/2014/main" id="{7CFF6FA6-8A76-4A2D-87F1-D7BD309C37F5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="" xmlns:a16="http://schemas.microsoft.com/office/drawing/2014/main" id="{35F232D2-163E-43D6-8DE8-221DA8AB822D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32" name="Graphic 45029">
            <a:extLst>
              <a:ext uri="{FF2B5EF4-FFF2-40B4-BE49-F238E27FC236}">
                <a16:creationId xmlns="" xmlns:a16="http://schemas.microsoft.com/office/drawing/2014/main" id="{B548F3C4-B46C-485D-A075-564E7375001A}"/>
              </a:ext>
            </a:extLst>
          </p:cNvPr>
          <p:cNvGrpSpPr/>
          <p:nvPr/>
        </p:nvGrpSpPr>
        <p:grpSpPr>
          <a:xfrm rot="20410782">
            <a:off x="8191367" y="2044032"/>
            <a:ext cx="210401" cy="182708"/>
            <a:chOff x="9117820" y="2027686"/>
            <a:chExt cx="210401" cy="182708"/>
          </a:xfrm>
        </p:grpSpPr>
        <p:sp>
          <p:nvSpPr>
            <p:cNvPr id="233" name="Freeform: Shape 476">
              <a:extLst>
                <a:ext uri="{FF2B5EF4-FFF2-40B4-BE49-F238E27FC236}">
                  <a16:creationId xmlns="" xmlns:a16="http://schemas.microsoft.com/office/drawing/2014/main" id="{023D2C43-0196-4E6D-8555-A4B7EEA36576}"/>
                </a:ext>
              </a:extLst>
            </p:cNvPr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>
                <a:gd name="connsiteX0" fmla="*/ 48729 w 50788"/>
                <a:gd name="connsiteY0" fmla="*/ 18622 h 35339"/>
                <a:gd name="connsiteX1" fmla="*/ 50444 w 50788"/>
                <a:gd name="connsiteY1" fmla="*/ 25861 h 35339"/>
                <a:gd name="connsiteX2" fmla="*/ 28346 w 50788"/>
                <a:gd name="connsiteY2" fmla="*/ 35290 h 35339"/>
                <a:gd name="connsiteX3" fmla="*/ 7105 w 50788"/>
                <a:gd name="connsiteY3" fmla="*/ 32719 h 35339"/>
                <a:gd name="connsiteX4" fmla="*/ 438 w 50788"/>
                <a:gd name="connsiteY4" fmla="*/ 30147 h 35339"/>
                <a:gd name="connsiteX5" fmla="*/ 723 w 50788"/>
                <a:gd name="connsiteY5" fmla="*/ 27385 h 35339"/>
                <a:gd name="connsiteX6" fmla="*/ 7391 w 50788"/>
                <a:gd name="connsiteY6" fmla="*/ 18526 h 35339"/>
                <a:gd name="connsiteX7" fmla="*/ 11772 w 50788"/>
                <a:gd name="connsiteY7" fmla="*/ 5858 h 35339"/>
                <a:gd name="connsiteX8" fmla="*/ 24726 w 50788"/>
                <a:gd name="connsiteY8" fmla="*/ 5572 h 35339"/>
                <a:gd name="connsiteX9" fmla="*/ 29298 w 50788"/>
                <a:gd name="connsiteY9" fmla="*/ 6906 h 35339"/>
                <a:gd name="connsiteX10" fmla="*/ 31965 w 50788"/>
                <a:gd name="connsiteY10" fmla="*/ 2334 h 35339"/>
                <a:gd name="connsiteX11" fmla="*/ 38633 w 50788"/>
                <a:gd name="connsiteY11" fmla="*/ 5191 h 35339"/>
                <a:gd name="connsiteX12" fmla="*/ 48729 w 50788"/>
                <a:gd name="connsiteY12" fmla="*/ 18622 h 35339"/>
                <a:gd name="connsiteX13" fmla="*/ 33108 w 50788"/>
                <a:gd name="connsiteY13" fmla="*/ 25956 h 35339"/>
                <a:gd name="connsiteX14" fmla="*/ 48729 w 50788"/>
                <a:gd name="connsiteY14" fmla="*/ 18622 h 3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88" h="35339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51" name="Freeform: Shape 477">
              <a:extLst>
                <a:ext uri="{FF2B5EF4-FFF2-40B4-BE49-F238E27FC236}">
                  <a16:creationId xmlns="" xmlns:a16="http://schemas.microsoft.com/office/drawing/2014/main" id="{566C4FB0-5887-4A2B-8721-FC0A9E5967BA}"/>
                </a:ext>
              </a:extLst>
            </p:cNvPr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>
                <a:gd name="connsiteX0" fmla="*/ 29202 w 32187"/>
                <a:gd name="connsiteY0" fmla="*/ 28018 h 43580"/>
                <a:gd name="connsiteX1" fmla="*/ 26535 w 32187"/>
                <a:gd name="connsiteY1" fmla="*/ 30685 h 43580"/>
                <a:gd name="connsiteX2" fmla="*/ 17963 w 32187"/>
                <a:gd name="connsiteY2" fmla="*/ 43163 h 43580"/>
                <a:gd name="connsiteX3" fmla="*/ 13581 w 32187"/>
                <a:gd name="connsiteY3" fmla="*/ 43068 h 43580"/>
                <a:gd name="connsiteX4" fmla="*/ 3485 w 32187"/>
                <a:gd name="connsiteY4" fmla="*/ 39258 h 43580"/>
                <a:gd name="connsiteX5" fmla="*/ 722 w 32187"/>
                <a:gd name="connsiteY5" fmla="*/ 28018 h 43580"/>
                <a:gd name="connsiteX6" fmla="*/ 9105 w 32187"/>
                <a:gd name="connsiteY6" fmla="*/ 16588 h 43580"/>
                <a:gd name="connsiteX7" fmla="*/ 9771 w 32187"/>
                <a:gd name="connsiteY7" fmla="*/ 12016 h 43580"/>
                <a:gd name="connsiteX8" fmla="*/ 24440 w 32187"/>
                <a:gd name="connsiteY8" fmla="*/ 110 h 43580"/>
                <a:gd name="connsiteX9" fmla="*/ 28631 w 32187"/>
                <a:gd name="connsiteY9" fmla="*/ 1158 h 43580"/>
                <a:gd name="connsiteX10" fmla="*/ 27774 w 32187"/>
                <a:gd name="connsiteY10" fmla="*/ 6111 h 43580"/>
                <a:gd name="connsiteX11" fmla="*/ 24535 w 32187"/>
                <a:gd name="connsiteY11" fmla="*/ 19350 h 43580"/>
                <a:gd name="connsiteX12" fmla="*/ 32060 w 32187"/>
                <a:gd name="connsiteY12" fmla="*/ 21827 h 43580"/>
                <a:gd name="connsiteX13" fmla="*/ 29202 w 32187"/>
                <a:gd name="connsiteY13" fmla="*/ 28018 h 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87" h="4358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52" name="Freeform: Shape 478">
              <a:extLst>
                <a:ext uri="{FF2B5EF4-FFF2-40B4-BE49-F238E27FC236}">
                  <a16:creationId xmlns="" xmlns:a16="http://schemas.microsoft.com/office/drawing/2014/main" id="{DF85A6B7-58C4-4CB6-940F-00DEA498DE6F}"/>
                </a:ext>
              </a:extLst>
            </p:cNvPr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>
                <a:gd name="connsiteX0" fmla="*/ 0 w 30861"/>
                <a:gd name="connsiteY0" fmla="*/ 56207 h 57253"/>
                <a:gd name="connsiteX1" fmla="*/ 1048 w 30861"/>
                <a:gd name="connsiteY1" fmla="*/ 20964 h 57253"/>
                <a:gd name="connsiteX2" fmla="*/ 13811 w 30861"/>
                <a:gd name="connsiteY2" fmla="*/ 105 h 57253"/>
                <a:gd name="connsiteX3" fmla="*/ 30861 w 30861"/>
                <a:gd name="connsiteY3" fmla="*/ 17250 h 57253"/>
                <a:gd name="connsiteX4" fmla="*/ 30194 w 30861"/>
                <a:gd name="connsiteY4" fmla="*/ 18488 h 57253"/>
                <a:gd name="connsiteX5" fmla="*/ 24193 w 30861"/>
                <a:gd name="connsiteY5" fmla="*/ 15345 h 57253"/>
                <a:gd name="connsiteX6" fmla="*/ 22193 w 30861"/>
                <a:gd name="connsiteY6" fmla="*/ 13344 h 57253"/>
                <a:gd name="connsiteX7" fmla="*/ 20479 w 30861"/>
                <a:gd name="connsiteY7" fmla="*/ 10963 h 57253"/>
                <a:gd name="connsiteX8" fmla="*/ 8477 w 30861"/>
                <a:gd name="connsiteY8" fmla="*/ 15726 h 57253"/>
                <a:gd name="connsiteX9" fmla="*/ 6953 w 30861"/>
                <a:gd name="connsiteY9" fmla="*/ 26108 h 57253"/>
                <a:gd name="connsiteX10" fmla="*/ 7049 w 30861"/>
                <a:gd name="connsiteY10" fmla="*/ 43158 h 57253"/>
                <a:gd name="connsiteX11" fmla="*/ 6191 w 30861"/>
                <a:gd name="connsiteY11" fmla="*/ 48301 h 57253"/>
                <a:gd name="connsiteX12" fmla="*/ 2381 w 30861"/>
                <a:gd name="connsiteY12" fmla="*/ 57159 h 57253"/>
                <a:gd name="connsiteX13" fmla="*/ 0 w 30861"/>
                <a:gd name="connsiteY13" fmla="*/ 56207 h 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61" h="57253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53" name="Freeform: Shape 479">
              <a:extLst>
                <a:ext uri="{FF2B5EF4-FFF2-40B4-BE49-F238E27FC236}">
                  <a16:creationId xmlns="" xmlns:a16="http://schemas.microsoft.com/office/drawing/2014/main" id="{585DB374-48C4-4A02-824B-CE8CB81A6D03}"/>
                </a:ext>
              </a:extLst>
            </p:cNvPr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>
                <a:gd name="connsiteX0" fmla="*/ 16538 w 24295"/>
                <a:gd name="connsiteY0" fmla="*/ 66711 h 67746"/>
                <a:gd name="connsiteX1" fmla="*/ 8156 w 24295"/>
                <a:gd name="connsiteY1" fmla="*/ 43946 h 67746"/>
                <a:gd name="connsiteX2" fmla="*/ 536 w 24295"/>
                <a:gd name="connsiteY2" fmla="*/ 3084 h 67746"/>
                <a:gd name="connsiteX3" fmla="*/ 536 w 24295"/>
                <a:gd name="connsiteY3" fmla="*/ 131 h 67746"/>
                <a:gd name="connsiteX4" fmla="*/ 5870 w 24295"/>
                <a:gd name="connsiteY4" fmla="*/ 3275 h 67746"/>
                <a:gd name="connsiteX5" fmla="*/ 12443 w 24295"/>
                <a:gd name="connsiteY5" fmla="*/ 28420 h 67746"/>
                <a:gd name="connsiteX6" fmla="*/ 21587 w 24295"/>
                <a:gd name="connsiteY6" fmla="*/ 55186 h 67746"/>
                <a:gd name="connsiteX7" fmla="*/ 23396 w 24295"/>
                <a:gd name="connsiteY7" fmla="*/ 61377 h 67746"/>
                <a:gd name="connsiteX8" fmla="*/ 23015 w 24295"/>
                <a:gd name="connsiteY8" fmla="*/ 67378 h 67746"/>
                <a:gd name="connsiteX9" fmla="*/ 16538 w 24295"/>
                <a:gd name="connsiteY9" fmla="*/ 66711 h 6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5" h="67746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54" name="Freeform: Shape 480">
              <a:extLst>
                <a:ext uri="{FF2B5EF4-FFF2-40B4-BE49-F238E27FC236}">
                  <a16:creationId xmlns="" xmlns:a16="http://schemas.microsoft.com/office/drawing/2014/main" id="{8EABCE53-FC10-40BF-A8D8-06AE8F97498C}"/>
                </a:ext>
              </a:extLst>
            </p:cNvPr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>
                <a:gd name="connsiteX0" fmla="*/ 0 w 37591"/>
                <a:gd name="connsiteY0" fmla="*/ 10932 h 50142"/>
                <a:gd name="connsiteX1" fmla="*/ 25908 w 37591"/>
                <a:gd name="connsiteY1" fmla="*/ 645 h 50142"/>
                <a:gd name="connsiteX2" fmla="*/ 37433 w 37591"/>
                <a:gd name="connsiteY2" fmla="*/ 9503 h 50142"/>
                <a:gd name="connsiteX3" fmla="*/ 31528 w 37591"/>
                <a:gd name="connsiteY3" fmla="*/ 42174 h 50142"/>
                <a:gd name="connsiteX4" fmla="*/ 30194 w 37591"/>
                <a:gd name="connsiteY4" fmla="*/ 49794 h 50142"/>
                <a:gd name="connsiteX5" fmla="*/ 26194 w 37591"/>
                <a:gd name="connsiteY5" fmla="*/ 48079 h 50142"/>
                <a:gd name="connsiteX6" fmla="*/ 25813 w 37591"/>
                <a:gd name="connsiteY6" fmla="*/ 41507 h 50142"/>
                <a:gd name="connsiteX7" fmla="*/ 27813 w 37591"/>
                <a:gd name="connsiteY7" fmla="*/ 33792 h 50142"/>
                <a:gd name="connsiteX8" fmla="*/ 30194 w 37591"/>
                <a:gd name="connsiteY8" fmla="*/ 28172 h 50142"/>
                <a:gd name="connsiteX9" fmla="*/ 31337 w 37591"/>
                <a:gd name="connsiteY9" fmla="*/ 16837 h 50142"/>
                <a:gd name="connsiteX10" fmla="*/ 30194 w 37591"/>
                <a:gd name="connsiteY10" fmla="*/ 12456 h 50142"/>
                <a:gd name="connsiteX11" fmla="*/ 23336 w 37591"/>
                <a:gd name="connsiteY11" fmla="*/ 8551 h 50142"/>
                <a:gd name="connsiteX12" fmla="*/ 0 w 37591"/>
                <a:gd name="connsiteY12" fmla="*/ 10932 h 5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91" h="50142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55" name="Freeform: Shape 481">
              <a:extLst>
                <a:ext uri="{FF2B5EF4-FFF2-40B4-BE49-F238E27FC236}">
                  <a16:creationId xmlns="" xmlns:a16="http://schemas.microsoft.com/office/drawing/2014/main" id="{3DBF59F2-B197-494C-AC47-B73FCA5C5142}"/>
                </a:ext>
              </a:extLst>
            </p:cNvPr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>
                <a:gd name="connsiteX0" fmla="*/ 18440 w 50790"/>
                <a:gd name="connsiteY0" fmla="*/ 7810 h 20783"/>
                <a:gd name="connsiteX1" fmla="*/ 49206 w 50790"/>
                <a:gd name="connsiteY1" fmla="*/ 0 h 20783"/>
                <a:gd name="connsiteX2" fmla="*/ 50730 w 50790"/>
                <a:gd name="connsiteY2" fmla="*/ 10192 h 20783"/>
                <a:gd name="connsiteX3" fmla="*/ 44920 w 50790"/>
                <a:gd name="connsiteY3" fmla="*/ 12002 h 20783"/>
                <a:gd name="connsiteX4" fmla="*/ 36157 w 50790"/>
                <a:gd name="connsiteY4" fmla="*/ 11049 h 20783"/>
                <a:gd name="connsiteX5" fmla="*/ 27584 w 50790"/>
                <a:gd name="connsiteY5" fmla="*/ 15621 h 20783"/>
                <a:gd name="connsiteX6" fmla="*/ 15392 w 50790"/>
                <a:gd name="connsiteY6" fmla="*/ 18193 h 20783"/>
                <a:gd name="connsiteX7" fmla="*/ 7487 w 50790"/>
                <a:gd name="connsiteY7" fmla="*/ 20479 h 20783"/>
                <a:gd name="connsiteX8" fmla="*/ 3391 w 50790"/>
                <a:gd name="connsiteY8" fmla="*/ 20288 h 20783"/>
                <a:gd name="connsiteX9" fmla="*/ 57 w 50790"/>
                <a:gd name="connsiteY9" fmla="*/ 14383 h 20783"/>
                <a:gd name="connsiteX10" fmla="*/ 914 w 50790"/>
                <a:gd name="connsiteY10" fmla="*/ 12097 h 20783"/>
                <a:gd name="connsiteX11" fmla="*/ 18440 w 50790"/>
                <a:gd name="connsiteY11" fmla="*/ 7810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90" h="20783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56" name="Freeform: Shape 482">
              <a:extLst>
                <a:ext uri="{FF2B5EF4-FFF2-40B4-BE49-F238E27FC236}">
                  <a16:creationId xmlns="" xmlns:a16="http://schemas.microsoft.com/office/drawing/2014/main" id="{32FBE238-06A3-4F3A-B4E6-CFA76AEB6B5F}"/>
                </a:ext>
              </a:extLst>
            </p:cNvPr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>
                <a:gd name="connsiteX0" fmla="*/ 52037 w 55370"/>
                <a:gd name="connsiteY0" fmla="*/ 23622 h 24376"/>
                <a:gd name="connsiteX1" fmla="*/ 13746 w 55370"/>
                <a:gd name="connsiteY1" fmla="*/ 22193 h 24376"/>
                <a:gd name="connsiteX2" fmla="*/ 30 w 55370"/>
                <a:gd name="connsiteY2" fmla="*/ 12763 h 24376"/>
                <a:gd name="connsiteX3" fmla="*/ 10889 w 55370"/>
                <a:gd name="connsiteY3" fmla="*/ 0 h 24376"/>
                <a:gd name="connsiteX4" fmla="*/ 12032 w 55370"/>
                <a:gd name="connsiteY4" fmla="*/ 857 h 24376"/>
                <a:gd name="connsiteX5" fmla="*/ 7745 w 55370"/>
                <a:gd name="connsiteY5" fmla="*/ 9334 h 24376"/>
                <a:gd name="connsiteX6" fmla="*/ 6983 w 55370"/>
                <a:gd name="connsiteY6" fmla="*/ 11811 h 24376"/>
                <a:gd name="connsiteX7" fmla="*/ 19747 w 55370"/>
                <a:gd name="connsiteY7" fmla="*/ 16573 h 24376"/>
                <a:gd name="connsiteX8" fmla="*/ 43083 w 55370"/>
                <a:gd name="connsiteY8" fmla="*/ 17907 h 24376"/>
                <a:gd name="connsiteX9" fmla="*/ 55370 w 55370"/>
                <a:gd name="connsiteY9" fmla="*/ 23050 h 24376"/>
                <a:gd name="connsiteX10" fmla="*/ 52037 w 55370"/>
                <a:gd name="connsiteY10" fmla="*/ 23622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70" h="24376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57" name="Freeform: Shape 483">
              <a:extLst>
                <a:ext uri="{FF2B5EF4-FFF2-40B4-BE49-F238E27FC236}">
                  <a16:creationId xmlns="" xmlns:a16="http://schemas.microsoft.com/office/drawing/2014/main" id="{EE3A4D84-9FAB-4CE5-A0E3-D6F26850DAA2}"/>
                </a:ext>
              </a:extLst>
            </p:cNvPr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>
                <a:gd name="connsiteX0" fmla="*/ 0 w 46864"/>
                <a:gd name="connsiteY0" fmla="*/ 20935 h 23328"/>
                <a:gd name="connsiteX1" fmla="*/ 40958 w 46864"/>
                <a:gd name="connsiteY1" fmla="*/ 742 h 23328"/>
                <a:gd name="connsiteX2" fmla="*/ 45911 w 46864"/>
                <a:gd name="connsiteY2" fmla="*/ 171 h 23328"/>
                <a:gd name="connsiteX3" fmla="*/ 45244 w 46864"/>
                <a:gd name="connsiteY3" fmla="*/ 6267 h 23328"/>
                <a:gd name="connsiteX4" fmla="*/ 39719 w 46864"/>
                <a:gd name="connsiteY4" fmla="*/ 9505 h 23328"/>
                <a:gd name="connsiteX5" fmla="*/ 25622 w 46864"/>
                <a:gd name="connsiteY5" fmla="*/ 13696 h 23328"/>
                <a:gd name="connsiteX6" fmla="*/ 5334 w 46864"/>
                <a:gd name="connsiteY6" fmla="*/ 23316 h 23328"/>
                <a:gd name="connsiteX7" fmla="*/ 762 w 46864"/>
                <a:gd name="connsiteY7" fmla="*/ 21697 h 23328"/>
                <a:gd name="connsiteX8" fmla="*/ 0 w 46864"/>
                <a:gd name="connsiteY8" fmla="*/ 20935 h 2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64" h="23328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58" name="Freeform: Shape 484">
              <a:extLst>
                <a:ext uri="{FF2B5EF4-FFF2-40B4-BE49-F238E27FC236}">
                  <a16:creationId xmlns="" xmlns:a16="http://schemas.microsoft.com/office/drawing/2014/main" id="{533D07C1-AF3C-4205-8499-D5FA8AE62646}"/>
                </a:ext>
              </a:extLst>
            </p:cNvPr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>
                <a:gd name="connsiteX0" fmla="*/ 0 w 43338"/>
                <a:gd name="connsiteY0" fmla="*/ 6858 h 11318"/>
                <a:gd name="connsiteX1" fmla="*/ 43339 w 43338"/>
                <a:gd name="connsiteY1" fmla="*/ 0 h 11318"/>
                <a:gd name="connsiteX2" fmla="*/ 21622 w 43338"/>
                <a:gd name="connsiteY2" fmla="*/ 11239 h 11318"/>
                <a:gd name="connsiteX3" fmla="*/ 0 w 43338"/>
                <a:gd name="connsiteY3" fmla="*/ 6858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1318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59" name="Freeform: Shape 485">
              <a:extLst>
                <a:ext uri="{FF2B5EF4-FFF2-40B4-BE49-F238E27FC236}">
                  <a16:creationId xmlns="" xmlns:a16="http://schemas.microsoft.com/office/drawing/2014/main" id="{8C0059B5-9F20-48FC-807C-BF43A6614186}"/>
                </a:ext>
              </a:extLst>
            </p:cNvPr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>
                <a:gd name="connsiteX0" fmla="*/ 28289 w 28384"/>
                <a:gd name="connsiteY0" fmla="*/ 3620 h 24955"/>
                <a:gd name="connsiteX1" fmla="*/ 28384 w 28384"/>
                <a:gd name="connsiteY1" fmla="*/ 5620 h 24955"/>
                <a:gd name="connsiteX2" fmla="*/ 11144 w 28384"/>
                <a:gd name="connsiteY2" fmla="*/ 17812 h 24955"/>
                <a:gd name="connsiteX3" fmla="*/ 5429 w 28384"/>
                <a:gd name="connsiteY3" fmla="*/ 24194 h 24955"/>
                <a:gd name="connsiteX4" fmla="*/ 2477 w 28384"/>
                <a:gd name="connsiteY4" fmla="*/ 24765 h 24955"/>
                <a:gd name="connsiteX5" fmla="*/ 0 w 28384"/>
                <a:gd name="connsiteY5" fmla="*/ 20765 h 24955"/>
                <a:gd name="connsiteX6" fmla="*/ 17621 w 28384"/>
                <a:gd name="connsiteY6" fmla="*/ 2667 h 24955"/>
                <a:gd name="connsiteX7" fmla="*/ 23432 w 28384"/>
                <a:gd name="connsiteY7" fmla="*/ 0 h 24955"/>
                <a:gd name="connsiteX8" fmla="*/ 28289 w 28384"/>
                <a:gd name="connsiteY8" fmla="*/ 362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4" h="24955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60" name="Freeform: Shape 486">
              <a:extLst>
                <a:ext uri="{FF2B5EF4-FFF2-40B4-BE49-F238E27FC236}">
                  <a16:creationId xmlns="" xmlns:a16="http://schemas.microsoft.com/office/drawing/2014/main" id="{54E3FCA5-F5C9-4CD4-904E-813EAC3A8219}"/>
                </a:ext>
              </a:extLst>
            </p:cNvPr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>
                <a:gd name="connsiteX0" fmla="*/ 10478 w 19240"/>
                <a:gd name="connsiteY0" fmla="*/ 11430 h 30098"/>
                <a:gd name="connsiteX1" fmla="*/ 19241 w 19240"/>
                <a:gd name="connsiteY1" fmla="*/ 0 h 30098"/>
                <a:gd name="connsiteX2" fmla="*/ 6191 w 19240"/>
                <a:gd name="connsiteY2" fmla="*/ 30099 h 30098"/>
                <a:gd name="connsiteX3" fmla="*/ 762 w 19240"/>
                <a:gd name="connsiteY3" fmla="*/ 27813 h 30098"/>
                <a:gd name="connsiteX4" fmla="*/ 191 w 19240"/>
                <a:gd name="connsiteY4" fmla="*/ 23432 h 30098"/>
                <a:gd name="connsiteX5" fmla="*/ 2476 w 19240"/>
                <a:gd name="connsiteY5" fmla="*/ 19622 h 30098"/>
                <a:gd name="connsiteX6" fmla="*/ 10478 w 19240"/>
                <a:gd name="connsiteY6" fmla="*/ 11430 h 3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" h="30098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61" name="Freeform: Shape 487">
              <a:extLst>
                <a:ext uri="{FF2B5EF4-FFF2-40B4-BE49-F238E27FC236}">
                  <a16:creationId xmlns="" xmlns:a16="http://schemas.microsoft.com/office/drawing/2014/main" id="{8AD4C814-7818-4D29-8821-7E500D397950}"/>
                </a:ext>
              </a:extLst>
            </p:cNvPr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>
                <a:gd name="connsiteX0" fmla="*/ 7151 w 19545"/>
                <a:gd name="connsiteY0" fmla="*/ 0 h 13592"/>
                <a:gd name="connsiteX1" fmla="*/ 10008 w 19545"/>
                <a:gd name="connsiteY1" fmla="*/ 2191 h 13592"/>
                <a:gd name="connsiteX2" fmla="*/ 18962 w 19545"/>
                <a:gd name="connsiteY2" fmla="*/ 8954 h 13592"/>
                <a:gd name="connsiteX3" fmla="*/ 19057 w 19545"/>
                <a:gd name="connsiteY3" fmla="*/ 11906 h 13592"/>
                <a:gd name="connsiteX4" fmla="*/ 11342 w 19545"/>
                <a:gd name="connsiteY4" fmla="*/ 13240 h 13592"/>
                <a:gd name="connsiteX5" fmla="*/ 3150 w 19545"/>
                <a:gd name="connsiteY5" fmla="*/ 9811 h 13592"/>
                <a:gd name="connsiteX6" fmla="*/ 7151 w 19545"/>
                <a:gd name="connsiteY6" fmla="*/ 0 h 1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5" h="13592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62" name="Freeform: Shape 488">
              <a:extLst>
                <a:ext uri="{FF2B5EF4-FFF2-40B4-BE49-F238E27FC236}">
                  <a16:creationId xmlns="" xmlns:a16="http://schemas.microsoft.com/office/drawing/2014/main" id="{106EF762-6C91-4E74-90E2-924638B00764}"/>
                </a:ext>
              </a:extLst>
            </p:cNvPr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>
                <a:gd name="connsiteX0" fmla="*/ 0 w 27908"/>
                <a:gd name="connsiteY0" fmla="*/ 5771 h 10628"/>
                <a:gd name="connsiteX1" fmla="*/ 3048 w 27908"/>
                <a:gd name="connsiteY1" fmla="*/ 5199 h 10628"/>
                <a:gd name="connsiteX2" fmla="*/ 12192 w 27908"/>
                <a:gd name="connsiteY2" fmla="*/ 151 h 10628"/>
                <a:gd name="connsiteX3" fmla="*/ 21717 w 27908"/>
                <a:gd name="connsiteY3" fmla="*/ 913 h 10628"/>
                <a:gd name="connsiteX4" fmla="*/ 27908 w 27908"/>
                <a:gd name="connsiteY4" fmla="*/ 7866 h 10628"/>
                <a:gd name="connsiteX5" fmla="*/ 27622 w 27908"/>
                <a:gd name="connsiteY5" fmla="*/ 10628 h 10628"/>
                <a:gd name="connsiteX6" fmla="*/ 0 w 27908"/>
                <a:gd name="connsiteY6" fmla="*/ 5771 h 1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8" h="10628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63" name="Freeform: Shape 489">
              <a:extLst>
                <a:ext uri="{FF2B5EF4-FFF2-40B4-BE49-F238E27FC236}">
                  <a16:creationId xmlns="" xmlns:a16="http://schemas.microsoft.com/office/drawing/2014/main" id="{DB637461-A3CD-4CD2-8A65-2D95916AE8CB}"/>
                </a:ext>
              </a:extLst>
            </p:cNvPr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>
                <a:gd name="connsiteX0" fmla="*/ 1379 w 21762"/>
                <a:gd name="connsiteY0" fmla="*/ 0 h 18044"/>
                <a:gd name="connsiteX1" fmla="*/ 21763 w 21762"/>
                <a:gd name="connsiteY1" fmla="*/ 16478 h 18044"/>
                <a:gd name="connsiteX2" fmla="*/ 10238 w 21762"/>
                <a:gd name="connsiteY2" fmla="*/ 15240 h 18044"/>
                <a:gd name="connsiteX3" fmla="*/ 7571 w 21762"/>
                <a:gd name="connsiteY3" fmla="*/ 13811 h 18044"/>
                <a:gd name="connsiteX4" fmla="*/ 2618 w 21762"/>
                <a:gd name="connsiteY4" fmla="*/ 10478 h 18044"/>
                <a:gd name="connsiteX5" fmla="*/ 1094 w 21762"/>
                <a:gd name="connsiteY5" fmla="*/ 7906 h 18044"/>
                <a:gd name="connsiteX6" fmla="*/ 617 w 21762"/>
                <a:gd name="connsiteY6" fmla="*/ 762 h 18044"/>
                <a:gd name="connsiteX7" fmla="*/ 1379 w 21762"/>
                <a:gd name="connsiteY7" fmla="*/ 0 h 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2" h="18044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64" name="Freeform: Shape 490">
              <a:extLst>
                <a:ext uri="{FF2B5EF4-FFF2-40B4-BE49-F238E27FC236}">
                  <a16:creationId xmlns="" xmlns:a16="http://schemas.microsoft.com/office/drawing/2014/main" id="{767EC3AD-44F2-4191-B457-1D382DC98879}"/>
                </a:ext>
              </a:extLst>
            </p:cNvPr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>
                <a:gd name="connsiteX0" fmla="*/ 2861 w 18482"/>
                <a:gd name="connsiteY0" fmla="*/ 2572 h 13906"/>
                <a:gd name="connsiteX1" fmla="*/ 3052 w 18482"/>
                <a:gd name="connsiteY1" fmla="*/ 0 h 13906"/>
                <a:gd name="connsiteX2" fmla="*/ 18482 w 18482"/>
                <a:gd name="connsiteY2" fmla="*/ 13907 h 13906"/>
                <a:gd name="connsiteX3" fmla="*/ 12100 w 18482"/>
                <a:gd name="connsiteY3" fmla="*/ 11621 h 13906"/>
                <a:gd name="connsiteX4" fmla="*/ 4 w 18482"/>
                <a:gd name="connsiteY4" fmla="*/ 5905 h 13906"/>
                <a:gd name="connsiteX5" fmla="*/ 2861 w 18482"/>
                <a:gd name="connsiteY5" fmla="*/ 2572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2" h="13906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65" name="Freeform: Shape 491">
              <a:extLst>
                <a:ext uri="{FF2B5EF4-FFF2-40B4-BE49-F238E27FC236}">
                  <a16:creationId xmlns="" xmlns:a16="http://schemas.microsoft.com/office/drawing/2014/main" id="{6A88ACCC-B197-4321-BA89-7500FCEA7288}"/>
                </a:ext>
              </a:extLst>
            </p:cNvPr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>
                <a:gd name="connsiteX0" fmla="*/ 9144 w 13929"/>
                <a:gd name="connsiteY0" fmla="*/ 5100 h 13283"/>
                <a:gd name="connsiteX1" fmla="*/ 13907 w 13929"/>
                <a:gd name="connsiteY1" fmla="*/ 7767 h 13283"/>
                <a:gd name="connsiteX2" fmla="*/ 13145 w 13929"/>
                <a:gd name="connsiteY2" fmla="*/ 9577 h 13283"/>
                <a:gd name="connsiteX3" fmla="*/ 2286 w 13929"/>
                <a:gd name="connsiteY3" fmla="*/ 9767 h 13283"/>
                <a:gd name="connsiteX4" fmla="*/ 0 w 13929"/>
                <a:gd name="connsiteY4" fmla="*/ 5195 h 13283"/>
                <a:gd name="connsiteX5" fmla="*/ 9144 w 13929"/>
                <a:gd name="connsiteY5" fmla="*/ 5100 h 1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29" h="13283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66" name="Freeform: Shape 492">
              <a:extLst>
                <a:ext uri="{FF2B5EF4-FFF2-40B4-BE49-F238E27FC236}">
                  <a16:creationId xmlns="" xmlns:a16="http://schemas.microsoft.com/office/drawing/2014/main" id="{CB46B91A-E422-4905-9457-7CF5E7CAB43F}"/>
                </a:ext>
              </a:extLst>
            </p:cNvPr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>
                <a:gd name="connsiteX0" fmla="*/ 5334 w 21883"/>
                <a:gd name="connsiteY0" fmla="*/ 9811 h 10340"/>
                <a:gd name="connsiteX1" fmla="*/ 0 w 21883"/>
                <a:gd name="connsiteY1" fmla="*/ 9525 h 10340"/>
                <a:gd name="connsiteX2" fmla="*/ 20669 w 21883"/>
                <a:gd name="connsiteY2" fmla="*/ 0 h 10340"/>
                <a:gd name="connsiteX3" fmla="*/ 21526 w 21883"/>
                <a:gd name="connsiteY3" fmla="*/ 762 h 10340"/>
                <a:gd name="connsiteX4" fmla="*/ 21526 w 21883"/>
                <a:gd name="connsiteY4" fmla="*/ 4001 h 10340"/>
                <a:gd name="connsiteX5" fmla="*/ 5334 w 21883"/>
                <a:gd name="connsiteY5" fmla="*/ 9811 h 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83" h="1034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04" name="Freeform: Shape 493">
              <a:extLst>
                <a:ext uri="{FF2B5EF4-FFF2-40B4-BE49-F238E27FC236}">
                  <a16:creationId xmlns="" xmlns:a16="http://schemas.microsoft.com/office/drawing/2014/main" id="{21528390-CD80-49F0-A02F-84A7F1F3C801}"/>
                </a:ext>
              </a:extLst>
            </p:cNvPr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>
                <a:gd name="connsiteX0" fmla="*/ 7048 w 17907"/>
                <a:gd name="connsiteY0" fmla="*/ 192 h 5058"/>
                <a:gd name="connsiteX1" fmla="*/ 17907 w 17907"/>
                <a:gd name="connsiteY1" fmla="*/ 1 h 5058"/>
                <a:gd name="connsiteX2" fmla="*/ 0 w 17907"/>
                <a:gd name="connsiteY2" fmla="*/ 192 h 5058"/>
                <a:gd name="connsiteX3" fmla="*/ 7048 w 17907"/>
                <a:gd name="connsiteY3" fmla="*/ 192 h 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7" h="5058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05" name="Freeform: Shape 494">
              <a:extLst>
                <a:ext uri="{FF2B5EF4-FFF2-40B4-BE49-F238E27FC236}">
                  <a16:creationId xmlns="" xmlns:a16="http://schemas.microsoft.com/office/drawing/2014/main" id="{DCD96F86-34A6-4F04-869B-AA753AC4019B}"/>
                </a:ext>
              </a:extLst>
            </p:cNvPr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>
                <a:gd name="connsiteX0" fmla="*/ 1224 w 15320"/>
                <a:gd name="connsiteY0" fmla="*/ 0 h 10454"/>
                <a:gd name="connsiteX1" fmla="*/ 13035 w 15320"/>
                <a:gd name="connsiteY1" fmla="*/ 4382 h 10454"/>
                <a:gd name="connsiteX2" fmla="*/ 15321 w 15320"/>
                <a:gd name="connsiteY2" fmla="*/ 6477 h 10454"/>
                <a:gd name="connsiteX3" fmla="*/ 14749 w 15320"/>
                <a:gd name="connsiteY3" fmla="*/ 7049 h 10454"/>
                <a:gd name="connsiteX4" fmla="*/ 12654 w 15320"/>
                <a:gd name="connsiteY4" fmla="*/ 9144 h 10454"/>
                <a:gd name="connsiteX5" fmla="*/ 5510 w 15320"/>
                <a:gd name="connsiteY5" fmla="*/ 9620 h 10454"/>
                <a:gd name="connsiteX6" fmla="*/ 176 w 15320"/>
                <a:gd name="connsiteY6" fmla="*/ 4286 h 10454"/>
                <a:gd name="connsiteX7" fmla="*/ 1224 w 15320"/>
                <a:gd name="connsiteY7" fmla="*/ 0 h 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0" h="10454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06" name="Freeform: Shape 495">
              <a:extLst>
                <a:ext uri="{FF2B5EF4-FFF2-40B4-BE49-F238E27FC236}">
                  <a16:creationId xmlns="" xmlns:a16="http://schemas.microsoft.com/office/drawing/2014/main" id="{CB3AE5D4-9033-4E70-863C-405D2F408EBB}"/>
                </a:ext>
              </a:extLst>
            </p:cNvPr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>
                <a:gd name="connsiteX0" fmla="*/ 4477 w 6858"/>
                <a:gd name="connsiteY0" fmla="*/ 164 h 9022"/>
                <a:gd name="connsiteX1" fmla="*/ 6858 w 6858"/>
                <a:gd name="connsiteY1" fmla="*/ 259 h 9022"/>
                <a:gd name="connsiteX2" fmla="*/ 0 w 6858"/>
                <a:gd name="connsiteY2" fmla="*/ 9022 h 9022"/>
                <a:gd name="connsiteX3" fmla="*/ 2286 w 6858"/>
                <a:gd name="connsiteY3" fmla="*/ 2545 h 9022"/>
                <a:gd name="connsiteX4" fmla="*/ 4477 w 6858"/>
                <a:gd name="connsiteY4" fmla="*/ 164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" h="9022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07" name="Freeform: Shape 496">
              <a:extLst>
                <a:ext uri="{FF2B5EF4-FFF2-40B4-BE49-F238E27FC236}">
                  <a16:creationId xmlns="" xmlns:a16="http://schemas.microsoft.com/office/drawing/2014/main" id="{F274F043-F5E1-4A1E-A6B9-3FABE2A5E6A7}"/>
                </a:ext>
              </a:extLst>
            </p:cNvPr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>
                <a:gd name="connsiteX0" fmla="*/ 25378 w 36807"/>
                <a:gd name="connsiteY0" fmla="*/ 348 h 33462"/>
                <a:gd name="connsiteX1" fmla="*/ 36808 w 36807"/>
                <a:gd name="connsiteY1" fmla="*/ 7206 h 33462"/>
                <a:gd name="connsiteX2" fmla="*/ 34522 w 36807"/>
                <a:gd name="connsiteY2" fmla="*/ 11778 h 33462"/>
                <a:gd name="connsiteX3" fmla="*/ 27664 w 36807"/>
                <a:gd name="connsiteY3" fmla="*/ 11778 h 33462"/>
                <a:gd name="connsiteX4" fmla="*/ 22901 w 36807"/>
                <a:gd name="connsiteY4" fmla="*/ 4635 h 33462"/>
                <a:gd name="connsiteX5" fmla="*/ 14710 w 36807"/>
                <a:gd name="connsiteY5" fmla="*/ 26256 h 33462"/>
                <a:gd name="connsiteX6" fmla="*/ 4804 w 36807"/>
                <a:gd name="connsiteY6" fmla="*/ 32448 h 33462"/>
                <a:gd name="connsiteX7" fmla="*/ 232 w 36807"/>
                <a:gd name="connsiteY7" fmla="*/ 30161 h 33462"/>
                <a:gd name="connsiteX8" fmla="*/ 2994 w 36807"/>
                <a:gd name="connsiteY8" fmla="*/ 25494 h 33462"/>
                <a:gd name="connsiteX9" fmla="*/ 6137 w 36807"/>
                <a:gd name="connsiteY9" fmla="*/ 16255 h 33462"/>
                <a:gd name="connsiteX10" fmla="*/ 10805 w 36807"/>
                <a:gd name="connsiteY10" fmla="*/ 6825 h 33462"/>
                <a:gd name="connsiteX11" fmla="*/ 16329 w 36807"/>
                <a:gd name="connsiteY11" fmla="*/ 1491 h 33462"/>
                <a:gd name="connsiteX12" fmla="*/ 25378 w 36807"/>
                <a:gd name="connsiteY12" fmla="*/ 348 h 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07" h="33462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08" name="Freeform: Shape 497">
              <a:extLst>
                <a:ext uri="{FF2B5EF4-FFF2-40B4-BE49-F238E27FC236}">
                  <a16:creationId xmlns="" xmlns:a16="http://schemas.microsoft.com/office/drawing/2014/main" id="{FDF54FEB-8B01-4EDE-85D5-C767FF70787F}"/>
                </a:ext>
              </a:extLst>
            </p:cNvPr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>
                <a:gd name="connsiteX0" fmla="*/ 22765 w 22764"/>
                <a:gd name="connsiteY0" fmla="*/ 104 h 11318"/>
                <a:gd name="connsiteX1" fmla="*/ 0 w 22764"/>
                <a:gd name="connsiteY1" fmla="*/ 10963 h 11318"/>
                <a:gd name="connsiteX2" fmla="*/ 22765 w 22764"/>
                <a:gd name="connsiteY2" fmla="*/ 104 h 11318"/>
                <a:gd name="connsiteX3" fmla="*/ 22765 w 22764"/>
                <a:gd name="connsiteY3" fmla="*/ 104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" h="11318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09" name="Freeform: Shape 498">
              <a:extLst>
                <a:ext uri="{FF2B5EF4-FFF2-40B4-BE49-F238E27FC236}">
                  <a16:creationId xmlns="" xmlns:a16="http://schemas.microsoft.com/office/drawing/2014/main" id="{60355785-8EB8-4789-A25C-D533E660FAB0}"/>
                </a:ext>
              </a:extLst>
            </p:cNvPr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>
                <a:gd name="connsiteX0" fmla="*/ 0 w 12304"/>
                <a:gd name="connsiteY0" fmla="*/ 3978 h 8472"/>
                <a:gd name="connsiteX1" fmla="*/ 6858 w 12304"/>
                <a:gd name="connsiteY1" fmla="*/ 3978 h 8472"/>
                <a:gd name="connsiteX2" fmla="*/ 12287 w 12304"/>
                <a:gd name="connsiteY2" fmla="*/ 5978 h 8472"/>
                <a:gd name="connsiteX3" fmla="*/ 7334 w 12304"/>
                <a:gd name="connsiteY3" fmla="*/ 8169 h 8472"/>
                <a:gd name="connsiteX4" fmla="*/ 0 w 12304"/>
                <a:gd name="connsiteY4" fmla="*/ 3978 h 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" h="8472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10" name="Freeform: Shape 499">
              <a:extLst>
                <a:ext uri="{FF2B5EF4-FFF2-40B4-BE49-F238E27FC236}">
                  <a16:creationId xmlns="" xmlns:a16="http://schemas.microsoft.com/office/drawing/2014/main" id="{15B51C13-6054-4CD0-9689-C877CB33B478}"/>
                </a:ext>
              </a:extLst>
            </p:cNvPr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>
                <a:gd name="connsiteX0" fmla="*/ 8334 w 8334"/>
                <a:gd name="connsiteY0" fmla="*/ 2732 h 6024"/>
                <a:gd name="connsiteX1" fmla="*/ 5858 w 8334"/>
                <a:gd name="connsiteY1" fmla="*/ 5971 h 6024"/>
                <a:gd name="connsiteX2" fmla="*/ 143 w 8334"/>
                <a:gd name="connsiteY2" fmla="*/ 3209 h 6024"/>
                <a:gd name="connsiteX3" fmla="*/ 2714 w 8334"/>
                <a:gd name="connsiteY3" fmla="*/ 256 h 6024"/>
                <a:gd name="connsiteX4" fmla="*/ 8334 w 8334"/>
                <a:gd name="connsiteY4" fmla="*/ 2732 h 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" h="6024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11" name="Freeform: Shape 500">
              <a:extLst>
                <a:ext uri="{FF2B5EF4-FFF2-40B4-BE49-F238E27FC236}">
                  <a16:creationId xmlns="" xmlns:a16="http://schemas.microsoft.com/office/drawing/2014/main" id="{986321F7-F4A6-4FFC-BC23-5DE437248C18}"/>
                </a:ext>
              </a:extLst>
            </p:cNvPr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>
                <a:gd name="connsiteX0" fmla="*/ 72369 w 74261"/>
                <a:gd name="connsiteY0" fmla="*/ 15376 h 54142"/>
                <a:gd name="connsiteX1" fmla="*/ 70083 w 74261"/>
                <a:gd name="connsiteY1" fmla="*/ 26806 h 54142"/>
                <a:gd name="connsiteX2" fmla="*/ 48366 w 74261"/>
                <a:gd name="connsiteY2" fmla="*/ 25282 h 54142"/>
                <a:gd name="connsiteX3" fmla="*/ 48747 w 74261"/>
                <a:gd name="connsiteY3" fmla="*/ 25472 h 54142"/>
                <a:gd name="connsiteX4" fmla="*/ 49128 w 74261"/>
                <a:gd name="connsiteY4" fmla="*/ 24520 h 54142"/>
                <a:gd name="connsiteX5" fmla="*/ 60939 w 74261"/>
                <a:gd name="connsiteY5" fmla="*/ 31282 h 54142"/>
                <a:gd name="connsiteX6" fmla="*/ 42651 w 74261"/>
                <a:gd name="connsiteY6" fmla="*/ 49570 h 54142"/>
                <a:gd name="connsiteX7" fmla="*/ 35793 w 74261"/>
                <a:gd name="connsiteY7" fmla="*/ 54142 h 54142"/>
                <a:gd name="connsiteX8" fmla="*/ 38555 w 74261"/>
                <a:gd name="connsiteY8" fmla="*/ 35759 h 54142"/>
                <a:gd name="connsiteX9" fmla="*/ 22077 w 74261"/>
                <a:gd name="connsiteY9" fmla="*/ 44998 h 54142"/>
                <a:gd name="connsiteX10" fmla="*/ 15029 w 74261"/>
                <a:gd name="connsiteY10" fmla="*/ 48046 h 54142"/>
                <a:gd name="connsiteX11" fmla="*/ 6932 w 74261"/>
                <a:gd name="connsiteY11" fmla="*/ 45570 h 54142"/>
                <a:gd name="connsiteX12" fmla="*/ 10076 w 74261"/>
                <a:gd name="connsiteY12" fmla="*/ 38331 h 54142"/>
                <a:gd name="connsiteX13" fmla="*/ 16267 w 74261"/>
                <a:gd name="connsiteY13" fmla="*/ 32330 h 54142"/>
                <a:gd name="connsiteX14" fmla="*/ 2075 w 74261"/>
                <a:gd name="connsiteY14" fmla="*/ 40045 h 54142"/>
                <a:gd name="connsiteX15" fmla="*/ 360 w 74261"/>
                <a:gd name="connsiteY15" fmla="*/ 29663 h 54142"/>
                <a:gd name="connsiteX16" fmla="*/ 1122 w 74261"/>
                <a:gd name="connsiteY16" fmla="*/ 26615 h 54142"/>
                <a:gd name="connsiteX17" fmla="*/ 6170 w 74261"/>
                <a:gd name="connsiteY17" fmla="*/ 18233 h 54142"/>
                <a:gd name="connsiteX18" fmla="*/ 5599 w 74261"/>
                <a:gd name="connsiteY18" fmla="*/ 12518 h 54142"/>
                <a:gd name="connsiteX19" fmla="*/ 10742 w 74261"/>
                <a:gd name="connsiteY19" fmla="*/ 9756 h 54142"/>
                <a:gd name="connsiteX20" fmla="*/ 15886 w 74261"/>
                <a:gd name="connsiteY20" fmla="*/ 12994 h 54142"/>
                <a:gd name="connsiteX21" fmla="*/ 23792 w 74261"/>
                <a:gd name="connsiteY21" fmla="*/ 18805 h 54142"/>
                <a:gd name="connsiteX22" fmla="*/ 25697 w 74261"/>
                <a:gd name="connsiteY22" fmla="*/ 25091 h 54142"/>
                <a:gd name="connsiteX23" fmla="*/ 29030 w 74261"/>
                <a:gd name="connsiteY23" fmla="*/ 26234 h 54142"/>
                <a:gd name="connsiteX24" fmla="*/ 28078 w 74261"/>
                <a:gd name="connsiteY24" fmla="*/ 22329 h 54142"/>
                <a:gd name="connsiteX25" fmla="*/ 28173 w 74261"/>
                <a:gd name="connsiteY25" fmla="*/ 19376 h 54142"/>
                <a:gd name="connsiteX26" fmla="*/ 37222 w 74261"/>
                <a:gd name="connsiteY26" fmla="*/ 9565 h 54142"/>
                <a:gd name="connsiteX27" fmla="*/ 38746 w 74261"/>
                <a:gd name="connsiteY27" fmla="*/ 7184 h 54142"/>
                <a:gd name="connsiteX28" fmla="*/ 47033 w 74261"/>
                <a:gd name="connsiteY28" fmla="*/ 4231 h 54142"/>
                <a:gd name="connsiteX29" fmla="*/ 58653 w 74261"/>
                <a:gd name="connsiteY29" fmla="*/ 40 h 54142"/>
                <a:gd name="connsiteX30" fmla="*/ 66273 w 74261"/>
                <a:gd name="connsiteY30" fmla="*/ 4612 h 54142"/>
                <a:gd name="connsiteX31" fmla="*/ 72369 w 74261"/>
                <a:gd name="connsiteY31" fmla="*/ 15376 h 5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261" h="54142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12" name="Freeform: Shape 501">
              <a:extLst>
                <a:ext uri="{FF2B5EF4-FFF2-40B4-BE49-F238E27FC236}">
                  <a16:creationId xmlns="" xmlns:a16="http://schemas.microsoft.com/office/drawing/2014/main" id="{B8835E86-5C0F-4031-B0BC-8CEE2BF41AC5}"/>
                </a:ext>
              </a:extLst>
            </p:cNvPr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>
                <a:gd name="connsiteX0" fmla="*/ 9049 w 30384"/>
                <a:gd name="connsiteY0" fmla="*/ 0 h 44897"/>
                <a:gd name="connsiteX1" fmla="*/ 10382 w 30384"/>
                <a:gd name="connsiteY1" fmla="*/ 9906 h 44897"/>
                <a:gd name="connsiteX2" fmla="*/ 30385 w 30384"/>
                <a:gd name="connsiteY2" fmla="*/ 5143 h 44897"/>
                <a:gd name="connsiteX3" fmla="*/ 15526 w 30384"/>
                <a:gd name="connsiteY3" fmla="*/ 15240 h 44897"/>
                <a:gd name="connsiteX4" fmla="*/ 29527 w 30384"/>
                <a:gd name="connsiteY4" fmla="*/ 15907 h 44897"/>
                <a:gd name="connsiteX5" fmla="*/ 29527 w 30384"/>
                <a:gd name="connsiteY5" fmla="*/ 20479 h 44897"/>
                <a:gd name="connsiteX6" fmla="*/ 20383 w 30384"/>
                <a:gd name="connsiteY6" fmla="*/ 31909 h 44897"/>
                <a:gd name="connsiteX7" fmla="*/ 22670 w 30384"/>
                <a:gd name="connsiteY7" fmla="*/ 41053 h 44897"/>
                <a:gd name="connsiteX8" fmla="*/ 17050 w 30384"/>
                <a:gd name="connsiteY8" fmla="*/ 44863 h 44897"/>
                <a:gd name="connsiteX9" fmla="*/ 6667 w 30384"/>
                <a:gd name="connsiteY9" fmla="*/ 27337 h 44897"/>
                <a:gd name="connsiteX10" fmla="*/ 0 w 30384"/>
                <a:gd name="connsiteY10" fmla="*/ 4477 h 44897"/>
                <a:gd name="connsiteX11" fmla="*/ 2191 w 30384"/>
                <a:gd name="connsiteY11" fmla="*/ 2572 h 44897"/>
                <a:gd name="connsiteX12" fmla="*/ 9049 w 30384"/>
                <a:gd name="connsiteY12" fmla="*/ 0 h 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84" h="44897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13" name="Freeform: Shape 502">
              <a:extLst>
                <a:ext uri="{FF2B5EF4-FFF2-40B4-BE49-F238E27FC236}">
                  <a16:creationId xmlns="" xmlns:a16="http://schemas.microsoft.com/office/drawing/2014/main" id="{1D7D7F54-7C38-4070-8DBD-D5DD08DBC96A}"/>
                </a:ext>
              </a:extLst>
            </p:cNvPr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>
                <a:gd name="connsiteX0" fmla="*/ 273 w 17254"/>
                <a:gd name="connsiteY0" fmla="*/ 2713 h 16428"/>
                <a:gd name="connsiteX1" fmla="*/ 7131 w 17254"/>
                <a:gd name="connsiteY1" fmla="*/ 427 h 16428"/>
                <a:gd name="connsiteX2" fmla="*/ 16275 w 17254"/>
                <a:gd name="connsiteY2" fmla="*/ 4999 h 16428"/>
                <a:gd name="connsiteX3" fmla="*/ 13989 w 17254"/>
                <a:gd name="connsiteY3" fmla="*/ 14143 h 16428"/>
                <a:gd name="connsiteX4" fmla="*/ 11703 w 17254"/>
                <a:gd name="connsiteY4" fmla="*/ 16429 h 16428"/>
                <a:gd name="connsiteX5" fmla="*/ 3130 w 17254"/>
                <a:gd name="connsiteY5" fmla="*/ 10618 h 16428"/>
                <a:gd name="connsiteX6" fmla="*/ 273 w 17254"/>
                <a:gd name="connsiteY6" fmla="*/ 2713 h 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4" h="16428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14" name="Freeform: Shape 503">
              <a:extLst>
                <a:ext uri="{FF2B5EF4-FFF2-40B4-BE49-F238E27FC236}">
                  <a16:creationId xmlns="" xmlns:a16="http://schemas.microsoft.com/office/drawing/2014/main" id="{DD39B985-ED21-494C-974D-9347E5193923}"/>
                </a:ext>
              </a:extLst>
            </p:cNvPr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>
                <a:gd name="connsiteX0" fmla="*/ 2519 w 11725"/>
                <a:gd name="connsiteY0" fmla="*/ 11430 h 11429"/>
                <a:gd name="connsiteX1" fmla="*/ 4233 w 11725"/>
                <a:gd name="connsiteY1" fmla="*/ 2477 h 11429"/>
                <a:gd name="connsiteX2" fmla="*/ 11568 w 11725"/>
                <a:gd name="connsiteY2" fmla="*/ 0 h 11429"/>
                <a:gd name="connsiteX3" fmla="*/ 2519 w 11725"/>
                <a:gd name="connsiteY3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5" h="11429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15" name="Freeform: Shape 504">
              <a:extLst>
                <a:ext uri="{FF2B5EF4-FFF2-40B4-BE49-F238E27FC236}">
                  <a16:creationId xmlns="" xmlns:a16="http://schemas.microsoft.com/office/drawing/2014/main" id="{C0DEC117-3633-4335-B434-5D38499B247B}"/>
                </a:ext>
              </a:extLst>
            </p:cNvPr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>
                <a:gd name="connsiteX0" fmla="*/ 0 w 8953"/>
                <a:gd name="connsiteY0" fmla="*/ 4572 h 5622"/>
                <a:gd name="connsiteX1" fmla="*/ 6858 w 8953"/>
                <a:gd name="connsiteY1" fmla="*/ 0 h 5622"/>
                <a:gd name="connsiteX2" fmla="*/ 8954 w 8953"/>
                <a:gd name="connsiteY2" fmla="*/ 2191 h 5622"/>
                <a:gd name="connsiteX3" fmla="*/ 6763 w 8953"/>
                <a:gd name="connsiteY3" fmla="*/ 4572 h 5622"/>
                <a:gd name="connsiteX4" fmla="*/ 0 w 8953"/>
                <a:gd name="connsiteY4" fmla="*/ 4572 h 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" h="5622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16" name="Freeform: Shape 505">
              <a:extLst>
                <a:ext uri="{FF2B5EF4-FFF2-40B4-BE49-F238E27FC236}">
                  <a16:creationId xmlns="" xmlns:a16="http://schemas.microsoft.com/office/drawing/2014/main" id="{DCFDA33C-A4B7-4EBD-ABFD-D70EEE2316C0}"/>
                </a:ext>
              </a:extLst>
            </p:cNvPr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>
                <a:gd name="connsiteX0" fmla="*/ 1561 w 8419"/>
                <a:gd name="connsiteY0" fmla="*/ 9144 h 9143"/>
                <a:gd name="connsiteX1" fmla="*/ 3847 w 8419"/>
                <a:gd name="connsiteY1" fmla="*/ 0 h 9143"/>
                <a:gd name="connsiteX2" fmla="*/ 8419 w 8419"/>
                <a:gd name="connsiteY2" fmla="*/ 0 h 9143"/>
                <a:gd name="connsiteX3" fmla="*/ 1561 w 8419"/>
                <a:gd name="connsiteY3" fmla="*/ 9144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9" h="9143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17" name="Freeform: Shape 506">
              <a:extLst>
                <a:ext uri="{FF2B5EF4-FFF2-40B4-BE49-F238E27FC236}">
                  <a16:creationId xmlns="" xmlns:a16="http://schemas.microsoft.com/office/drawing/2014/main" id="{0823617D-7AEE-4E67-82C4-8527722EF54F}"/>
                </a:ext>
              </a:extLst>
            </p:cNvPr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>
                <a:gd name="connsiteX0" fmla="*/ 1179 w 47627"/>
                <a:gd name="connsiteY0" fmla="*/ 17196 h 49866"/>
                <a:gd name="connsiteX1" fmla="*/ 1179 w 47627"/>
                <a:gd name="connsiteY1" fmla="*/ 14910 h 49866"/>
                <a:gd name="connsiteX2" fmla="*/ 7370 w 47627"/>
                <a:gd name="connsiteY2" fmla="*/ 6528 h 49866"/>
                <a:gd name="connsiteX3" fmla="*/ 14514 w 47627"/>
                <a:gd name="connsiteY3" fmla="*/ 4242 h 49866"/>
                <a:gd name="connsiteX4" fmla="*/ 21181 w 47627"/>
                <a:gd name="connsiteY4" fmla="*/ 2813 h 49866"/>
                <a:gd name="connsiteX5" fmla="*/ 27849 w 47627"/>
                <a:gd name="connsiteY5" fmla="*/ 337 h 49866"/>
                <a:gd name="connsiteX6" fmla="*/ 29468 w 47627"/>
                <a:gd name="connsiteY6" fmla="*/ 7100 h 49866"/>
                <a:gd name="connsiteX7" fmla="*/ 22324 w 47627"/>
                <a:gd name="connsiteY7" fmla="*/ 16910 h 49866"/>
                <a:gd name="connsiteX8" fmla="*/ 32992 w 47627"/>
                <a:gd name="connsiteY8" fmla="*/ 9767 h 49866"/>
                <a:gd name="connsiteX9" fmla="*/ 38041 w 47627"/>
                <a:gd name="connsiteY9" fmla="*/ 15291 h 49866"/>
                <a:gd name="connsiteX10" fmla="*/ 47089 w 47627"/>
                <a:gd name="connsiteY10" fmla="*/ 28626 h 49866"/>
                <a:gd name="connsiteX11" fmla="*/ 39469 w 47627"/>
                <a:gd name="connsiteY11" fmla="*/ 36151 h 49866"/>
                <a:gd name="connsiteX12" fmla="*/ 35755 w 47627"/>
                <a:gd name="connsiteY12" fmla="*/ 38818 h 49866"/>
                <a:gd name="connsiteX13" fmla="*/ 31278 w 47627"/>
                <a:gd name="connsiteY13" fmla="*/ 39199 h 49866"/>
                <a:gd name="connsiteX14" fmla="*/ 26230 w 47627"/>
                <a:gd name="connsiteY14" fmla="*/ 36437 h 49866"/>
                <a:gd name="connsiteX15" fmla="*/ 20324 w 47627"/>
                <a:gd name="connsiteY15" fmla="*/ 38246 h 49866"/>
                <a:gd name="connsiteX16" fmla="*/ 19943 w 47627"/>
                <a:gd name="connsiteY16" fmla="*/ 45485 h 49866"/>
                <a:gd name="connsiteX17" fmla="*/ 4894 w 47627"/>
                <a:gd name="connsiteY17" fmla="*/ 42818 h 49866"/>
                <a:gd name="connsiteX18" fmla="*/ 322 w 47627"/>
                <a:gd name="connsiteY18" fmla="*/ 28912 h 49866"/>
                <a:gd name="connsiteX19" fmla="*/ 1179 w 47627"/>
                <a:gd name="connsiteY19" fmla="*/ 17196 h 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627" h="49866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18" name="Freeform: Shape 507">
              <a:extLst>
                <a:ext uri="{FF2B5EF4-FFF2-40B4-BE49-F238E27FC236}">
                  <a16:creationId xmlns="" xmlns:a16="http://schemas.microsoft.com/office/drawing/2014/main" id="{5BDDD833-48C6-4061-8ED2-64A396352681}"/>
                </a:ext>
              </a:extLst>
            </p:cNvPr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>
                <a:gd name="connsiteX0" fmla="*/ 19372 w 19842"/>
                <a:gd name="connsiteY0" fmla="*/ 376 h 17521"/>
                <a:gd name="connsiteX1" fmla="*/ 19467 w 19842"/>
                <a:gd name="connsiteY1" fmla="*/ 2662 h 17521"/>
                <a:gd name="connsiteX2" fmla="*/ 4037 w 19842"/>
                <a:gd name="connsiteY2" fmla="*/ 17521 h 17521"/>
                <a:gd name="connsiteX3" fmla="*/ 1274 w 19842"/>
                <a:gd name="connsiteY3" fmla="*/ 14092 h 17521"/>
                <a:gd name="connsiteX4" fmla="*/ 3560 w 19842"/>
                <a:gd name="connsiteY4" fmla="*/ 4853 h 17521"/>
                <a:gd name="connsiteX5" fmla="*/ 19372 w 19842"/>
                <a:gd name="connsiteY5" fmla="*/ 376 h 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2" h="17521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19" name="Freeform: Shape 508">
              <a:extLst>
                <a:ext uri="{FF2B5EF4-FFF2-40B4-BE49-F238E27FC236}">
                  <a16:creationId xmlns="" xmlns:a16="http://schemas.microsoft.com/office/drawing/2014/main" id="{EE3A0506-924A-4CF8-B331-1B277BA52BFE}"/>
                </a:ext>
              </a:extLst>
            </p:cNvPr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>
                <a:gd name="connsiteX0" fmla="*/ 0 w 25241"/>
                <a:gd name="connsiteY0" fmla="*/ 13716 h 19392"/>
                <a:gd name="connsiteX1" fmla="*/ 16002 w 25241"/>
                <a:gd name="connsiteY1" fmla="*/ 0 h 19392"/>
                <a:gd name="connsiteX2" fmla="*/ 18288 w 25241"/>
                <a:gd name="connsiteY2" fmla="*/ 95 h 19392"/>
                <a:gd name="connsiteX3" fmla="*/ 25146 w 25241"/>
                <a:gd name="connsiteY3" fmla="*/ 11430 h 19392"/>
                <a:gd name="connsiteX4" fmla="*/ 25241 w 25241"/>
                <a:gd name="connsiteY4" fmla="*/ 13716 h 19392"/>
                <a:gd name="connsiteX5" fmla="*/ 14954 w 25241"/>
                <a:gd name="connsiteY5" fmla="*/ 19145 h 19392"/>
                <a:gd name="connsiteX6" fmla="*/ 12002 w 25241"/>
                <a:gd name="connsiteY6" fmla="*/ 19336 h 19392"/>
                <a:gd name="connsiteX7" fmla="*/ 9239 w 25241"/>
                <a:gd name="connsiteY7" fmla="*/ 18383 h 19392"/>
                <a:gd name="connsiteX8" fmla="*/ 0 w 25241"/>
                <a:gd name="connsiteY8" fmla="*/ 13716 h 1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41" h="19392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20" name="Freeform: Shape 509">
              <a:extLst>
                <a:ext uri="{FF2B5EF4-FFF2-40B4-BE49-F238E27FC236}">
                  <a16:creationId xmlns="" xmlns:a16="http://schemas.microsoft.com/office/drawing/2014/main" id="{AA4D419B-CA47-4EBA-89D8-E96FD0D30271}"/>
                </a:ext>
              </a:extLst>
            </p:cNvPr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>
                <a:gd name="connsiteX0" fmla="*/ 4594 w 16023"/>
                <a:gd name="connsiteY0" fmla="*/ 2286 h 20478"/>
                <a:gd name="connsiteX1" fmla="*/ 16024 w 16023"/>
                <a:gd name="connsiteY1" fmla="*/ 4572 h 20478"/>
                <a:gd name="connsiteX2" fmla="*/ 9166 w 16023"/>
                <a:gd name="connsiteY2" fmla="*/ 13716 h 20478"/>
                <a:gd name="connsiteX3" fmla="*/ 2308 w 16023"/>
                <a:gd name="connsiteY3" fmla="*/ 20479 h 20478"/>
                <a:gd name="connsiteX4" fmla="*/ 2308 w 16023"/>
                <a:gd name="connsiteY4" fmla="*/ 0 h 20478"/>
                <a:gd name="connsiteX5" fmla="*/ 4594 w 16023"/>
                <a:gd name="connsiteY5" fmla="*/ 2286 h 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3" h="20478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24" name="Freeform: Shape 510">
              <a:extLst>
                <a:ext uri="{FF2B5EF4-FFF2-40B4-BE49-F238E27FC236}">
                  <a16:creationId xmlns="" xmlns:a16="http://schemas.microsoft.com/office/drawing/2014/main" id="{88900BEB-17FA-407D-8D8F-E11408CF4280}"/>
                </a:ext>
              </a:extLst>
            </p:cNvPr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>
                <a:gd name="connsiteX0" fmla="*/ 17135 w 17135"/>
                <a:gd name="connsiteY0" fmla="*/ 6122 h 10853"/>
                <a:gd name="connsiteX1" fmla="*/ 1133 w 17135"/>
                <a:gd name="connsiteY1" fmla="*/ 10694 h 10853"/>
                <a:gd name="connsiteX2" fmla="*/ 7515 w 17135"/>
                <a:gd name="connsiteY2" fmla="*/ 1074 h 10853"/>
                <a:gd name="connsiteX3" fmla="*/ 17135 w 17135"/>
                <a:gd name="connsiteY3" fmla="*/ 6122 h 1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5" h="10853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25" name="Freeform: Shape 511">
              <a:extLst>
                <a:ext uri="{FF2B5EF4-FFF2-40B4-BE49-F238E27FC236}">
                  <a16:creationId xmlns="" xmlns:a16="http://schemas.microsoft.com/office/drawing/2014/main" id="{78C40008-62DE-4B42-9352-DFBB9043F5E5}"/>
                </a:ext>
              </a:extLst>
            </p:cNvPr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>
                <a:gd name="connsiteX0" fmla="*/ 8348 w 8347"/>
                <a:gd name="connsiteY0" fmla="*/ 11335 h 11334"/>
                <a:gd name="connsiteX1" fmla="*/ 1490 w 8347"/>
                <a:gd name="connsiteY1" fmla="*/ 0 h 11334"/>
                <a:gd name="connsiteX2" fmla="*/ 5871 w 8347"/>
                <a:gd name="connsiteY2" fmla="*/ 4572 h 11334"/>
                <a:gd name="connsiteX3" fmla="*/ 8348 w 8347"/>
                <a:gd name="connsiteY3" fmla="*/ 11335 h 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7" h="11334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26" name="Freeform: Shape 512">
              <a:extLst>
                <a:ext uri="{FF2B5EF4-FFF2-40B4-BE49-F238E27FC236}">
                  <a16:creationId xmlns="" xmlns:a16="http://schemas.microsoft.com/office/drawing/2014/main" id="{A628C35B-76BC-4EA6-A98D-CAAC4B184A28}"/>
                </a:ext>
              </a:extLst>
            </p:cNvPr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>
                <a:gd name="connsiteX0" fmla="*/ 4572 w 7743"/>
                <a:gd name="connsiteY0" fmla="*/ 0 h 12358"/>
                <a:gd name="connsiteX1" fmla="*/ 4572 w 7743"/>
                <a:gd name="connsiteY1" fmla="*/ 11430 h 12358"/>
                <a:gd name="connsiteX2" fmla="*/ 0 w 7743"/>
                <a:gd name="connsiteY2" fmla="*/ 11430 h 12358"/>
                <a:gd name="connsiteX3" fmla="*/ 286 w 7743"/>
                <a:gd name="connsiteY3" fmla="*/ 9335 h 12358"/>
                <a:gd name="connsiteX4" fmla="*/ 4572 w 7743"/>
                <a:gd name="connsiteY4" fmla="*/ 0 h 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3" h="12358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27" name="Freeform: Shape 513">
              <a:extLst>
                <a:ext uri="{FF2B5EF4-FFF2-40B4-BE49-F238E27FC236}">
                  <a16:creationId xmlns="" xmlns:a16="http://schemas.microsoft.com/office/drawing/2014/main" id="{FEE45D0C-C07F-45DD-A850-C8267BDFF45A}"/>
                </a:ext>
              </a:extLst>
            </p:cNvPr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>
                <a:gd name="connsiteX0" fmla="*/ 28004 w 45261"/>
                <a:gd name="connsiteY0" fmla="*/ 0 h 43433"/>
                <a:gd name="connsiteX1" fmla="*/ 41719 w 45261"/>
                <a:gd name="connsiteY1" fmla="*/ 2286 h 43433"/>
                <a:gd name="connsiteX2" fmla="*/ 44577 w 45261"/>
                <a:gd name="connsiteY2" fmla="*/ 2381 h 43433"/>
                <a:gd name="connsiteX3" fmla="*/ 45244 w 45261"/>
                <a:gd name="connsiteY3" fmla="*/ 5525 h 43433"/>
                <a:gd name="connsiteX4" fmla="*/ 38481 w 45261"/>
                <a:gd name="connsiteY4" fmla="*/ 11811 h 43433"/>
                <a:gd name="connsiteX5" fmla="*/ 38005 w 45261"/>
                <a:gd name="connsiteY5" fmla="*/ 18669 h 43433"/>
                <a:gd name="connsiteX6" fmla="*/ 41815 w 45261"/>
                <a:gd name="connsiteY6" fmla="*/ 22955 h 43433"/>
                <a:gd name="connsiteX7" fmla="*/ 44101 w 45261"/>
                <a:gd name="connsiteY7" fmla="*/ 27432 h 43433"/>
                <a:gd name="connsiteX8" fmla="*/ 39053 w 45261"/>
                <a:gd name="connsiteY8" fmla="*/ 33623 h 43433"/>
                <a:gd name="connsiteX9" fmla="*/ 33147 w 45261"/>
                <a:gd name="connsiteY9" fmla="*/ 38672 h 43433"/>
                <a:gd name="connsiteX10" fmla="*/ 30385 w 45261"/>
                <a:gd name="connsiteY10" fmla="*/ 43434 h 43433"/>
                <a:gd name="connsiteX11" fmla="*/ 29337 w 45261"/>
                <a:gd name="connsiteY11" fmla="*/ 43434 h 43433"/>
                <a:gd name="connsiteX12" fmla="*/ 28289 w 45261"/>
                <a:gd name="connsiteY12" fmla="*/ 43434 h 43433"/>
                <a:gd name="connsiteX13" fmla="*/ 25813 w 45261"/>
                <a:gd name="connsiteY13" fmla="*/ 38862 h 43433"/>
                <a:gd name="connsiteX14" fmla="*/ 18860 w 45261"/>
                <a:gd name="connsiteY14" fmla="*/ 34100 h 43433"/>
                <a:gd name="connsiteX15" fmla="*/ 16192 w 45261"/>
                <a:gd name="connsiteY15" fmla="*/ 29432 h 43433"/>
                <a:gd name="connsiteX16" fmla="*/ 15621 w 45261"/>
                <a:gd name="connsiteY16" fmla="*/ 26765 h 43433"/>
                <a:gd name="connsiteX17" fmla="*/ 7906 w 45261"/>
                <a:gd name="connsiteY17" fmla="*/ 30575 h 43433"/>
                <a:gd name="connsiteX18" fmla="*/ 4858 w 45261"/>
                <a:gd name="connsiteY18" fmla="*/ 30480 h 43433"/>
                <a:gd name="connsiteX19" fmla="*/ 0 w 45261"/>
                <a:gd name="connsiteY19" fmla="*/ 18193 h 43433"/>
                <a:gd name="connsiteX20" fmla="*/ 9620 w 45261"/>
                <a:gd name="connsiteY20" fmla="*/ 15431 h 43433"/>
                <a:gd name="connsiteX21" fmla="*/ 20193 w 45261"/>
                <a:gd name="connsiteY21" fmla="*/ 7715 h 43433"/>
                <a:gd name="connsiteX22" fmla="*/ 20669 w 45261"/>
                <a:gd name="connsiteY22" fmla="*/ 4858 h 43433"/>
                <a:gd name="connsiteX23" fmla="*/ 28004 w 45261"/>
                <a:gd name="connsiteY23" fmla="*/ 0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261" h="43433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28" name="Freeform: Shape 514">
              <a:extLst>
                <a:ext uri="{FF2B5EF4-FFF2-40B4-BE49-F238E27FC236}">
                  <a16:creationId xmlns="" xmlns:a16="http://schemas.microsoft.com/office/drawing/2014/main" id="{4ED53395-CBE8-4FA2-98FE-AB143097066E}"/>
                </a:ext>
              </a:extLst>
            </p:cNvPr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>
                <a:gd name="connsiteX0" fmla="*/ 9374 w 13974"/>
                <a:gd name="connsiteY0" fmla="*/ 16002 h 29760"/>
                <a:gd name="connsiteX1" fmla="*/ 13946 w 13974"/>
                <a:gd name="connsiteY1" fmla="*/ 22860 h 29760"/>
                <a:gd name="connsiteX2" fmla="*/ 9374 w 13974"/>
                <a:gd name="connsiteY2" fmla="*/ 29718 h 29760"/>
                <a:gd name="connsiteX3" fmla="*/ 230 w 13974"/>
                <a:gd name="connsiteY3" fmla="*/ 0 h 29760"/>
                <a:gd name="connsiteX4" fmla="*/ 9374 w 13974"/>
                <a:gd name="connsiteY4" fmla="*/ 16002 h 2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4" h="2976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29" name="Freeform: Shape 515">
              <a:extLst>
                <a:ext uri="{FF2B5EF4-FFF2-40B4-BE49-F238E27FC236}">
                  <a16:creationId xmlns="" xmlns:a16="http://schemas.microsoft.com/office/drawing/2014/main" id="{D823A45C-7359-40AD-A567-F9416BDD83F9}"/>
                </a:ext>
              </a:extLst>
            </p:cNvPr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>
                <a:gd name="connsiteX0" fmla="*/ 0 w 11429"/>
                <a:gd name="connsiteY0" fmla="*/ 6858 h 11430"/>
                <a:gd name="connsiteX1" fmla="*/ 4572 w 11429"/>
                <a:gd name="connsiteY1" fmla="*/ 0 h 11430"/>
                <a:gd name="connsiteX2" fmla="*/ 11430 w 11429"/>
                <a:gd name="connsiteY2" fmla="*/ 6858 h 11430"/>
                <a:gd name="connsiteX3" fmla="*/ 11430 w 11429"/>
                <a:gd name="connsiteY3" fmla="*/ 11430 h 11430"/>
                <a:gd name="connsiteX4" fmla="*/ 2286 w 11429"/>
                <a:gd name="connsiteY4" fmla="*/ 11430 h 11430"/>
                <a:gd name="connsiteX5" fmla="*/ 0 w 11429"/>
                <a:gd name="connsiteY5" fmla="*/ 6858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" h="1143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30" name="Freeform: Shape 516">
              <a:extLst>
                <a:ext uri="{FF2B5EF4-FFF2-40B4-BE49-F238E27FC236}">
                  <a16:creationId xmlns="" xmlns:a16="http://schemas.microsoft.com/office/drawing/2014/main" id="{9F2F4C29-062F-4ABC-8881-C4BC8B9BDD9C}"/>
                </a:ext>
              </a:extLst>
            </p:cNvPr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>
                <a:gd name="connsiteX0" fmla="*/ 23908 w 24136"/>
                <a:gd name="connsiteY0" fmla="*/ 0 h 18127"/>
                <a:gd name="connsiteX1" fmla="*/ 21717 w 24136"/>
                <a:gd name="connsiteY1" fmla="*/ 13621 h 18127"/>
                <a:gd name="connsiteX2" fmla="*/ 953 w 24136"/>
                <a:gd name="connsiteY2" fmla="*/ 12764 h 18127"/>
                <a:gd name="connsiteX3" fmla="*/ 0 w 24136"/>
                <a:gd name="connsiteY3" fmla="*/ 9430 h 18127"/>
                <a:gd name="connsiteX4" fmla="*/ 8954 w 24136"/>
                <a:gd name="connsiteY4" fmla="*/ 190 h 18127"/>
                <a:gd name="connsiteX5" fmla="*/ 23908 w 24136"/>
                <a:gd name="connsiteY5" fmla="*/ 0 h 1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6" h="18127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31" name="Freeform: Shape 517">
              <a:extLst>
                <a:ext uri="{FF2B5EF4-FFF2-40B4-BE49-F238E27FC236}">
                  <a16:creationId xmlns="" xmlns:a16="http://schemas.microsoft.com/office/drawing/2014/main" id="{2D57DE72-CC20-422A-8141-A4184BF5C710}"/>
                </a:ext>
              </a:extLst>
            </p:cNvPr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>
                <a:gd name="connsiteX0" fmla="*/ 23581 w 24315"/>
                <a:gd name="connsiteY0" fmla="*/ 10943 h 25115"/>
                <a:gd name="connsiteX1" fmla="*/ 21581 w 24315"/>
                <a:gd name="connsiteY1" fmla="*/ 20087 h 25115"/>
                <a:gd name="connsiteX2" fmla="*/ 10055 w 24315"/>
                <a:gd name="connsiteY2" fmla="*/ 24945 h 25115"/>
                <a:gd name="connsiteX3" fmla="*/ 721 w 24315"/>
                <a:gd name="connsiteY3" fmla="*/ 22564 h 25115"/>
                <a:gd name="connsiteX4" fmla="*/ 3007 w 24315"/>
                <a:gd name="connsiteY4" fmla="*/ 16372 h 25115"/>
                <a:gd name="connsiteX5" fmla="*/ 9484 w 24315"/>
                <a:gd name="connsiteY5" fmla="*/ 3514 h 25115"/>
                <a:gd name="connsiteX6" fmla="*/ 10627 w 24315"/>
                <a:gd name="connsiteY6" fmla="*/ 847 h 25115"/>
                <a:gd name="connsiteX7" fmla="*/ 22343 w 24315"/>
                <a:gd name="connsiteY7" fmla="*/ 847 h 25115"/>
                <a:gd name="connsiteX8" fmla="*/ 23867 w 24315"/>
                <a:gd name="connsiteY8" fmla="*/ 4085 h 25115"/>
                <a:gd name="connsiteX9" fmla="*/ 23581 w 24315"/>
                <a:gd name="connsiteY9" fmla="*/ 10943 h 2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5" h="25115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32" name="Freeform: Shape 518">
              <a:extLst>
                <a:ext uri="{FF2B5EF4-FFF2-40B4-BE49-F238E27FC236}">
                  <a16:creationId xmlns="" xmlns:a16="http://schemas.microsoft.com/office/drawing/2014/main" id="{FE550BCB-1B1F-4C4B-BE70-2E568AA36DE6}"/>
                </a:ext>
              </a:extLst>
            </p:cNvPr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>
                <a:gd name="connsiteX0" fmla="*/ 10192 w 30765"/>
                <a:gd name="connsiteY0" fmla="*/ 1259 h 15623"/>
                <a:gd name="connsiteX1" fmla="*/ 30766 w 30765"/>
                <a:gd name="connsiteY1" fmla="*/ 3545 h 15623"/>
                <a:gd name="connsiteX2" fmla="*/ 28384 w 30765"/>
                <a:gd name="connsiteY2" fmla="*/ 8117 h 15623"/>
                <a:gd name="connsiteX3" fmla="*/ 24479 w 30765"/>
                <a:gd name="connsiteY3" fmla="*/ 10308 h 15623"/>
                <a:gd name="connsiteX4" fmla="*/ 12383 w 30765"/>
                <a:gd name="connsiteY4" fmla="*/ 12689 h 15623"/>
                <a:gd name="connsiteX5" fmla="*/ 12383 w 30765"/>
                <a:gd name="connsiteY5" fmla="*/ 12689 h 15623"/>
                <a:gd name="connsiteX6" fmla="*/ 0 w 30765"/>
                <a:gd name="connsiteY6" fmla="*/ 6212 h 15623"/>
                <a:gd name="connsiteX7" fmla="*/ 2286 w 30765"/>
                <a:gd name="connsiteY7" fmla="*/ 1735 h 15623"/>
                <a:gd name="connsiteX8" fmla="*/ 10192 w 30765"/>
                <a:gd name="connsiteY8" fmla="*/ 1259 h 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65" h="15623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33" name="Freeform: Shape 519">
              <a:extLst>
                <a:ext uri="{FF2B5EF4-FFF2-40B4-BE49-F238E27FC236}">
                  <a16:creationId xmlns="" xmlns:a16="http://schemas.microsoft.com/office/drawing/2014/main" id="{0AB4A357-E861-44B0-A626-B9DF5429838A}"/>
                </a:ext>
              </a:extLst>
            </p:cNvPr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>
                <a:gd name="connsiteX0" fmla="*/ 14146 w 14145"/>
                <a:gd name="connsiteY0" fmla="*/ 3117 h 6621"/>
                <a:gd name="connsiteX1" fmla="*/ 525 w 14145"/>
                <a:gd name="connsiteY1" fmla="*/ 5308 h 6621"/>
                <a:gd name="connsiteX2" fmla="*/ 2335 w 14145"/>
                <a:gd name="connsiteY2" fmla="*/ 260 h 6621"/>
                <a:gd name="connsiteX3" fmla="*/ 5097 w 14145"/>
                <a:gd name="connsiteY3" fmla="*/ 736 h 6621"/>
                <a:gd name="connsiteX4" fmla="*/ 11955 w 14145"/>
                <a:gd name="connsiteY4" fmla="*/ 736 h 6621"/>
                <a:gd name="connsiteX5" fmla="*/ 14146 w 14145"/>
                <a:gd name="connsiteY5" fmla="*/ 3117 h 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5" h="6621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34" name="Freeform: Shape 520">
              <a:extLst>
                <a:ext uri="{FF2B5EF4-FFF2-40B4-BE49-F238E27FC236}">
                  <a16:creationId xmlns="" xmlns:a16="http://schemas.microsoft.com/office/drawing/2014/main" id="{B7AFD9ED-C490-426A-85C2-CF3CFA9C30E6}"/>
                </a:ext>
              </a:extLst>
            </p:cNvPr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>
                <a:gd name="connsiteX0" fmla="*/ 2562 w 7166"/>
                <a:gd name="connsiteY0" fmla="*/ 0 h 6858"/>
                <a:gd name="connsiteX1" fmla="*/ 7134 w 7166"/>
                <a:gd name="connsiteY1" fmla="*/ 0 h 6858"/>
                <a:gd name="connsiteX2" fmla="*/ 4943 w 7166"/>
                <a:gd name="connsiteY2" fmla="*/ 6858 h 6858"/>
                <a:gd name="connsiteX3" fmla="*/ 2562 w 7166"/>
                <a:gd name="connsiteY3" fmla="*/ 4572 h 6858"/>
                <a:gd name="connsiteX4" fmla="*/ 85 w 7166"/>
                <a:gd name="connsiteY4" fmla="*/ 4001 h 6858"/>
                <a:gd name="connsiteX5" fmla="*/ 2562 w 7166"/>
                <a:gd name="connsiteY5" fmla="*/ 0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6" h="6858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35" name="Freeform: Shape 521">
              <a:extLst>
                <a:ext uri="{FF2B5EF4-FFF2-40B4-BE49-F238E27FC236}">
                  <a16:creationId xmlns="" xmlns:a16="http://schemas.microsoft.com/office/drawing/2014/main" id="{65E62BD8-843A-4DBD-A64E-272220E84B88}"/>
                </a:ext>
              </a:extLst>
            </p:cNvPr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>
                <a:gd name="connsiteX0" fmla="*/ 17131 w 18147"/>
                <a:gd name="connsiteY0" fmla="*/ 11313 h 13599"/>
                <a:gd name="connsiteX1" fmla="*/ 10273 w 18147"/>
                <a:gd name="connsiteY1" fmla="*/ 13599 h 13599"/>
                <a:gd name="connsiteX2" fmla="*/ 1701 w 18147"/>
                <a:gd name="connsiteY2" fmla="*/ 9980 h 13599"/>
                <a:gd name="connsiteX3" fmla="*/ 1129 w 18147"/>
                <a:gd name="connsiteY3" fmla="*/ 4455 h 13599"/>
                <a:gd name="connsiteX4" fmla="*/ 14845 w 18147"/>
                <a:gd name="connsiteY4" fmla="*/ 2169 h 13599"/>
                <a:gd name="connsiteX5" fmla="*/ 17131 w 18147"/>
                <a:gd name="connsiteY5" fmla="*/ 9027 h 13599"/>
                <a:gd name="connsiteX6" fmla="*/ 17131 w 18147"/>
                <a:gd name="connsiteY6" fmla="*/ 11313 h 1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7" h="13599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36" name="Freeform: Shape 522">
              <a:extLst>
                <a:ext uri="{FF2B5EF4-FFF2-40B4-BE49-F238E27FC236}">
                  <a16:creationId xmlns="" xmlns:a16="http://schemas.microsoft.com/office/drawing/2014/main" id="{88F0C1B1-6708-47E8-9AC6-EDFCE49884A5}"/>
                </a:ext>
              </a:extLst>
            </p:cNvPr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>
                <a:gd name="connsiteX0" fmla="*/ 12040 w 15918"/>
                <a:gd name="connsiteY0" fmla="*/ 1098 h 14689"/>
                <a:gd name="connsiteX1" fmla="*/ 14326 w 15918"/>
                <a:gd name="connsiteY1" fmla="*/ 5670 h 14689"/>
                <a:gd name="connsiteX2" fmla="*/ 15088 w 15918"/>
                <a:gd name="connsiteY2" fmla="*/ 12528 h 14689"/>
                <a:gd name="connsiteX3" fmla="*/ 6516 w 15918"/>
                <a:gd name="connsiteY3" fmla="*/ 14243 h 14689"/>
                <a:gd name="connsiteX4" fmla="*/ 134 w 15918"/>
                <a:gd name="connsiteY4" fmla="*/ 8528 h 14689"/>
                <a:gd name="connsiteX5" fmla="*/ 5182 w 15918"/>
                <a:gd name="connsiteY5" fmla="*/ 3289 h 14689"/>
                <a:gd name="connsiteX6" fmla="*/ 12040 w 15918"/>
                <a:gd name="connsiteY6" fmla="*/ 1098 h 1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8" h="14689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37" name="Freeform: Shape 523">
              <a:extLst>
                <a:ext uri="{FF2B5EF4-FFF2-40B4-BE49-F238E27FC236}">
                  <a16:creationId xmlns="" xmlns:a16="http://schemas.microsoft.com/office/drawing/2014/main" id="{E545E554-B80D-45ED-84FF-2C222A8127A1}"/>
                </a:ext>
              </a:extLst>
            </p:cNvPr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>
                <a:gd name="connsiteX0" fmla="*/ 2286 w 13716"/>
                <a:gd name="connsiteY0" fmla="*/ 13716 h 13716"/>
                <a:gd name="connsiteX1" fmla="*/ 0 w 13716"/>
                <a:gd name="connsiteY1" fmla="*/ 6858 h 13716"/>
                <a:gd name="connsiteX2" fmla="*/ 6858 w 13716"/>
                <a:gd name="connsiteY2" fmla="*/ 0 h 13716"/>
                <a:gd name="connsiteX3" fmla="*/ 13716 w 13716"/>
                <a:gd name="connsiteY3" fmla="*/ 2286 h 13716"/>
                <a:gd name="connsiteX4" fmla="*/ 11430 w 13716"/>
                <a:gd name="connsiteY4" fmla="*/ 6858 h 13716"/>
                <a:gd name="connsiteX5" fmla="*/ 2286 w 13716"/>
                <a:gd name="connsiteY5" fmla="*/ 13716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" h="13716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38" name="Freeform: Shape 524">
              <a:extLst>
                <a:ext uri="{FF2B5EF4-FFF2-40B4-BE49-F238E27FC236}">
                  <a16:creationId xmlns="" xmlns:a16="http://schemas.microsoft.com/office/drawing/2014/main" id="{5FB841E1-95A7-47C6-B327-4BEDAAD39F0A}"/>
                </a:ext>
              </a:extLst>
            </p:cNvPr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>
                <a:gd name="connsiteX0" fmla="*/ 3523 w 9037"/>
                <a:gd name="connsiteY0" fmla="*/ 0 h 10288"/>
                <a:gd name="connsiteX1" fmla="*/ 5714 w 9037"/>
                <a:gd name="connsiteY1" fmla="*/ 95 h 10288"/>
                <a:gd name="connsiteX2" fmla="*/ 8095 w 9037"/>
                <a:gd name="connsiteY2" fmla="*/ 6763 h 10288"/>
                <a:gd name="connsiteX3" fmla="*/ 951 w 9037"/>
                <a:gd name="connsiteY3" fmla="*/ 9430 h 10288"/>
                <a:gd name="connsiteX4" fmla="*/ 3523 w 9037"/>
                <a:gd name="connsiteY4" fmla="*/ 0 h 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" h="10288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39" name="Freeform: Shape 525">
              <a:extLst>
                <a:ext uri="{FF2B5EF4-FFF2-40B4-BE49-F238E27FC236}">
                  <a16:creationId xmlns="" xmlns:a16="http://schemas.microsoft.com/office/drawing/2014/main" id="{3D5800EA-FC66-44C3-BF7D-2C6CBCED4445}"/>
                </a:ext>
              </a:extLst>
            </p:cNvPr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>
                <a:gd name="connsiteX0" fmla="*/ 906 w 12335"/>
                <a:gd name="connsiteY0" fmla="*/ 2286 h 7825"/>
                <a:gd name="connsiteX1" fmla="*/ 7764 w 12335"/>
                <a:gd name="connsiteY1" fmla="*/ 0 h 7825"/>
                <a:gd name="connsiteX2" fmla="*/ 12336 w 12335"/>
                <a:gd name="connsiteY2" fmla="*/ 0 h 7825"/>
                <a:gd name="connsiteX3" fmla="*/ 7764 w 12335"/>
                <a:gd name="connsiteY3" fmla="*/ 4572 h 7825"/>
                <a:gd name="connsiteX4" fmla="*/ 1382 w 12335"/>
                <a:gd name="connsiteY4" fmla="*/ 7144 h 7825"/>
                <a:gd name="connsiteX5" fmla="*/ 906 w 12335"/>
                <a:gd name="connsiteY5" fmla="*/ 2286 h 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5" h="7825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40" name="Freeform: Shape 526">
              <a:extLst>
                <a:ext uri="{FF2B5EF4-FFF2-40B4-BE49-F238E27FC236}">
                  <a16:creationId xmlns="" xmlns:a16="http://schemas.microsoft.com/office/drawing/2014/main" id="{BE7FC410-1331-46BD-89CD-7A7348449FB1}"/>
                </a:ext>
              </a:extLst>
            </p:cNvPr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>
                <a:gd name="connsiteX0" fmla="*/ 6858 w 9143"/>
                <a:gd name="connsiteY0" fmla="*/ 2318 h 3224"/>
                <a:gd name="connsiteX1" fmla="*/ 0 w 9143"/>
                <a:gd name="connsiteY1" fmla="*/ 32 h 3224"/>
                <a:gd name="connsiteX2" fmla="*/ 9144 w 9143"/>
                <a:gd name="connsiteY2" fmla="*/ 2318 h 3224"/>
                <a:gd name="connsiteX3" fmla="*/ 6858 w 9143"/>
                <a:gd name="connsiteY3" fmla="*/ 2318 h 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" h="3224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41" name="Freeform: Shape 527">
              <a:extLst>
                <a:ext uri="{FF2B5EF4-FFF2-40B4-BE49-F238E27FC236}">
                  <a16:creationId xmlns="" xmlns:a16="http://schemas.microsoft.com/office/drawing/2014/main" id="{62F69AA5-AECD-4B3A-B704-57EB4A3405AB}"/>
                </a:ext>
              </a:extLst>
            </p:cNvPr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>
                <a:gd name="connsiteX0" fmla="*/ 54864 w 59531"/>
                <a:gd name="connsiteY0" fmla="*/ 25106 h 31733"/>
                <a:gd name="connsiteX1" fmla="*/ 57150 w 59531"/>
                <a:gd name="connsiteY1" fmla="*/ 25106 h 31733"/>
                <a:gd name="connsiteX2" fmla="*/ 59531 w 59531"/>
                <a:gd name="connsiteY2" fmla="*/ 27392 h 31733"/>
                <a:gd name="connsiteX3" fmla="*/ 50578 w 59531"/>
                <a:gd name="connsiteY3" fmla="*/ 31488 h 31733"/>
                <a:gd name="connsiteX4" fmla="*/ 30575 w 59531"/>
                <a:gd name="connsiteY4" fmla="*/ 29678 h 31733"/>
                <a:gd name="connsiteX5" fmla="*/ 11430 w 59531"/>
                <a:gd name="connsiteY5" fmla="*/ 27392 h 31733"/>
                <a:gd name="connsiteX6" fmla="*/ 0 w 59531"/>
                <a:gd name="connsiteY6" fmla="*/ 18248 h 31733"/>
                <a:gd name="connsiteX7" fmla="*/ 0 w 59531"/>
                <a:gd name="connsiteY7" fmla="*/ 18248 h 31733"/>
                <a:gd name="connsiteX8" fmla="*/ 11430 w 59531"/>
                <a:gd name="connsiteY8" fmla="*/ 9199 h 31733"/>
                <a:gd name="connsiteX9" fmla="*/ 32004 w 59531"/>
                <a:gd name="connsiteY9" fmla="*/ 55 h 31733"/>
                <a:gd name="connsiteX10" fmla="*/ 33242 w 59531"/>
                <a:gd name="connsiteY10" fmla="*/ 2627 h 31733"/>
                <a:gd name="connsiteX11" fmla="*/ 30004 w 59531"/>
                <a:gd name="connsiteY11" fmla="*/ 7580 h 31733"/>
                <a:gd name="connsiteX12" fmla="*/ 24575 w 59531"/>
                <a:gd name="connsiteY12" fmla="*/ 12057 h 31733"/>
                <a:gd name="connsiteX13" fmla="*/ 23622 w 59531"/>
                <a:gd name="connsiteY13" fmla="*/ 16629 h 31733"/>
                <a:gd name="connsiteX14" fmla="*/ 33814 w 59531"/>
                <a:gd name="connsiteY14" fmla="*/ 14819 h 31733"/>
                <a:gd name="connsiteX15" fmla="*/ 38195 w 59531"/>
                <a:gd name="connsiteY15" fmla="*/ 14628 h 31733"/>
                <a:gd name="connsiteX16" fmla="*/ 49530 w 59531"/>
                <a:gd name="connsiteY16" fmla="*/ 19867 h 31733"/>
                <a:gd name="connsiteX17" fmla="*/ 54864 w 59531"/>
                <a:gd name="connsiteY17" fmla="*/ 25106 h 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531" h="31733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42" name="Freeform: Shape 528">
              <a:extLst>
                <a:ext uri="{FF2B5EF4-FFF2-40B4-BE49-F238E27FC236}">
                  <a16:creationId xmlns="" xmlns:a16="http://schemas.microsoft.com/office/drawing/2014/main" id="{F6D23DE9-A7A8-4EC2-BF53-37C8F2C7F2FC}"/>
                </a:ext>
              </a:extLst>
            </p:cNvPr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>
                <a:gd name="connsiteX0" fmla="*/ 123 w 11552"/>
                <a:gd name="connsiteY0" fmla="*/ 0 h 9144"/>
                <a:gd name="connsiteX1" fmla="*/ 11553 w 11552"/>
                <a:gd name="connsiteY1" fmla="*/ 9144 h 9144"/>
                <a:gd name="connsiteX2" fmla="*/ 123 w 11552"/>
                <a:gd name="connsiteY2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2" h="9144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43" name="Freeform: Shape 529">
              <a:extLst>
                <a:ext uri="{FF2B5EF4-FFF2-40B4-BE49-F238E27FC236}">
                  <a16:creationId xmlns="" xmlns:a16="http://schemas.microsoft.com/office/drawing/2014/main" id="{BEADE89A-488D-402C-A0B9-B1B4EAFA5BBF}"/>
                </a:ext>
              </a:extLst>
            </p:cNvPr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>
                <a:gd name="connsiteX0" fmla="*/ 11430 w 11429"/>
                <a:gd name="connsiteY0" fmla="*/ 0 h 9144"/>
                <a:gd name="connsiteX1" fmla="*/ 0 w 11429"/>
                <a:gd name="connsiteY1" fmla="*/ 9144 h 9144"/>
                <a:gd name="connsiteX2" fmla="*/ 7049 w 11429"/>
                <a:gd name="connsiteY2" fmla="*/ 191 h 9144"/>
                <a:gd name="connsiteX3" fmla="*/ 11430 w 11429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9" h="9144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44" name="Freeform: Shape 530">
              <a:extLst>
                <a:ext uri="{FF2B5EF4-FFF2-40B4-BE49-F238E27FC236}">
                  <a16:creationId xmlns="" xmlns:a16="http://schemas.microsoft.com/office/drawing/2014/main" id="{D7180AC3-B316-435A-A445-00C75E010658}"/>
                </a:ext>
              </a:extLst>
            </p:cNvPr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>
                <a:gd name="connsiteX0" fmla="*/ 28355 w 31722"/>
                <a:gd name="connsiteY0" fmla="*/ 13716 h 20573"/>
                <a:gd name="connsiteX1" fmla="*/ 21497 w 31722"/>
                <a:gd name="connsiteY1" fmla="*/ 20574 h 20573"/>
                <a:gd name="connsiteX2" fmla="*/ 6257 w 31722"/>
                <a:gd name="connsiteY2" fmla="*/ 18574 h 20573"/>
                <a:gd name="connsiteX3" fmla="*/ 1018 w 31722"/>
                <a:gd name="connsiteY3" fmla="*/ 11430 h 20573"/>
                <a:gd name="connsiteX4" fmla="*/ 3304 w 31722"/>
                <a:gd name="connsiteY4" fmla="*/ 6858 h 20573"/>
                <a:gd name="connsiteX5" fmla="*/ 19306 w 31722"/>
                <a:gd name="connsiteY5" fmla="*/ 0 h 20573"/>
                <a:gd name="connsiteX6" fmla="*/ 23783 w 31722"/>
                <a:gd name="connsiteY6" fmla="*/ 0 h 20573"/>
                <a:gd name="connsiteX7" fmla="*/ 28355 w 31722"/>
                <a:gd name="connsiteY7" fmla="*/ 13716 h 2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22" h="20573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45" name="Freeform: Shape 531">
              <a:extLst>
                <a:ext uri="{FF2B5EF4-FFF2-40B4-BE49-F238E27FC236}">
                  <a16:creationId xmlns="" xmlns:a16="http://schemas.microsoft.com/office/drawing/2014/main" id="{B0B4A5F1-6F70-4AC3-8BA2-BD6A8BDCF7EA}"/>
                </a:ext>
              </a:extLst>
            </p:cNvPr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>
                <a:gd name="connsiteX0" fmla="*/ 7525 w 28004"/>
                <a:gd name="connsiteY0" fmla="*/ 0 h 20574"/>
                <a:gd name="connsiteX1" fmla="*/ 17050 w 28004"/>
                <a:gd name="connsiteY1" fmla="*/ 4858 h 20574"/>
                <a:gd name="connsiteX2" fmla="*/ 28004 w 28004"/>
                <a:gd name="connsiteY2" fmla="*/ 9144 h 20574"/>
                <a:gd name="connsiteX3" fmla="*/ 28004 w 28004"/>
                <a:gd name="connsiteY3" fmla="*/ 9144 h 20574"/>
                <a:gd name="connsiteX4" fmla="*/ 16574 w 28004"/>
                <a:gd name="connsiteY4" fmla="*/ 20574 h 20574"/>
                <a:gd name="connsiteX5" fmla="*/ 7430 w 28004"/>
                <a:gd name="connsiteY5" fmla="*/ 20574 h 20574"/>
                <a:gd name="connsiteX6" fmla="*/ 2096 w 28004"/>
                <a:gd name="connsiteY6" fmla="*/ 15621 h 20574"/>
                <a:gd name="connsiteX7" fmla="*/ 0 w 28004"/>
                <a:gd name="connsiteY7" fmla="*/ 5524 h 20574"/>
                <a:gd name="connsiteX8" fmla="*/ 2953 w 28004"/>
                <a:gd name="connsiteY8" fmla="*/ 2286 h 20574"/>
                <a:gd name="connsiteX9" fmla="*/ 7525 w 28004"/>
                <a:gd name="connsiteY9" fmla="*/ 0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04" h="20574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46" name="Freeform: Shape 532">
              <a:extLst>
                <a:ext uri="{FF2B5EF4-FFF2-40B4-BE49-F238E27FC236}">
                  <a16:creationId xmlns="" xmlns:a16="http://schemas.microsoft.com/office/drawing/2014/main" id="{D5EF6DEF-8D80-4BCE-9B16-BF870E46A177}"/>
                </a:ext>
              </a:extLst>
            </p:cNvPr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>
                <a:gd name="connsiteX0" fmla="*/ 13716 w 13716"/>
                <a:gd name="connsiteY0" fmla="*/ 917 h 10568"/>
                <a:gd name="connsiteX1" fmla="*/ 11430 w 13716"/>
                <a:gd name="connsiteY1" fmla="*/ 3203 h 10568"/>
                <a:gd name="connsiteX2" fmla="*/ 0 w 13716"/>
                <a:gd name="connsiteY2" fmla="*/ 7775 h 10568"/>
                <a:gd name="connsiteX3" fmla="*/ 0 w 13716"/>
                <a:gd name="connsiteY3" fmla="*/ 5489 h 10568"/>
                <a:gd name="connsiteX4" fmla="*/ 13716 w 13716"/>
                <a:gd name="connsiteY4" fmla="*/ 917 h 1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" h="10568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47" name="Freeform: Shape 533">
              <a:extLst>
                <a:ext uri="{FF2B5EF4-FFF2-40B4-BE49-F238E27FC236}">
                  <a16:creationId xmlns="" xmlns:a16="http://schemas.microsoft.com/office/drawing/2014/main" id="{01628AC3-2661-4E71-B119-749348B36FEF}"/>
                </a:ext>
              </a:extLst>
            </p:cNvPr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>
                <a:gd name="connsiteX0" fmla="*/ 0 w 22764"/>
                <a:gd name="connsiteY0" fmla="*/ 7655 h 12131"/>
                <a:gd name="connsiteX1" fmla="*/ 14002 w 22764"/>
                <a:gd name="connsiteY1" fmla="*/ 2607 h 12131"/>
                <a:gd name="connsiteX2" fmla="*/ 22765 w 22764"/>
                <a:gd name="connsiteY2" fmla="*/ 7560 h 12131"/>
                <a:gd name="connsiteX3" fmla="*/ 18193 w 22764"/>
                <a:gd name="connsiteY3" fmla="*/ 9846 h 12131"/>
                <a:gd name="connsiteX4" fmla="*/ 13621 w 22764"/>
                <a:gd name="connsiteY4" fmla="*/ 12132 h 12131"/>
                <a:gd name="connsiteX5" fmla="*/ 2191 w 22764"/>
                <a:gd name="connsiteY5" fmla="*/ 7560 h 12131"/>
                <a:gd name="connsiteX6" fmla="*/ 0 w 22764"/>
                <a:gd name="connsiteY6" fmla="*/ 7655 h 1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4" h="12131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48" name="Freeform: Shape 534">
              <a:extLst>
                <a:ext uri="{FF2B5EF4-FFF2-40B4-BE49-F238E27FC236}">
                  <a16:creationId xmlns="" xmlns:a16="http://schemas.microsoft.com/office/drawing/2014/main" id="{CEE3F58C-D257-4902-A1C2-7673F310BE27}"/>
                </a:ext>
              </a:extLst>
            </p:cNvPr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>
                <a:gd name="connsiteX0" fmla="*/ 6900 w 25619"/>
                <a:gd name="connsiteY0" fmla="*/ 3853 h 15283"/>
                <a:gd name="connsiteX1" fmla="*/ 20616 w 25619"/>
                <a:gd name="connsiteY1" fmla="*/ 1567 h 15283"/>
                <a:gd name="connsiteX2" fmla="*/ 25188 w 25619"/>
                <a:gd name="connsiteY2" fmla="*/ 3853 h 15283"/>
                <a:gd name="connsiteX3" fmla="*/ 22902 w 25619"/>
                <a:gd name="connsiteY3" fmla="*/ 8425 h 15283"/>
                <a:gd name="connsiteX4" fmla="*/ 18330 w 25619"/>
                <a:gd name="connsiteY4" fmla="*/ 12997 h 15283"/>
                <a:gd name="connsiteX5" fmla="*/ 6900 w 25619"/>
                <a:gd name="connsiteY5" fmla="*/ 12997 h 15283"/>
                <a:gd name="connsiteX6" fmla="*/ 42 w 25619"/>
                <a:gd name="connsiteY6" fmla="*/ 8425 h 15283"/>
                <a:gd name="connsiteX7" fmla="*/ 6900 w 25619"/>
                <a:gd name="connsiteY7" fmla="*/ 3853 h 1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9" h="15283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49" name="Freeform: Shape 535">
              <a:extLst>
                <a:ext uri="{FF2B5EF4-FFF2-40B4-BE49-F238E27FC236}">
                  <a16:creationId xmlns="" xmlns:a16="http://schemas.microsoft.com/office/drawing/2014/main" id="{B108E397-D158-42B6-A2D5-039985EEBD21}"/>
                </a:ext>
              </a:extLst>
            </p:cNvPr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>
                <a:gd name="connsiteX0" fmla="*/ 0 w 11334"/>
                <a:gd name="connsiteY0" fmla="*/ 4572 h 4645"/>
                <a:gd name="connsiteX1" fmla="*/ 2286 w 11334"/>
                <a:gd name="connsiteY1" fmla="*/ 0 h 4645"/>
                <a:gd name="connsiteX2" fmla="*/ 11335 w 11334"/>
                <a:gd name="connsiteY2" fmla="*/ 0 h 4645"/>
                <a:gd name="connsiteX3" fmla="*/ 9049 w 11334"/>
                <a:gd name="connsiteY3" fmla="*/ 2286 h 4645"/>
                <a:gd name="connsiteX4" fmla="*/ 0 w 11334"/>
                <a:gd name="connsiteY4" fmla="*/ 4572 h 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" h="4645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0" name="Freeform: Shape 536">
              <a:extLst>
                <a:ext uri="{FF2B5EF4-FFF2-40B4-BE49-F238E27FC236}">
                  <a16:creationId xmlns="" xmlns:a16="http://schemas.microsoft.com/office/drawing/2014/main" id="{3C7C47DA-C143-41EF-9BF0-52D28420D844}"/>
                </a:ext>
              </a:extLst>
            </p:cNvPr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>
                <a:gd name="connsiteX0" fmla="*/ 2381 w 11334"/>
                <a:gd name="connsiteY0" fmla="*/ 7554 h 9765"/>
                <a:gd name="connsiteX1" fmla="*/ 0 w 11334"/>
                <a:gd name="connsiteY1" fmla="*/ 5268 h 9765"/>
                <a:gd name="connsiteX2" fmla="*/ 9144 w 11334"/>
                <a:gd name="connsiteY2" fmla="*/ 696 h 9765"/>
                <a:gd name="connsiteX3" fmla="*/ 9144 w 11334"/>
                <a:gd name="connsiteY3" fmla="*/ 5268 h 9765"/>
                <a:gd name="connsiteX4" fmla="*/ 11335 w 11334"/>
                <a:gd name="connsiteY4" fmla="*/ 9649 h 9765"/>
                <a:gd name="connsiteX5" fmla="*/ 2381 w 11334"/>
                <a:gd name="connsiteY5" fmla="*/ 7554 h 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4" h="9765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1" name="Freeform: Shape 537">
              <a:extLst>
                <a:ext uri="{FF2B5EF4-FFF2-40B4-BE49-F238E27FC236}">
                  <a16:creationId xmlns="" xmlns:a16="http://schemas.microsoft.com/office/drawing/2014/main" id="{B612EEB8-4EFF-40F8-928D-1A671D3C7A23}"/>
                </a:ext>
              </a:extLst>
            </p:cNvPr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>
                <a:gd name="connsiteX0" fmla="*/ 12 w 16108"/>
                <a:gd name="connsiteY0" fmla="*/ 4578 h 7856"/>
                <a:gd name="connsiteX1" fmla="*/ 11537 w 16108"/>
                <a:gd name="connsiteY1" fmla="*/ 6 h 7856"/>
                <a:gd name="connsiteX2" fmla="*/ 16109 w 16108"/>
                <a:gd name="connsiteY2" fmla="*/ 2292 h 7856"/>
                <a:gd name="connsiteX3" fmla="*/ 11537 w 16108"/>
                <a:gd name="connsiteY3" fmla="*/ 4578 h 7856"/>
                <a:gd name="connsiteX4" fmla="*/ 4679 w 16108"/>
                <a:gd name="connsiteY4" fmla="*/ 6864 h 7856"/>
                <a:gd name="connsiteX5" fmla="*/ 12 w 16108"/>
                <a:gd name="connsiteY5" fmla="*/ 4578 h 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08" h="7856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2" name="Freeform: Shape 538">
              <a:extLst>
                <a:ext uri="{FF2B5EF4-FFF2-40B4-BE49-F238E27FC236}">
                  <a16:creationId xmlns="" xmlns:a16="http://schemas.microsoft.com/office/drawing/2014/main" id="{3AD25089-1CB5-4999-A87A-27F21CAAE079}"/>
                </a:ext>
              </a:extLst>
            </p:cNvPr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>
                <a:gd name="connsiteX0" fmla="*/ 1144 w 8002"/>
                <a:gd name="connsiteY0" fmla="*/ 2286 h 7446"/>
                <a:gd name="connsiteX1" fmla="*/ 5716 w 8002"/>
                <a:gd name="connsiteY1" fmla="*/ 0 h 7446"/>
                <a:gd name="connsiteX2" fmla="*/ 8002 w 8002"/>
                <a:gd name="connsiteY2" fmla="*/ 0 h 7446"/>
                <a:gd name="connsiteX3" fmla="*/ 8002 w 8002"/>
                <a:gd name="connsiteY3" fmla="*/ 4572 h 7446"/>
                <a:gd name="connsiteX4" fmla="*/ 1144 w 8002"/>
                <a:gd name="connsiteY4" fmla="*/ 6858 h 7446"/>
                <a:gd name="connsiteX5" fmla="*/ 1144 w 8002"/>
                <a:gd name="connsiteY5" fmla="*/ 2286 h 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2" h="7446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3" name="Freeform: Shape 539">
              <a:extLst>
                <a:ext uri="{FF2B5EF4-FFF2-40B4-BE49-F238E27FC236}">
                  <a16:creationId xmlns="" xmlns:a16="http://schemas.microsoft.com/office/drawing/2014/main" id="{FC73C872-C5C5-46E3-858E-6A7E4F646A4E}"/>
                </a:ext>
              </a:extLst>
            </p:cNvPr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>
                <a:gd name="connsiteX0" fmla="*/ 9553 w 22283"/>
                <a:gd name="connsiteY0" fmla="*/ 9144 h 31945"/>
                <a:gd name="connsiteX1" fmla="*/ 16411 w 22283"/>
                <a:gd name="connsiteY1" fmla="*/ 11430 h 31945"/>
                <a:gd name="connsiteX2" fmla="*/ 20983 w 22283"/>
                <a:gd name="connsiteY2" fmla="*/ 16002 h 31945"/>
                <a:gd name="connsiteX3" fmla="*/ 20793 w 22283"/>
                <a:gd name="connsiteY3" fmla="*/ 17336 h 31945"/>
                <a:gd name="connsiteX4" fmla="*/ 21650 w 22283"/>
                <a:gd name="connsiteY4" fmla="*/ 28099 h 31945"/>
                <a:gd name="connsiteX5" fmla="*/ 14982 w 22283"/>
                <a:gd name="connsiteY5" fmla="*/ 31909 h 31945"/>
                <a:gd name="connsiteX6" fmla="*/ 2695 w 22283"/>
                <a:gd name="connsiteY6" fmla="*/ 29623 h 31945"/>
                <a:gd name="connsiteX7" fmla="*/ 10696 w 22283"/>
                <a:gd name="connsiteY7" fmla="*/ 23146 h 31945"/>
                <a:gd name="connsiteX8" fmla="*/ 1266 w 22283"/>
                <a:gd name="connsiteY8" fmla="*/ 20479 h 31945"/>
                <a:gd name="connsiteX9" fmla="*/ 314 w 22283"/>
                <a:gd name="connsiteY9" fmla="*/ 11335 h 31945"/>
                <a:gd name="connsiteX10" fmla="*/ 3457 w 22283"/>
                <a:gd name="connsiteY10" fmla="*/ 2953 h 31945"/>
                <a:gd name="connsiteX11" fmla="*/ 4886 w 22283"/>
                <a:gd name="connsiteY11" fmla="*/ 2191 h 31945"/>
                <a:gd name="connsiteX12" fmla="*/ 11744 w 22283"/>
                <a:gd name="connsiteY12" fmla="*/ 0 h 31945"/>
                <a:gd name="connsiteX13" fmla="*/ 9553 w 22283"/>
                <a:gd name="connsiteY13" fmla="*/ 9144 h 3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83" h="31945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4" name="Freeform: Shape 540">
              <a:extLst>
                <a:ext uri="{FF2B5EF4-FFF2-40B4-BE49-F238E27FC236}">
                  <a16:creationId xmlns="" xmlns:a16="http://schemas.microsoft.com/office/drawing/2014/main" id="{32392B64-C798-42A4-88B4-01B9E91464B3}"/>
                </a:ext>
              </a:extLst>
            </p:cNvPr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>
                <a:gd name="connsiteX0" fmla="*/ 10671 w 22101"/>
                <a:gd name="connsiteY0" fmla="*/ 2286 h 17990"/>
                <a:gd name="connsiteX1" fmla="*/ 17529 w 22101"/>
                <a:gd name="connsiteY1" fmla="*/ 0 h 17990"/>
                <a:gd name="connsiteX2" fmla="*/ 22101 w 22101"/>
                <a:gd name="connsiteY2" fmla="*/ 4572 h 17990"/>
                <a:gd name="connsiteX3" fmla="*/ 22101 w 22101"/>
                <a:gd name="connsiteY3" fmla="*/ 4572 h 17990"/>
                <a:gd name="connsiteX4" fmla="*/ 15243 w 22101"/>
                <a:gd name="connsiteY4" fmla="*/ 6858 h 17990"/>
                <a:gd name="connsiteX5" fmla="*/ 10481 w 22101"/>
                <a:gd name="connsiteY5" fmla="*/ 14859 h 17990"/>
                <a:gd name="connsiteX6" fmla="*/ 3623 w 22101"/>
                <a:gd name="connsiteY6" fmla="*/ 17812 h 17990"/>
                <a:gd name="connsiteX7" fmla="*/ 3 w 22101"/>
                <a:gd name="connsiteY7" fmla="*/ 14002 h 17990"/>
                <a:gd name="connsiteX8" fmla="*/ 4099 w 22101"/>
                <a:gd name="connsiteY8" fmla="*/ 9335 h 17990"/>
                <a:gd name="connsiteX9" fmla="*/ 10671 w 22101"/>
                <a:gd name="connsiteY9" fmla="*/ 2286 h 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01" h="1799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5" name="Freeform: Shape 541">
              <a:extLst>
                <a:ext uri="{FF2B5EF4-FFF2-40B4-BE49-F238E27FC236}">
                  <a16:creationId xmlns="" xmlns:a16="http://schemas.microsoft.com/office/drawing/2014/main" id="{D039D937-C3A5-4FDB-AC46-04033ADE861C}"/>
                </a:ext>
              </a:extLst>
            </p:cNvPr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>
                <a:gd name="connsiteX0" fmla="*/ 1146 w 12607"/>
                <a:gd name="connsiteY0" fmla="*/ 0 h 9144"/>
                <a:gd name="connsiteX1" fmla="*/ 12576 w 12607"/>
                <a:gd name="connsiteY1" fmla="*/ 0 h 9144"/>
                <a:gd name="connsiteX2" fmla="*/ 8004 w 12607"/>
                <a:gd name="connsiteY2" fmla="*/ 9144 h 9144"/>
                <a:gd name="connsiteX3" fmla="*/ 1146 w 12607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7" h="9144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6" name="Freeform: Shape 542">
              <a:extLst>
                <a:ext uri="{FF2B5EF4-FFF2-40B4-BE49-F238E27FC236}">
                  <a16:creationId xmlns="" xmlns:a16="http://schemas.microsoft.com/office/drawing/2014/main" id="{5FB5D96B-8721-48BB-AC3C-0F305206243D}"/>
                </a:ext>
              </a:extLst>
            </p:cNvPr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>
                <a:gd name="connsiteX0" fmla="*/ 0 w 29622"/>
                <a:gd name="connsiteY0" fmla="*/ 7387 h 30590"/>
                <a:gd name="connsiteX1" fmla="*/ 6858 w 29622"/>
                <a:gd name="connsiteY1" fmla="*/ 5101 h 30590"/>
                <a:gd name="connsiteX2" fmla="*/ 11525 w 29622"/>
                <a:gd name="connsiteY2" fmla="*/ 53 h 30590"/>
                <a:gd name="connsiteX3" fmla="*/ 16955 w 29622"/>
                <a:gd name="connsiteY3" fmla="*/ 9102 h 30590"/>
                <a:gd name="connsiteX4" fmla="*/ 16574 w 29622"/>
                <a:gd name="connsiteY4" fmla="*/ 11959 h 30590"/>
                <a:gd name="connsiteX5" fmla="*/ 14764 w 29622"/>
                <a:gd name="connsiteY5" fmla="*/ 13007 h 30590"/>
                <a:gd name="connsiteX6" fmla="*/ 16193 w 29622"/>
                <a:gd name="connsiteY6" fmla="*/ 13483 h 30590"/>
                <a:gd name="connsiteX7" fmla="*/ 19145 w 29622"/>
                <a:gd name="connsiteY7" fmla="*/ 15674 h 30590"/>
                <a:gd name="connsiteX8" fmla="*/ 22765 w 29622"/>
                <a:gd name="connsiteY8" fmla="*/ 21008 h 30590"/>
                <a:gd name="connsiteX9" fmla="*/ 29623 w 29622"/>
                <a:gd name="connsiteY9" fmla="*/ 21008 h 30590"/>
                <a:gd name="connsiteX10" fmla="*/ 22765 w 29622"/>
                <a:gd name="connsiteY10" fmla="*/ 25580 h 30590"/>
                <a:gd name="connsiteX11" fmla="*/ 11335 w 29622"/>
                <a:gd name="connsiteY11" fmla="*/ 30152 h 30590"/>
                <a:gd name="connsiteX12" fmla="*/ 3429 w 29622"/>
                <a:gd name="connsiteY12" fmla="*/ 28819 h 30590"/>
                <a:gd name="connsiteX13" fmla="*/ 1048 w 29622"/>
                <a:gd name="connsiteY13" fmla="*/ 27199 h 30590"/>
                <a:gd name="connsiteX14" fmla="*/ 0 w 29622"/>
                <a:gd name="connsiteY14" fmla="*/ 7387 h 3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22" h="3059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7" name="Freeform: Shape 543">
              <a:extLst>
                <a:ext uri="{FF2B5EF4-FFF2-40B4-BE49-F238E27FC236}">
                  <a16:creationId xmlns="" xmlns:a16="http://schemas.microsoft.com/office/drawing/2014/main" id="{0E139F51-A703-4A54-9985-1D726686C19E}"/>
                </a:ext>
              </a:extLst>
            </p:cNvPr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>
                <a:gd name="connsiteX0" fmla="*/ 24548 w 24547"/>
                <a:gd name="connsiteY0" fmla="*/ 2762 h 18192"/>
                <a:gd name="connsiteX1" fmla="*/ 24548 w 24547"/>
                <a:gd name="connsiteY1" fmla="*/ 5048 h 18192"/>
                <a:gd name="connsiteX2" fmla="*/ 13594 w 24547"/>
                <a:gd name="connsiteY2" fmla="*/ 14573 h 18192"/>
                <a:gd name="connsiteX3" fmla="*/ 10927 w 24547"/>
                <a:gd name="connsiteY3" fmla="*/ 14192 h 18192"/>
                <a:gd name="connsiteX4" fmla="*/ 2259 w 24547"/>
                <a:gd name="connsiteY4" fmla="*/ 18193 h 18192"/>
                <a:gd name="connsiteX5" fmla="*/ 1783 w 24547"/>
                <a:gd name="connsiteY5" fmla="*/ 7334 h 18192"/>
                <a:gd name="connsiteX6" fmla="*/ 7974 w 24547"/>
                <a:gd name="connsiteY6" fmla="*/ 0 h 18192"/>
                <a:gd name="connsiteX7" fmla="*/ 7974 w 24547"/>
                <a:gd name="connsiteY7" fmla="*/ 5810 h 18192"/>
                <a:gd name="connsiteX8" fmla="*/ 23500 w 24547"/>
                <a:gd name="connsiteY8" fmla="*/ 1619 h 18192"/>
                <a:gd name="connsiteX9" fmla="*/ 24548 w 24547"/>
                <a:gd name="connsiteY9" fmla="*/ 2762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47" h="18192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8" name="Freeform: Shape 544">
              <a:extLst>
                <a:ext uri="{FF2B5EF4-FFF2-40B4-BE49-F238E27FC236}">
                  <a16:creationId xmlns="" xmlns:a16="http://schemas.microsoft.com/office/drawing/2014/main" id="{5412AA7F-F3C7-46DB-9B0C-3EE5FE6D1BE6}"/>
                </a:ext>
              </a:extLst>
            </p:cNvPr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>
                <a:gd name="connsiteX0" fmla="*/ 6860 w 11587"/>
                <a:gd name="connsiteY0" fmla="*/ 19 h 9493"/>
                <a:gd name="connsiteX1" fmla="*/ 10384 w 11587"/>
                <a:gd name="connsiteY1" fmla="*/ 7258 h 9493"/>
                <a:gd name="connsiteX2" fmla="*/ 2 w 11587"/>
                <a:gd name="connsiteY2" fmla="*/ 4591 h 9493"/>
                <a:gd name="connsiteX3" fmla="*/ 6860 w 11587"/>
                <a:gd name="connsiteY3" fmla="*/ 19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7" h="9493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9" name="Freeform: Shape 545">
              <a:extLst>
                <a:ext uri="{FF2B5EF4-FFF2-40B4-BE49-F238E27FC236}">
                  <a16:creationId xmlns="" xmlns:a16="http://schemas.microsoft.com/office/drawing/2014/main" id="{624BB68D-2B42-44EA-95EC-2BBC205EE205}"/>
                </a:ext>
              </a:extLst>
            </p:cNvPr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>
                <a:gd name="connsiteX0" fmla="*/ 2766 w 11294"/>
                <a:gd name="connsiteY0" fmla="*/ 4363 h 8967"/>
                <a:gd name="connsiteX1" fmla="*/ 9433 w 11294"/>
                <a:gd name="connsiteY1" fmla="*/ 363 h 8967"/>
                <a:gd name="connsiteX2" fmla="*/ 9624 w 11294"/>
                <a:gd name="connsiteY2" fmla="*/ 6649 h 8967"/>
                <a:gd name="connsiteX3" fmla="*/ 480 w 11294"/>
                <a:gd name="connsiteY3" fmla="*/ 8935 h 8967"/>
                <a:gd name="connsiteX4" fmla="*/ 480 w 11294"/>
                <a:gd name="connsiteY4" fmla="*/ 8935 h 8967"/>
                <a:gd name="connsiteX5" fmla="*/ 2766 w 11294"/>
                <a:gd name="connsiteY5" fmla="*/ 4363 h 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4" h="8967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60" name="Freeform: Shape 546">
              <a:extLst>
                <a:ext uri="{FF2B5EF4-FFF2-40B4-BE49-F238E27FC236}">
                  <a16:creationId xmlns="" xmlns:a16="http://schemas.microsoft.com/office/drawing/2014/main" id="{3AEFBF4C-CACC-4C14-A3BC-C58E1EB8C73B}"/>
                </a:ext>
              </a:extLst>
            </p:cNvPr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>
                <a:gd name="connsiteX0" fmla="*/ 0 w 14455"/>
                <a:gd name="connsiteY0" fmla="*/ 9144 h 9858"/>
                <a:gd name="connsiteX1" fmla="*/ 11430 w 14455"/>
                <a:gd name="connsiteY1" fmla="*/ 0 h 9858"/>
                <a:gd name="connsiteX2" fmla="*/ 12668 w 14455"/>
                <a:gd name="connsiteY2" fmla="*/ 3715 h 9858"/>
                <a:gd name="connsiteX3" fmla="*/ 2286 w 14455"/>
                <a:gd name="connsiteY3" fmla="*/ 9144 h 9858"/>
                <a:gd name="connsiteX4" fmla="*/ 0 w 14455"/>
                <a:gd name="connsiteY4" fmla="*/ 9144 h 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5" h="9858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61" name="Freeform: Shape 547">
              <a:extLst>
                <a:ext uri="{FF2B5EF4-FFF2-40B4-BE49-F238E27FC236}">
                  <a16:creationId xmlns="" xmlns:a16="http://schemas.microsoft.com/office/drawing/2014/main" id="{36688B85-0B76-4BEE-80EE-ADEC24DD628A}"/>
                </a:ext>
              </a:extLst>
            </p:cNvPr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>
                <a:gd name="connsiteX0" fmla="*/ 14478 w 14859"/>
                <a:gd name="connsiteY0" fmla="*/ 5248 h 12105"/>
                <a:gd name="connsiteX1" fmla="*/ 7620 w 14859"/>
                <a:gd name="connsiteY1" fmla="*/ 12106 h 12105"/>
                <a:gd name="connsiteX2" fmla="*/ 3048 w 14859"/>
                <a:gd name="connsiteY2" fmla="*/ 9820 h 12105"/>
                <a:gd name="connsiteX3" fmla="*/ 0 w 14859"/>
                <a:gd name="connsiteY3" fmla="*/ 6486 h 12105"/>
                <a:gd name="connsiteX4" fmla="*/ 12859 w 14859"/>
                <a:gd name="connsiteY4" fmla="*/ 1152 h 12105"/>
                <a:gd name="connsiteX5" fmla="*/ 14859 w 14859"/>
                <a:gd name="connsiteY5" fmla="*/ 3629 h 12105"/>
                <a:gd name="connsiteX6" fmla="*/ 14478 w 14859"/>
                <a:gd name="connsiteY6" fmla="*/ 5248 h 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9" h="12105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62" name="Freeform: Shape 548">
              <a:extLst>
                <a:ext uri="{FF2B5EF4-FFF2-40B4-BE49-F238E27FC236}">
                  <a16:creationId xmlns="" xmlns:a16="http://schemas.microsoft.com/office/drawing/2014/main" id="{8949E708-7D88-4DC7-B686-CC450DAC1133}"/>
                </a:ext>
              </a:extLst>
            </p:cNvPr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>
                <a:gd name="connsiteX0" fmla="*/ 1131 w 8839"/>
                <a:gd name="connsiteY0" fmla="*/ 4572 h 9143"/>
                <a:gd name="connsiteX1" fmla="*/ 7989 w 8839"/>
                <a:gd name="connsiteY1" fmla="*/ 0 h 9143"/>
                <a:gd name="connsiteX2" fmla="*/ 1131 w 8839"/>
                <a:gd name="connsiteY2" fmla="*/ 9144 h 9143"/>
                <a:gd name="connsiteX3" fmla="*/ 178 w 8839"/>
                <a:gd name="connsiteY3" fmla="*/ 8191 h 9143"/>
                <a:gd name="connsiteX4" fmla="*/ 1131 w 8839"/>
                <a:gd name="connsiteY4" fmla="*/ 4572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" h="9143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63" name="Freeform: Shape 549">
              <a:extLst>
                <a:ext uri="{FF2B5EF4-FFF2-40B4-BE49-F238E27FC236}">
                  <a16:creationId xmlns="" xmlns:a16="http://schemas.microsoft.com/office/drawing/2014/main" id="{83CA94E0-39FE-45C4-BE05-4E9A4D28CE10}"/>
                </a:ext>
              </a:extLst>
            </p:cNvPr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>
                <a:gd name="connsiteX0" fmla="*/ 8461 w 10746"/>
                <a:gd name="connsiteY0" fmla="*/ 1164 h 7418"/>
                <a:gd name="connsiteX1" fmla="*/ 10747 w 10746"/>
                <a:gd name="connsiteY1" fmla="*/ 3450 h 7418"/>
                <a:gd name="connsiteX2" fmla="*/ 6175 w 10746"/>
                <a:gd name="connsiteY2" fmla="*/ 5832 h 7418"/>
                <a:gd name="connsiteX3" fmla="*/ 555 w 10746"/>
                <a:gd name="connsiteY3" fmla="*/ 6689 h 7418"/>
                <a:gd name="connsiteX4" fmla="*/ 1603 w 10746"/>
                <a:gd name="connsiteY4" fmla="*/ 3450 h 7418"/>
                <a:gd name="connsiteX5" fmla="*/ 8461 w 10746"/>
                <a:gd name="connsiteY5" fmla="*/ 1164 h 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6" h="7418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64" name="Freeform: Shape 550">
              <a:extLst>
                <a:ext uri="{FF2B5EF4-FFF2-40B4-BE49-F238E27FC236}">
                  <a16:creationId xmlns="" xmlns:a16="http://schemas.microsoft.com/office/drawing/2014/main" id="{C00BE884-8F9D-4687-A7C2-5E5A3F3F9598}"/>
                </a:ext>
              </a:extLst>
            </p:cNvPr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>
                <a:gd name="connsiteX0" fmla="*/ 0 w 6858"/>
                <a:gd name="connsiteY0" fmla="*/ 8182 h 8181"/>
                <a:gd name="connsiteX1" fmla="*/ 0 w 6858"/>
                <a:gd name="connsiteY1" fmla="*/ 1324 h 8181"/>
                <a:gd name="connsiteX2" fmla="*/ 6858 w 6858"/>
                <a:gd name="connsiteY2" fmla="*/ 1324 h 8181"/>
                <a:gd name="connsiteX3" fmla="*/ 6858 w 6858"/>
                <a:gd name="connsiteY3" fmla="*/ 1324 h 8181"/>
                <a:gd name="connsiteX4" fmla="*/ 6858 w 6858"/>
                <a:gd name="connsiteY4" fmla="*/ 3610 h 8181"/>
                <a:gd name="connsiteX5" fmla="*/ 0 w 6858"/>
                <a:gd name="connsiteY5" fmla="*/ 8182 h 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" h="8181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65" name="Freeform: Shape 551">
              <a:extLst>
                <a:ext uri="{FF2B5EF4-FFF2-40B4-BE49-F238E27FC236}">
                  <a16:creationId xmlns="" xmlns:a16="http://schemas.microsoft.com/office/drawing/2014/main" id="{DBF0C55A-3EAD-4339-91DC-B74E6B07D907}"/>
                </a:ext>
              </a:extLst>
            </p:cNvPr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>
                <a:gd name="connsiteX0" fmla="*/ 6225 w 8511"/>
                <a:gd name="connsiteY0" fmla="*/ 0 h 6857"/>
                <a:gd name="connsiteX1" fmla="*/ 8511 w 8511"/>
                <a:gd name="connsiteY1" fmla="*/ 0 h 6857"/>
                <a:gd name="connsiteX2" fmla="*/ 8511 w 8511"/>
                <a:gd name="connsiteY2" fmla="*/ 2286 h 6857"/>
                <a:gd name="connsiteX3" fmla="*/ 1653 w 8511"/>
                <a:gd name="connsiteY3" fmla="*/ 6858 h 6857"/>
                <a:gd name="connsiteX4" fmla="*/ 3939 w 8511"/>
                <a:gd name="connsiteY4" fmla="*/ 0 h 6857"/>
                <a:gd name="connsiteX5" fmla="*/ 6225 w 8511"/>
                <a:gd name="connsiteY5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1" h="6857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66" name="Freeform: Shape 552">
              <a:extLst>
                <a:ext uri="{FF2B5EF4-FFF2-40B4-BE49-F238E27FC236}">
                  <a16:creationId xmlns="" xmlns:a16="http://schemas.microsoft.com/office/drawing/2014/main" id="{E0474D4E-0DFB-44C0-BBC7-8086742F738F}"/>
                </a:ext>
              </a:extLst>
            </p:cNvPr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>
                <a:gd name="connsiteX0" fmla="*/ 1647 w 3933"/>
                <a:gd name="connsiteY0" fmla="*/ 0 h 5543"/>
                <a:gd name="connsiteX1" fmla="*/ 3933 w 3933"/>
                <a:gd name="connsiteY1" fmla="*/ 0 h 5543"/>
                <a:gd name="connsiteX2" fmla="*/ 1171 w 3933"/>
                <a:gd name="connsiteY2" fmla="*/ 5429 h 5543"/>
                <a:gd name="connsiteX3" fmla="*/ 1647 w 3933"/>
                <a:gd name="connsiteY3" fmla="*/ 0 h 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" h="5543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67" name="Freeform: Shape 553">
              <a:extLst>
                <a:ext uri="{FF2B5EF4-FFF2-40B4-BE49-F238E27FC236}">
                  <a16:creationId xmlns="" xmlns:a16="http://schemas.microsoft.com/office/drawing/2014/main" id="{BAAD9B68-8648-4028-A336-6D55CC31A711}"/>
                </a:ext>
              </a:extLst>
            </p:cNvPr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>
                <a:gd name="connsiteX0" fmla="*/ 13716 w 17487"/>
                <a:gd name="connsiteY0" fmla="*/ 916 h 22335"/>
                <a:gd name="connsiteX1" fmla="*/ 16002 w 17487"/>
                <a:gd name="connsiteY1" fmla="*/ 21490 h 22335"/>
                <a:gd name="connsiteX2" fmla="*/ 9906 w 17487"/>
                <a:gd name="connsiteY2" fmla="*/ 21966 h 22335"/>
                <a:gd name="connsiteX3" fmla="*/ 6001 w 17487"/>
                <a:gd name="connsiteY3" fmla="*/ 13489 h 22335"/>
                <a:gd name="connsiteX4" fmla="*/ 4286 w 17487"/>
                <a:gd name="connsiteY4" fmla="*/ 7583 h 22335"/>
                <a:gd name="connsiteX5" fmla="*/ 0 w 17487"/>
                <a:gd name="connsiteY5" fmla="*/ 3297 h 22335"/>
                <a:gd name="connsiteX6" fmla="*/ 2286 w 17487"/>
                <a:gd name="connsiteY6" fmla="*/ 1011 h 22335"/>
                <a:gd name="connsiteX7" fmla="*/ 13716 w 17487"/>
                <a:gd name="connsiteY7" fmla="*/ 916 h 2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87" h="22335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68" name="Freeform: Shape 554">
              <a:extLst>
                <a:ext uri="{FF2B5EF4-FFF2-40B4-BE49-F238E27FC236}">
                  <a16:creationId xmlns="" xmlns:a16="http://schemas.microsoft.com/office/drawing/2014/main" id="{266DD2D0-D205-49F7-9D00-F08F565E7D3D}"/>
                </a:ext>
              </a:extLst>
            </p:cNvPr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>
                <a:gd name="connsiteX0" fmla="*/ 5256 w 14730"/>
                <a:gd name="connsiteY0" fmla="*/ 9751 h 9751"/>
                <a:gd name="connsiteX1" fmla="*/ 2970 w 14730"/>
                <a:gd name="connsiteY1" fmla="*/ 9751 h 9751"/>
                <a:gd name="connsiteX2" fmla="*/ 2970 w 14730"/>
                <a:gd name="connsiteY2" fmla="*/ 2893 h 9751"/>
                <a:gd name="connsiteX3" fmla="*/ 9828 w 14730"/>
                <a:gd name="connsiteY3" fmla="*/ 607 h 9751"/>
                <a:gd name="connsiteX4" fmla="*/ 14400 w 14730"/>
                <a:gd name="connsiteY4" fmla="*/ 2893 h 9751"/>
                <a:gd name="connsiteX5" fmla="*/ 13162 w 14730"/>
                <a:gd name="connsiteY5" fmla="*/ 6703 h 9751"/>
                <a:gd name="connsiteX6" fmla="*/ 5256 w 14730"/>
                <a:gd name="connsiteY6" fmla="*/ 9751 h 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0" h="9751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69" name="Freeform: Shape 555">
              <a:extLst>
                <a:ext uri="{FF2B5EF4-FFF2-40B4-BE49-F238E27FC236}">
                  <a16:creationId xmlns="" xmlns:a16="http://schemas.microsoft.com/office/drawing/2014/main" id="{90A1BA69-F6BE-477B-8C4C-2DAB1F21A503}"/>
                </a:ext>
              </a:extLst>
            </p:cNvPr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>
                <a:gd name="connsiteX0" fmla="*/ 3286 w 8522"/>
                <a:gd name="connsiteY0" fmla="*/ 95 h 9907"/>
                <a:gd name="connsiteX1" fmla="*/ 7858 w 8522"/>
                <a:gd name="connsiteY1" fmla="*/ 2381 h 9907"/>
                <a:gd name="connsiteX2" fmla="*/ 1953 w 8522"/>
                <a:gd name="connsiteY2" fmla="*/ 9906 h 9907"/>
                <a:gd name="connsiteX3" fmla="*/ 1000 w 8522"/>
                <a:gd name="connsiteY3" fmla="*/ 4572 h 9907"/>
                <a:gd name="connsiteX4" fmla="*/ 1000 w 8522"/>
                <a:gd name="connsiteY4" fmla="*/ 0 h 9907"/>
                <a:gd name="connsiteX5" fmla="*/ 3286 w 8522"/>
                <a:gd name="connsiteY5" fmla="*/ 95 h 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2" h="9907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70" name="Freeform: Shape 556">
              <a:extLst>
                <a:ext uri="{FF2B5EF4-FFF2-40B4-BE49-F238E27FC236}">
                  <a16:creationId xmlns="" xmlns:a16="http://schemas.microsoft.com/office/drawing/2014/main" id="{361E5200-02DE-4F54-8C94-0F51913477DF}"/>
                </a:ext>
              </a:extLst>
            </p:cNvPr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>
                <a:gd name="connsiteX0" fmla="*/ 609 w 5457"/>
                <a:gd name="connsiteY0" fmla="*/ 8819 h 8819"/>
                <a:gd name="connsiteX1" fmla="*/ 1847 w 5457"/>
                <a:gd name="connsiteY1" fmla="*/ 56 h 8819"/>
                <a:gd name="connsiteX2" fmla="*/ 4514 w 5457"/>
                <a:gd name="connsiteY2" fmla="*/ 1390 h 8819"/>
                <a:gd name="connsiteX3" fmla="*/ 609 w 5457"/>
                <a:gd name="connsiteY3" fmla="*/ 8819 h 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7" h="8819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71" name="Freeform: Shape 557">
              <a:extLst>
                <a:ext uri="{FF2B5EF4-FFF2-40B4-BE49-F238E27FC236}">
                  <a16:creationId xmlns="" xmlns:a16="http://schemas.microsoft.com/office/drawing/2014/main" id="{82901508-E80E-4333-88F6-3A7617A0AD61}"/>
                </a:ext>
              </a:extLst>
            </p:cNvPr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>
                <a:gd name="connsiteX0" fmla="*/ 7517 w 7517"/>
                <a:gd name="connsiteY0" fmla="*/ 2286 h 9144"/>
                <a:gd name="connsiteX1" fmla="*/ 7517 w 7517"/>
                <a:gd name="connsiteY1" fmla="*/ 6858 h 9144"/>
                <a:gd name="connsiteX2" fmla="*/ 659 w 7517"/>
                <a:gd name="connsiteY2" fmla="*/ 9144 h 9144"/>
                <a:gd name="connsiteX3" fmla="*/ 7517 w 7517"/>
                <a:gd name="connsiteY3" fmla="*/ 0 h 9144"/>
                <a:gd name="connsiteX4" fmla="*/ 7517 w 7517"/>
                <a:gd name="connsiteY4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" h="9144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72" name="Freeform: Shape 558">
              <a:extLst>
                <a:ext uri="{FF2B5EF4-FFF2-40B4-BE49-F238E27FC236}">
                  <a16:creationId xmlns="" xmlns:a16="http://schemas.microsoft.com/office/drawing/2014/main" id="{0227099A-A79C-491C-9D56-F466A5D5829D}"/>
                </a:ext>
              </a:extLst>
            </p:cNvPr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>
                <a:gd name="connsiteX0" fmla="*/ 959 w 12388"/>
                <a:gd name="connsiteY0" fmla="*/ 2286 h 7352"/>
                <a:gd name="connsiteX1" fmla="*/ 3245 w 12388"/>
                <a:gd name="connsiteY1" fmla="*/ 0 h 7352"/>
                <a:gd name="connsiteX2" fmla="*/ 7817 w 12388"/>
                <a:gd name="connsiteY2" fmla="*/ 0 h 7352"/>
                <a:gd name="connsiteX3" fmla="*/ 12389 w 12388"/>
                <a:gd name="connsiteY3" fmla="*/ 2286 h 7352"/>
                <a:gd name="connsiteX4" fmla="*/ 5817 w 12388"/>
                <a:gd name="connsiteY4" fmla="*/ 6953 h 7352"/>
                <a:gd name="connsiteX5" fmla="*/ 959 w 12388"/>
                <a:gd name="connsiteY5" fmla="*/ 2286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8" h="7352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73" name="Freeform: Shape 559">
              <a:extLst>
                <a:ext uri="{FF2B5EF4-FFF2-40B4-BE49-F238E27FC236}">
                  <a16:creationId xmlns="" xmlns:a16="http://schemas.microsoft.com/office/drawing/2014/main" id="{9AA82BFE-75B0-43B3-A82F-B15019F81F7F}"/>
                </a:ext>
              </a:extLst>
            </p:cNvPr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>
                <a:gd name="connsiteX0" fmla="*/ 6858 w 7707"/>
                <a:gd name="connsiteY0" fmla="*/ 4223 h 6509"/>
                <a:gd name="connsiteX1" fmla="*/ 0 w 7707"/>
                <a:gd name="connsiteY1" fmla="*/ 6509 h 6509"/>
                <a:gd name="connsiteX2" fmla="*/ 6001 w 7707"/>
                <a:gd name="connsiteY2" fmla="*/ 32 h 6509"/>
                <a:gd name="connsiteX3" fmla="*/ 6858 w 7707"/>
                <a:gd name="connsiteY3" fmla="*/ 4223 h 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7" h="6509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74" name="Freeform: Shape 560">
              <a:extLst>
                <a:ext uri="{FF2B5EF4-FFF2-40B4-BE49-F238E27FC236}">
                  <a16:creationId xmlns="" xmlns:a16="http://schemas.microsoft.com/office/drawing/2014/main" id="{EFE92232-B6DA-4E4D-ABE7-5CECB9FF412D}"/>
                </a:ext>
              </a:extLst>
            </p:cNvPr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>
                <a:gd name="connsiteX0" fmla="*/ 0 w 6885"/>
                <a:gd name="connsiteY0" fmla="*/ 2286 h 9144"/>
                <a:gd name="connsiteX1" fmla="*/ 6858 w 6885"/>
                <a:gd name="connsiteY1" fmla="*/ 0 h 9144"/>
                <a:gd name="connsiteX2" fmla="*/ 2286 w 6885"/>
                <a:gd name="connsiteY2" fmla="*/ 9144 h 9144"/>
                <a:gd name="connsiteX3" fmla="*/ 0 w 6885"/>
                <a:gd name="connsiteY3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5" h="9144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75" name="Freeform: Shape 561">
              <a:extLst>
                <a:ext uri="{FF2B5EF4-FFF2-40B4-BE49-F238E27FC236}">
                  <a16:creationId xmlns="" xmlns:a16="http://schemas.microsoft.com/office/drawing/2014/main" id="{0DCF134E-5CDA-41C4-B14F-3109AB10C934}"/>
                </a:ext>
              </a:extLst>
            </p:cNvPr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>
                <a:gd name="connsiteX0" fmla="*/ 21908 w 31194"/>
                <a:gd name="connsiteY0" fmla="*/ 0 h 22860"/>
                <a:gd name="connsiteX1" fmla="*/ 26480 w 31194"/>
                <a:gd name="connsiteY1" fmla="*/ 2286 h 22860"/>
                <a:gd name="connsiteX2" fmla="*/ 26480 w 31194"/>
                <a:gd name="connsiteY2" fmla="*/ 16002 h 22860"/>
                <a:gd name="connsiteX3" fmla="*/ 15050 w 31194"/>
                <a:gd name="connsiteY3" fmla="*/ 20574 h 22860"/>
                <a:gd name="connsiteX4" fmla="*/ 8192 w 31194"/>
                <a:gd name="connsiteY4" fmla="*/ 22860 h 22860"/>
                <a:gd name="connsiteX5" fmla="*/ 0 w 31194"/>
                <a:gd name="connsiteY5" fmla="*/ 15240 h 22860"/>
                <a:gd name="connsiteX6" fmla="*/ 8192 w 31194"/>
                <a:gd name="connsiteY6" fmla="*/ 11525 h 22860"/>
                <a:gd name="connsiteX7" fmla="*/ 15050 w 31194"/>
                <a:gd name="connsiteY7" fmla="*/ 6953 h 22860"/>
                <a:gd name="connsiteX8" fmla="*/ 15050 w 31194"/>
                <a:gd name="connsiteY8" fmla="*/ 4667 h 22860"/>
                <a:gd name="connsiteX9" fmla="*/ 21908 w 31194"/>
                <a:gd name="connsiteY9" fmla="*/ 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" h="2286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76" name="Freeform: Shape 562">
              <a:extLst>
                <a:ext uri="{FF2B5EF4-FFF2-40B4-BE49-F238E27FC236}">
                  <a16:creationId xmlns="" xmlns:a16="http://schemas.microsoft.com/office/drawing/2014/main" id="{C97F8E65-7C90-438F-9090-A64F44ED8E7F}"/>
                </a:ext>
              </a:extLst>
            </p:cNvPr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>
                <a:gd name="connsiteX0" fmla="*/ 11430 w 20573"/>
                <a:gd name="connsiteY0" fmla="*/ 144 h 16146"/>
                <a:gd name="connsiteX1" fmla="*/ 16002 w 20573"/>
                <a:gd name="connsiteY1" fmla="*/ 4716 h 16146"/>
                <a:gd name="connsiteX2" fmla="*/ 20574 w 20573"/>
                <a:gd name="connsiteY2" fmla="*/ 16146 h 16146"/>
                <a:gd name="connsiteX3" fmla="*/ 11430 w 20573"/>
                <a:gd name="connsiteY3" fmla="*/ 5478 h 16146"/>
                <a:gd name="connsiteX4" fmla="*/ 0 w 20573"/>
                <a:gd name="connsiteY4" fmla="*/ 7002 h 16146"/>
                <a:gd name="connsiteX5" fmla="*/ 11430 w 20573"/>
                <a:gd name="connsiteY5" fmla="*/ 144 h 1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" h="16146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77" name="Freeform: Shape 563">
              <a:extLst>
                <a:ext uri="{FF2B5EF4-FFF2-40B4-BE49-F238E27FC236}">
                  <a16:creationId xmlns="" xmlns:a16="http://schemas.microsoft.com/office/drawing/2014/main" id="{D0DA77A5-51E7-45B5-8655-CA2C9828EC4D}"/>
                </a:ext>
              </a:extLst>
            </p:cNvPr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>
                <a:gd name="connsiteX0" fmla="*/ 0 w 15134"/>
                <a:gd name="connsiteY0" fmla="*/ 11430 h 11566"/>
                <a:gd name="connsiteX1" fmla="*/ 11430 w 15134"/>
                <a:gd name="connsiteY1" fmla="*/ 0 h 11566"/>
                <a:gd name="connsiteX2" fmla="*/ 14002 w 15134"/>
                <a:gd name="connsiteY2" fmla="*/ 3810 h 11566"/>
                <a:gd name="connsiteX3" fmla="*/ 0 w 15134"/>
                <a:gd name="connsiteY3" fmla="*/ 11430 h 1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4" h="11566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78" name="Freeform: Shape 564">
              <a:extLst>
                <a:ext uri="{FF2B5EF4-FFF2-40B4-BE49-F238E27FC236}">
                  <a16:creationId xmlns="" xmlns:a16="http://schemas.microsoft.com/office/drawing/2014/main" id="{D762AA74-E7C3-43EE-B0C3-46DDC7651646}"/>
                </a:ext>
              </a:extLst>
            </p:cNvPr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>
                <a:gd name="connsiteX0" fmla="*/ 3133 w 8322"/>
                <a:gd name="connsiteY0" fmla="*/ 6807 h 6807"/>
                <a:gd name="connsiteX1" fmla="*/ 3133 w 8322"/>
                <a:gd name="connsiteY1" fmla="*/ 2235 h 6807"/>
                <a:gd name="connsiteX2" fmla="*/ 8086 w 8322"/>
                <a:gd name="connsiteY2" fmla="*/ 1378 h 6807"/>
                <a:gd name="connsiteX3" fmla="*/ 3133 w 8322"/>
                <a:gd name="connsiteY3" fmla="*/ 6807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" h="6807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79" name="Freeform: Shape 565">
              <a:extLst>
                <a:ext uri="{FF2B5EF4-FFF2-40B4-BE49-F238E27FC236}">
                  <a16:creationId xmlns="" xmlns:a16="http://schemas.microsoft.com/office/drawing/2014/main" id="{E4BB73AD-2C2B-4C68-9AE6-107A92EB2021}"/>
                </a:ext>
              </a:extLst>
            </p:cNvPr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>
                <a:gd name="connsiteX0" fmla="*/ 6858 w 12102"/>
                <a:gd name="connsiteY0" fmla="*/ 0 h 6700"/>
                <a:gd name="connsiteX1" fmla="*/ 11144 w 12102"/>
                <a:gd name="connsiteY1" fmla="*/ 476 h 6700"/>
                <a:gd name="connsiteX2" fmla="*/ 10573 w 12102"/>
                <a:gd name="connsiteY2" fmla="*/ 3715 h 6700"/>
                <a:gd name="connsiteX3" fmla="*/ 0 w 12102"/>
                <a:gd name="connsiteY3" fmla="*/ 4572 h 6700"/>
                <a:gd name="connsiteX4" fmla="*/ 6858 w 12102"/>
                <a:gd name="connsiteY4" fmla="*/ 0 h 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2" h="670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80" name="Freeform: Shape 566">
              <a:extLst>
                <a:ext uri="{FF2B5EF4-FFF2-40B4-BE49-F238E27FC236}">
                  <a16:creationId xmlns="" xmlns:a16="http://schemas.microsoft.com/office/drawing/2014/main" id="{95BCF411-B309-4EA2-8E2F-47C980C32162}"/>
                </a:ext>
              </a:extLst>
            </p:cNvPr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>
                <a:gd name="connsiteX0" fmla="*/ 6858 w 6858"/>
                <a:gd name="connsiteY0" fmla="*/ 4572 h 4571"/>
                <a:gd name="connsiteX1" fmla="*/ 0 w 6858"/>
                <a:gd name="connsiteY1" fmla="*/ 4572 h 4571"/>
                <a:gd name="connsiteX2" fmla="*/ 6858 w 6858"/>
                <a:gd name="connsiteY2" fmla="*/ 0 h 4571"/>
                <a:gd name="connsiteX3" fmla="*/ 6858 w 6858"/>
                <a:gd name="connsiteY3" fmla="*/ 4572 h 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571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81" name="Freeform: Shape 567">
              <a:extLst>
                <a:ext uri="{FF2B5EF4-FFF2-40B4-BE49-F238E27FC236}">
                  <a16:creationId xmlns="" xmlns:a16="http://schemas.microsoft.com/office/drawing/2014/main" id="{4C446F5C-1AEC-49DD-8CEC-30F9451D9D91}"/>
                </a:ext>
              </a:extLst>
            </p:cNvPr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>
                <a:gd name="connsiteX0" fmla="*/ 11430 w 23224"/>
                <a:gd name="connsiteY0" fmla="*/ 27851 h 27851"/>
                <a:gd name="connsiteX1" fmla="*/ 6858 w 23224"/>
                <a:gd name="connsiteY1" fmla="*/ 23279 h 27851"/>
                <a:gd name="connsiteX2" fmla="*/ 4572 w 23224"/>
                <a:gd name="connsiteY2" fmla="*/ 16421 h 27851"/>
                <a:gd name="connsiteX3" fmla="*/ 0 w 23224"/>
                <a:gd name="connsiteY3" fmla="*/ 7277 h 27851"/>
                <a:gd name="connsiteX4" fmla="*/ 3143 w 23224"/>
                <a:gd name="connsiteY4" fmla="*/ 4991 h 27851"/>
                <a:gd name="connsiteX5" fmla="*/ 4001 w 23224"/>
                <a:gd name="connsiteY5" fmla="*/ 2229 h 27851"/>
                <a:gd name="connsiteX6" fmla="*/ 9144 w 23224"/>
                <a:gd name="connsiteY6" fmla="*/ 419 h 27851"/>
                <a:gd name="connsiteX7" fmla="*/ 20574 w 23224"/>
                <a:gd name="connsiteY7" fmla="*/ 7277 h 27851"/>
                <a:gd name="connsiteX8" fmla="*/ 15430 w 23224"/>
                <a:gd name="connsiteY8" fmla="*/ 23279 h 27851"/>
                <a:gd name="connsiteX9" fmla="*/ 11430 w 23224"/>
                <a:gd name="connsiteY9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4" h="27851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82" name="Freeform: Shape 568">
              <a:extLst>
                <a:ext uri="{FF2B5EF4-FFF2-40B4-BE49-F238E27FC236}">
                  <a16:creationId xmlns="" xmlns:a16="http://schemas.microsoft.com/office/drawing/2014/main" id="{44B269ED-A823-4260-A3E4-4B1C59AB1A83}"/>
                </a:ext>
              </a:extLst>
            </p:cNvPr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>
                <a:gd name="connsiteX0" fmla="*/ 12363 w 12362"/>
                <a:gd name="connsiteY0" fmla="*/ 0 h 6081"/>
                <a:gd name="connsiteX1" fmla="*/ 12363 w 12362"/>
                <a:gd name="connsiteY1" fmla="*/ 4572 h 6081"/>
                <a:gd name="connsiteX2" fmla="*/ 933 w 12362"/>
                <a:gd name="connsiteY2" fmla="*/ 4572 h 6081"/>
                <a:gd name="connsiteX3" fmla="*/ 1695 w 12362"/>
                <a:gd name="connsiteY3" fmla="*/ 667 h 6081"/>
                <a:gd name="connsiteX4" fmla="*/ 12363 w 12362"/>
                <a:gd name="connsiteY4" fmla="*/ 0 h 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2" h="6081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83" name="Freeform: Shape 569">
              <a:extLst>
                <a:ext uri="{FF2B5EF4-FFF2-40B4-BE49-F238E27FC236}">
                  <a16:creationId xmlns="" xmlns:a16="http://schemas.microsoft.com/office/drawing/2014/main" id="{6DC8354A-D137-4A1F-A13C-AC5149CAC320}"/>
                </a:ext>
              </a:extLst>
            </p:cNvPr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>
                <a:gd name="connsiteX0" fmla="*/ 5215 w 7500"/>
                <a:gd name="connsiteY0" fmla="*/ 6858 h 9143"/>
                <a:gd name="connsiteX1" fmla="*/ 643 w 7500"/>
                <a:gd name="connsiteY1" fmla="*/ 9144 h 9143"/>
                <a:gd name="connsiteX2" fmla="*/ 71 w 7500"/>
                <a:gd name="connsiteY2" fmla="*/ 7620 h 9143"/>
                <a:gd name="connsiteX3" fmla="*/ 643 w 7500"/>
                <a:gd name="connsiteY3" fmla="*/ 6858 h 9143"/>
                <a:gd name="connsiteX4" fmla="*/ 643 w 7500"/>
                <a:gd name="connsiteY4" fmla="*/ 0 h 9143"/>
                <a:gd name="connsiteX5" fmla="*/ 7501 w 7500"/>
                <a:gd name="connsiteY5" fmla="*/ 4572 h 9143"/>
                <a:gd name="connsiteX6" fmla="*/ 5215 w 7500"/>
                <a:gd name="connsiteY6" fmla="*/ 6858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" h="9143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84" name="Freeform: Shape 570">
              <a:extLst>
                <a:ext uri="{FF2B5EF4-FFF2-40B4-BE49-F238E27FC236}">
                  <a16:creationId xmlns="" xmlns:a16="http://schemas.microsoft.com/office/drawing/2014/main" id="{CF9FE1D1-5629-4AA5-BA43-0E0E897A1FA0}"/>
                </a:ext>
              </a:extLst>
            </p:cNvPr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>
                <a:gd name="connsiteX0" fmla="*/ 9144 w 9144"/>
                <a:gd name="connsiteY0" fmla="*/ 0 h 5808"/>
                <a:gd name="connsiteX1" fmla="*/ 9144 w 9144"/>
                <a:gd name="connsiteY1" fmla="*/ 2286 h 5808"/>
                <a:gd name="connsiteX2" fmla="*/ 9144 w 9144"/>
                <a:gd name="connsiteY2" fmla="*/ 2286 h 5808"/>
                <a:gd name="connsiteX3" fmla="*/ 0 w 9144"/>
                <a:gd name="connsiteY3" fmla="*/ 0 h 5808"/>
                <a:gd name="connsiteX4" fmla="*/ 0 w 9144"/>
                <a:gd name="connsiteY4" fmla="*/ 0 h 5808"/>
                <a:gd name="connsiteX5" fmla="*/ 9144 w 9144"/>
                <a:gd name="connsiteY5" fmla="*/ 0 h 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" h="5808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85" name="Freeform: Shape 571">
              <a:extLst>
                <a:ext uri="{FF2B5EF4-FFF2-40B4-BE49-F238E27FC236}">
                  <a16:creationId xmlns="" xmlns:a16="http://schemas.microsoft.com/office/drawing/2014/main" id="{F14E8E64-30AD-4CA4-A18C-ADCB534625AD}"/>
                </a:ext>
              </a:extLst>
            </p:cNvPr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>
                <a:gd name="connsiteX0" fmla="*/ 25503 w 27391"/>
                <a:gd name="connsiteY0" fmla="*/ 11430 h 25050"/>
                <a:gd name="connsiteX1" fmla="*/ 14073 w 27391"/>
                <a:gd name="connsiteY1" fmla="*/ 18288 h 25050"/>
                <a:gd name="connsiteX2" fmla="*/ 4739 w 27391"/>
                <a:gd name="connsiteY2" fmla="*/ 24003 h 25050"/>
                <a:gd name="connsiteX3" fmla="*/ 643 w 27391"/>
                <a:gd name="connsiteY3" fmla="*/ 25051 h 25050"/>
                <a:gd name="connsiteX4" fmla="*/ 2738 w 27391"/>
                <a:gd name="connsiteY4" fmla="*/ 18193 h 25050"/>
                <a:gd name="connsiteX5" fmla="*/ 4643 w 27391"/>
                <a:gd name="connsiteY5" fmla="*/ 16002 h 25050"/>
                <a:gd name="connsiteX6" fmla="*/ 9501 w 27391"/>
                <a:gd name="connsiteY6" fmla="*/ 9144 h 25050"/>
                <a:gd name="connsiteX7" fmla="*/ 11787 w 27391"/>
                <a:gd name="connsiteY7" fmla="*/ 4572 h 25050"/>
                <a:gd name="connsiteX8" fmla="*/ 23217 w 27391"/>
                <a:gd name="connsiteY8" fmla="*/ 0 h 25050"/>
                <a:gd name="connsiteX9" fmla="*/ 25503 w 27391"/>
                <a:gd name="connsiteY9" fmla="*/ 11430 h 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91" h="2505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86" name="Freeform: Shape 572">
              <a:extLst>
                <a:ext uri="{FF2B5EF4-FFF2-40B4-BE49-F238E27FC236}">
                  <a16:creationId xmlns="" xmlns:a16="http://schemas.microsoft.com/office/drawing/2014/main" id="{97641514-0F7E-4CB7-8DC9-2130CDF1E4F9}"/>
                </a:ext>
              </a:extLst>
            </p:cNvPr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>
                <a:gd name="connsiteX0" fmla="*/ 6858 w 8356"/>
                <a:gd name="connsiteY0" fmla="*/ 964 h 10107"/>
                <a:gd name="connsiteX1" fmla="*/ 2286 w 8356"/>
                <a:gd name="connsiteY1" fmla="*/ 10108 h 10107"/>
                <a:gd name="connsiteX2" fmla="*/ 0 w 8356"/>
                <a:gd name="connsiteY2" fmla="*/ 5536 h 10107"/>
                <a:gd name="connsiteX3" fmla="*/ 6858 w 8356"/>
                <a:gd name="connsiteY3" fmla="*/ 964 h 1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6" h="10107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87" name="Freeform: Shape 573">
              <a:extLst>
                <a:ext uri="{FF2B5EF4-FFF2-40B4-BE49-F238E27FC236}">
                  <a16:creationId xmlns="" xmlns:a16="http://schemas.microsoft.com/office/drawing/2014/main" id="{305ED56A-78F6-48D2-8B60-917692714461}"/>
                </a:ext>
              </a:extLst>
            </p:cNvPr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>
                <a:gd name="connsiteX0" fmla="*/ 3662 w 5947"/>
                <a:gd name="connsiteY0" fmla="*/ 0 h 4572"/>
                <a:gd name="connsiteX1" fmla="*/ 5948 w 5947"/>
                <a:gd name="connsiteY1" fmla="*/ 4572 h 4572"/>
                <a:gd name="connsiteX2" fmla="*/ 3662 w 5947"/>
                <a:gd name="connsiteY2" fmla="*/ 4572 h 4572"/>
                <a:gd name="connsiteX3" fmla="*/ 42 w 5947"/>
                <a:gd name="connsiteY3" fmla="*/ 2762 h 4572"/>
                <a:gd name="connsiteX4" fmla="*/ 3662 w 5947"/>
                <a:gd name="connsiteY4" fmla="*/ 0 h 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4572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88" name="Freeform: Shape 574">
              <a:extLst>
                <a:ext uri="{FF2B5EF4-FFF2-40B4-BE49-F238E27FC236}">
                  <a16:creationId xmlns="" xmlns:a16="http://schemas.microsoft.com/office/drawing/2014/main" id="{4A427550-0CD8-49DB-9A1F-9CF021C1BC18}"/>
                </a:ext>
              </a:extLst>
            </p:cNvPr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>
                <a:gd name="connsiteX0" fmla="*/ 5015 w 17588"/>
                <a:gd name="connsiteY0" fmla="*/ 0 h 13716"/>
                <a:gd name="connsiteX1" fmla="*/ 14159 w 17588"/>
                <a:gd name="connsiteY1" fmla="*/ 2286 h 13716"/>
                <a:gd name="connsiteX2" fmla="*/ 17588 w 17588"/>
                <a:gd name="connsiteY2" fmla="*/ 13716 h 13716"/>
                <a:gd name="connsiteX3" fmla="*/ 9587 w 17588"/>
                <a:gd name="connsiteY3" fmla="*/ 6858 h 13716"/>
                <a:gd name="connsiteX4" fmla="*/ 5015 w 17588"/>
                <a:gd name="connsiteY4" fmla="*/ 11430 h 13716"/>
                <a:gd name="connsiteX5" fmla="*/ 5015 w 17588"/>
                <a:gd name="connsiteY5" fmla="*/ 0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8" h="13716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89" name="Freeform: Shape 575">
              <a:extLst>
                <a:ext uri="{FF2B5EF4-FFF2-40B4-BE49-F238E27FC236}">
                  <a16:creationId xmlns="" xmlns:a16="http://schemas.microsoft.com/office/drawing/2014/main" id="{A54AA018-5632-496C-9CD7-B6D20B3A4F9D}"/>
                </a:ext>
              </a:extLst>
            </p:cNvPr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>
                <a:gd name="connsiteX0" fmla="*/ 14042 w 20900"/>
                <a:gd name="connsiteY0" fmla="*/ 0 h 13620"/>
                <a:gd name="connsiteX1" fmla="*/ 18614 w 20900"/>
                <a:gd name="connsiteY1" fmla="*/ 2286 h 13620"/>
                <a:gd name="connsiteX2" fmla="*/ 20900 w 20900"/>
                <a:gd name="connsiteY2" fmla="*/ 2286 h 13620"/>
                <a:gd name="connsiteX3" fmla="*/ 18614 w 20900"/>
                <a:gd name="connsiteY3" fmla="*/ 6858 h 13620"/>
                <a:gd name="connsiteX4" fmla="*/ 422 w 20900"/>
                <a:gd name="connsiteY4" fmla="*/ 13621 h 13620"/>
                <a:gd name="connsiteX5" fmla="*/ 2612 w 20900"/>
                <a:gd name="connsiteY5" fmla="*/ 4572 h 13620"/>
                <a:gd name="connsiteX6" fmla="*/ 2612 w 20900"/>
                <a:gd name="connsiteY6" fmla="*/ 4572 h 13620"/>
                <a:gd name="connsiteX7" fmla="*/ 14042 w 20900"/>
                <a:gd name="connsiteY7" fmla="*/ 0 h 1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00" h="1362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0" name="Freeform: Shape 576">
              <a:extLst>
                <a:ext uri="{FF2B5EF4-FFF2-40B4-BE49-F238E27FC236}">
                  <a16:creationId xmlns="" xmlns:a16="http://schemas.microsoft.com/office/drawing/2014/main" id="{496A5123-D7CA-4F77-8153-557D52A201E1}"/>
                </a:ext>
              </a:extLst>
            </p:cNvPr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>
                <a:gd name="connsiteX0" fmla="*/ 871 w 5520"/>
                <a:gd name="connsiteY0" fmla="*/ 71 h 6928"/>
                <a:gd name="connsiteX1" fmla="*/ 3157 w 5520"/>
                <a:gd name="connsiteY1" fmla="*/ 6929 h 6928"/>
                <a:gd name="connsiteX2" fmla="*/ 871 w 5520"/>
                <a:gd name="connsiteY2" fmla="*/ 4643 h 6928"/>
                <a:gd name="connsiteX3" fmla="*/ 109 w 5520"/>
                <a:gd name="connsiteY3" fmla="*/ 3119 h 6928"/>
                <a:gd name="connsiteX4" fmla="*/ 871 w 5520"/>
                <a:gd name="connsiteY4" fmla="*/ 2357 h 6928"/>
                <a:gd name="connsiteX5" fmla="*/ 871 w 5520"/>
                <a:gd name="connsiteY5" fmla="*/ 71 h 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0" h="6928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1" name="Freeform: Shape 577">
              <a:extLst>
                <a:ext uri="{FF2B5EF4-FFF2-40B4-BE49-F238E27FC236}">
                  <a16:creationId xmlns="" xmlns:a16="http://schemas.microsoft.com/office/drawing/2014/main" id="{04E52D41-82C7-497F-8996-9AC81105A25F}"/>
                </a:ext>
              </a:extLst>
            </p:cNvPr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>
                <a:gd name="connsiteX0" fmla="*/ 5452 w 5452"/>
                <a:gd name="connsiteY0" fmla="*/ 0 h 5333"/>
                <a:gd name="connsiteX1" fmla="*/ 5452 w 5452"/>
                <a:gd name="connsiteY1" fmla="*/ 2286 h 5333"/>
                <a:gd name="connsiteX2" fmla="*/ 1356 w 5452"/>
                <a:gd name="connsiteY2" fmla="*/ 5334 h 5333"/>
                <a:gd name="connsiteX3" fmla="*/ 23 w 5452"/>
                <a:gd name="connsiteY3" fmla="*/ 2857 h 5333"/>
                <a:gd name="connsiteX4" fmla="*/ 5452 w 5452"/>
                <a:gd name="connsiteY4" fmla="*/ 0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2" h="5333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2" name="Freeform: Shape 578">
              <a:extLst>
                <a:ext uri="{FF2B5EF4-FFF2-40B4-BE49-F238E27FC236}">
                  <a16:creationId xmlns="" xmlns:a16="http://schemas.microsoft.com/office/drawing/2014/main" id="{B0292A45-4422-483F-A5B0-E987263FBC24}"/>
                </a:ext>
              </a:extLst>
            </p:cNvPr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>
                <a:gd name="connsiteX0" fmla="*/ 13716 w 13715"/>
                <a:gd name="connsiteY0" fmla="*/ 13716 h 18287"/>
                <a:gd name="connsiteX1" fmla="*/ 2286 w 13715"/>
                <a:gd name="connsiteY1" fmla="*/ 18288 h 18287"/>
                <a:gd name="connsiteX2" fmla="*/ 0 w 13715"/>
                <a:gd name="connsiteY2" fmla="*/ 16002 h 18287"/>
                <a:gd name="connsiteX3" fmla="*/ 0 w 13715"/>
                <a:gd name="connsiteY3" fmla="*/ 2286 h 18287"/>
                <a:gd name="connsiteX4" fmla="*/ 6858 w 13715"/>
                <a:gd name="connsiteY4" fmla="*/ 0 h 18287"/>
                <a:gd name="connsiteX5" fmla="*/ 9144 w 13715"/>
                <a:gd name="connsiteY5" fmla="*/ 10001 h 18287"/>
                <a:gd name="connsiteX6" fmla="*/ 8382 w 13715"/>
                <a:gd name="connsiteY6" fmla="*/ 12573 h 18287"/>
                <a:gd name="connsiteX7" fmla="*/ 13716 w 13715"/>
                <a:gd name="connsiteY7" fmla="*/ 13716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5" h="18287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393" name="Graphic 19325">
            <a:extLst>
              <a:ext uri="{FF2B5EF4-FFF2-40B4-BE49-F238E27FC236}">
                <a16:creationId xmlns="" xmlns:a16="http://schemas.microsoft.com/office/drawing/2014/main" id="{741BD1A1-6A66-4530-B554-CE6ED96CFAF1}"/>
              </a:ext>
            </a:extLst>
          </p:cNvPr>
          <p:cNvSpPr/>
          <p:nvPr/>
        </p:nvSpPr>
        <p:spPr>
          <a:xfrm>
            <a:off x="10224699" y="5761178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94" name="Graphic 19325">
            <a:extLst>
              <a:ext uri="{FF2B5EF4-FFF2-40B4-BE49-F238E27FC236}">
                <a16:creationId xmlns=""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5289789" y="284435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95" name="Graphic 19325">
            <a:extLst>
              <a:ext uri="{FF2B5EF4-FFF2-40B4-BE49-F238E27FC236}">
                <a16:creationId xmlns=""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172030" y="150059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96" name="Graphic 19325">
            <a:extLst>
              <a:ext uri="{FF2B5EF4-FFF2-40B4-BE49-F238E27FC236}">
                <a16:creationId xmlns=""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397" name="Graphic 828">
            <a:extLst>
              <a:ext uri="{FF2B5EF4-FFF2-40B4-BE49-F238E27FC236}">
                <a16:creationId xmlns="" xmlns:a16="http://schemas.microsoft.com/office/drawing/2014/main" id="{4D7972AE-D117-48A2-B0ED-804782112763}"/>
              </a:ext>
            </a:extLst>
          </p:cNvPr>
          <p:cNvGrpSpPr/>
          <p:nvPr/>
        </p:nvGrpSpPr>
        <p:grpSpPr>
          <a:xfrm>
            <a:off x="6117351" y="4749121"/>
            <a:ext cx="841681" cy="701090"/>
            <a:chOff x="6029366" y="3371852"/>
            <a:chExt cx="130719" cy="112577"/>
          </a:xfrm>
          <a:solidFill>
            <a:srgbClr val="FFC000"/>
          </a:solidFill>
        </p:grpSpPr>
        <p:sp>
          <p:nvSpPr>
            <p:cNvPr id="398" name="Freeform: Shape 147">
              <a:extLst>
                <a:ext uri="{FF2B5EF4-FFF2-40B4-BE49-F238E27FC236}">
                  <a16:creationId xmlns="" xmlns:a16="http://schemas.microsoft.com/office/drawing/2014/main" id="{9A618C58-4EAD-4455-9A98-80432A282722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9" name="Freeform: Shape 148">
              <a:extLst>
                <a:ext uri="{FF2B5EF4-FFF2-40B4-BE49-F238E27FC236}">
                  <a16:creationId xmlns="" xmlns:a16="http://schemas.microsoft.com/office/drawing/2014/main" id="{28FC892C-C248-4AAE-9B78-A3A93B3AAE54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00" name="Freeform: Shape 149">
              <a:extLst>
                <a:ext uri="{FF2B5EF4-FFF2-40B4-BE49-F238E27FC236}">
                  <a16:creationId xmlns="" xmlns:a16="http://schemas.microsoft.com/office/drawing/2014/main" id="{F3E4D7F2-0040-4AE5-980F-3CF5788A0EA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401" name="Graphic 19325">
            <a:extLst>
              <a:ext uri="{FF2B5EF4-FFF2-40B4-BE49-F238E27FC236}">
                <a16:creationId xmlns=""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3217700" y="2568607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402" name="Graphic 15">
            <a:extLst>
              <a:ext uri="{FF2B5EF4-FFF2-40B4-BE49-F238E27FC236}">
                <a16:creationId xmlns=""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1269643">
            <a:off x="1689768" y="1588055"/>
            <a:ext cx="1577018" cy="1069810"/>
            <a:chOff x="6146131" y="1837154"/>
            <a:chExt cx="986043" cy="639817"/>
          </a:xfrm>
        </p:grpSpPr>
        <p:sp>
          <p:nvSpPr>
            <p:cNvPr id="403" name="Freeform: Shape 4">
              <a:extLst>
                <a:ext uri="{FF2B5EF4-FFF2-40B4-BE49-F238E27FC236}">
                  <a16:creationId xmlns=""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04" name="Freeform: Shape 5">
              <a:extLst>
                <a:ext uri="{FF2B5EF4-FFF2-40B4-BE49-F238E27FC236}">
                  <a16:creationId xmlns=""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05" name="Freeform: Shape 6">
              <a:extLst>
                <a:ext uri="{FF2B5EF4-FFF2-40B4-BE49-F238E27FC236}">
                  <a16:creationId xmlns=""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06" name="Freeform: Shape 7">
              <a:extLst>
                <a:ext uri="{FF2B5EF4-FFF2-40B4-BE49-F238E27FC236}">
                  <a16:creationId xmlns=""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07" name="Freeform: Shape 8">
              <a:extLst>
                <a:ext uri="{FF2B5EF4-FFF2-40B4-BE49-F238E27FC236}">
                  <a16:creationId xmlns=""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08" name="Freeform: Shape 9">
              <a:extLst>
                <a:ext uri="{FF2B5EF4-FFF2-40B4-BE49-F238E27FC236}">
                  <a16:creationId xmlns=""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409" name="Graphic 44232">
            <a:extLst>
              <a:ext uri="{FF2B5EF4-FFF2-40B4-BE49-F238E27FC236}">
                <a16:creationId xmlns="" xmlns:a16="http://schemas.microsoft.com/office/drawing/2014/main" id="{89820610-7C7D-4C10-BEC0-0D1E5F3BB7FF}"/>
              </a:ext>
            </a:extLst>
          </p:cNvPr>
          <p:cNvGrpSpPr/>
          <p:nvPr/>
        </p:nvGrpSpPr>
        <p:grpSpPr>
          <a:xfrm rot="18507216">
            <a:off x="3677426" y="5297397"/>
            <a:ext cx="3056907" cy="2817566"/>
            <a:chOff x="696549" y="4578468"/>
            <a:chExt cx="854163" cy="810703"/>
          </a:xfrm>
        </p:grpSpPr>
        <p:grpSp>
          <p:nvGrpSpPr>
            <p:cNvPr id="410" name="Graphic 44232">
              <a:extLst>
                <a:ext uri="{FF2B5EF4-FFF2-40B4-BE49-F238E27FC236}">
                  <a16:creationId xmlns=""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719218" y="4625163"/>
              <a:ext cx="831493" cy="764007"/>
              <a:chOff x="719218" y="4625163"/>
              <a:chExt cx="831493" cy="764007"/>
            </a:xfrm>
            <a:solidFill>
              <a:srgbClr val="F4C63C"/>
            </a:solidFill>
          </p:grpSpPr>
          <p:sp>
            <p:nvSpPr>
              <p:cNvPr id="424" name="Freeform: Shape 44235">
                <a:extLst>
                  <a:ext uri="{FF2B5EF4-FFF2-40B4-BE49-F238E27FC236}">
                    <a16:creationId xmlns="" xmlns:a16="http://schemas.microsoft.com/office/drawing/2014/main" id="{75AA11F5-A09D-4396-AF1E-1EF79E99573D}"/>
                  </a:ext>
                </a:extLst>
              </p:cNvPr>
              <p:cNvSpPr/>
              <p:nvPr/>
            </p:nvSpPr>
            <p:spPr>
              <a:xfrm>
                <a:off x="719218" y="4631187"/>
                <a:ext cx="808951" cy="757983"/>
              </a:xfrm>
              <a:custGeom>
                <a:avLst/>
                <a:gdLst>
                  <a:gd name="connsiteX0" fmla="*/ 246468 w 808951"/>
                  <a:gd name="connsiteY0" fmla="*/ 11564 h 757983"/>
                  <a:gd name="connsiteX1" fmla="*/ 283997 w 808951"/>
                  <a:gd name="connsiteY1" fmla="*/ 4420 h 757983"/>
                  <a:gd name="connsiteX2" fmla="*/ 518598 w 808951"/>
                  <a:gd name="connsiteY2" fmla="*/ 155106 h 757983"/>
                  <a:gd name="connsiteX3" fmla="*/ 519741 w 808951"/>
                  <a:gd name="connsiteY3" fmla="*/ 153582 h 757983"/>
                  <a:gd name="connsiteX4" fmla="*/ 547458 w 808951"/>
                  <a:gd name="connsiteY4" fmla="*/ 173680 h 757983"/>
                  <a:gd name="connsiteX5" fmla="*/ 548982 w 808951"/>
                  <a:gd name="connsiteY5" fmla="*/ 174823 h 757983"/>
                  <a:gd name="connsiteX6" fmla="*/ 549363 w 808951"/>
                  <a:gd name="connsiteY6" fmla="*/ 175108 h 757983"/>
                  <a:gd name="connsiteX7" fmla="*/ 550983 w 808951"/>
                  <a:gd name="connsiteY7" fmla="*/ 176251 h 757983"/>
                  <a:gd name="connsiteX8" fmla="*/ 578605 w 808951"/>
                  <a:gd name="connsiteY8" fmla="*/ 196349 h 757983"/>
                  <a:gd name="connsiteX9" fmla="*/ 577653 w 808951"/>
                  <a:gd name="connsiteY9" fmla="*/ 197778 h 757983"/>
                  <a:gd name="connsiteX10" fmla="*/ 798633 w 808951"/>
                  <a:gd name="connsiteY10" fmla="*/ 376086 h 757983"/>
                  <a:gd name="connsiteX11" fmla="*/ 803586 w 808951"/>
                  <a:gd name="connsiteY11" fmla="*/ 414091 h 757983"/>
                  <a:gd name="connsiteX12" fmla="*/ 562508 w 808951"/>
                  <a:gd name="connsiteY12" fmla="*/ 746418 h 757983"/>
                  <a:gd name="connsiteX13" fmla="*/ 521360 w 808951"/>
                  <a:gd name="connsiteY13" fmla="*/ 750799 h 757983"/>
                  <a:gd name="connsiteX14" fmla="*/ 294855 w 808951"/>
                  <a:gd name="connsiteY14" fmla="*/ 565824 h 757983"/>
                  <a:gd name="connsiteX15" fmla="*/ 268281 w 808951"/>
                  <a:gd name="connsiteY15" fmla="*/ 562681 h 757983"/>
                  <a:gd name="connsiteX16" fmla="*/ 267900 w 808951"/>
                  <a:gd name="connsiteY16" fmla="*/ 562395 h 757983"/>
                  <a:gd name="connsiteX17" fmla="*/ 256089 w 808951"/>
                  <a:gd name="connsiteY17" fmla="*/ 536963 h 757983"/>
                  <a:gd name="connsiteX18" fmla="*/ 13963 w 808951"/>
                  <a:gd name="connsiteY18" fmla="*/ 384468 h 757983"/>
                  <a:gd name="connsiteX19" fmla="*/ 5295 w 808951"/>
                  <a:gd name="connsiteY19" fmla="*/ 343987 h 757983"/>
                  <a:gd name="connsiteX20" fmla="*/ 246468 w 808951"/>
                  <a:gd name="connsiteY20" fmla="*/ 11564 h 75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8951" h="757983">
                    <a:moveTo>
                      <a:pt x="246468" y="11564"/>
                    </a:moveTo>
                    <a:cubicBezTo>
                      <a:pt x="255136" y="-437"/>
                      <a:pt x="271614" y="-3581"/>
                      <a:pt x="283997" y="4420"/>
                    </a:cubicBezTo>
                    <a:lnTo>
                      <a:pt x="518598" y="155106"/>
                    </a:lnTo>
                    <a:lnTo>
                      <a:pt x="519741" y="153582"/>
                    </a:lnTo>
                    <a:lnTo>
                      <a:pt x="547458" y="173680"/>
                    </a:lnTo>
                    <a:lnTo>
                      <a:pt x="548982" y="174823"/>
                    </a:lnTo>
                    <a:lnTo>
                      <a:pt x="549363" y="175108"/>
                    </a:lnTo>
                    <a:lnTo>
                      <a:pt x="550983" y="176251"/>
                    </a:lnTo>
                    <a:lnTo>
                      <a:pt x="578605" y="196349"/>
                    </a:lnTo>
                    <a:lnTo>
                      <a:pt x="577653" y="197778"/>
                    </a:lnTo>
                    <a:lnTo>
                      <a:pt x="798633" y="376086"/>
                    </a:lnTo>
                    <a:cubicBezTo>
                      <a:pt x="810158" y="385325"/>
                      <a:pt x="812349" y="402089"/>
                      <a:pt x="803586" y="414091"/>
                    </a:cubicBezTo>
                    <a:lnTo>
                      <a:pt x="562508" y="746418"/>
                    </a:lnTo>
                    <a:cubicBezTo>
                      <a:pt x="552792" y="759848"/>
                      <a:pt x="533552" y="761944"/>
                      <a:pt x="521360" y="750799"/>
                    </a:cubicBezTo>
                    <a:cubicBezTo>
                      <a:pt x="437730" y="674885"/>
                      <a:pt x="332479" y="572777"/>
                      <a:pt x="294855" y="565824"/>
                    </a:cubicBezTo>
                    <a:lnTo>
                      <a:pt x="268281" y="562681"/>
                    </a:lnTo>
                    <a:lnTo>
                      <a:pt x="267900" y="562395"/>
                    </a:lnTo>
                    <a:lnTo>
                      <a:pt x="256089" y="536963"/>
                    </a:lnTo>
                    <a:cubicBezTo>
                      <a:pt x="255517" y="520009"/>
                      <a:pt x="128073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468" y="1156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5" name="Freeform: Shape 44236">
                <a:extLst>
                  <a:ext uri="{FF2B5EF4-FFF2-40B4-BE49-F238E27FC236}">
                    <a16:creationId xmlns="" xmlns:a16="http://schemas.microsoft.com/office/drawing/2014/main" id="{0C6E3D8F-EE85-4FA1-93F3-F3CE86F38328}"/>
                  </a:ext>
                </a:extLst>
              </p:cNvPr>
              <p:cNvSpPr/>
              <p:nvPr/>
            </p:nvSpPr>
            <p:spPr>
              <a:xfrm rot="-8642603">
                <a:off x="1099429" y="4871166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6" name="Freeform: Shape 44237">
                <a:extLst>
                  <a:ext uri="{FF2B5EF4-FFF2-40B4-BE49-F238E27FC236}">
                    <a16:creationId xmlns="" xmlns:a16="http://schemas.microsoft.com/office/drawing/2014/main" id="{87F45737-688F-47B2-B1C8-5DD9B8F87423}"/>
                  </a:ext>
                </a:extLst>
              </p:cNvPr>
              <p:cNvSpPr/>
              <p:nvPr/>
            </p:nvSpPr>
            <p:spPr>
              <a:xfrm rot="-8642603">
                <a:off x="836216" y="4680349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4 h 435503"/>
                  <a:gd name="connsiteX3" fmla="*/ 0 w 329294"/>
                  <a:gd name="connsiteY3" fmla="*/ 435504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4"/>
                    </a:lnTo>
                    <a:lnTo>
                      <a:pt x="0" y="43550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7" name="Freeform: Shape 44238">
                <a:extLst>
                  <a:ext uri="{FF2B5EF4-FFF2-40B4-BE49-F238E27FC236}">
                    <a16:creationId xmlns="" xmlns:a16="http://schemas.microsoft.com/office/drawing/2014/main" id="{2DB47529-7846-40E6-B9EC-38B3641453A1}"/>
                  </a:ext>
                </a:extLst>
              </p:cNvPr>
              <p:cNvSpPr/>
              <p:nvPr/>
            </p:nvSpPr>
            <p:spPr>
              <a:xfrm>
                <a:off x="742230" y="4634465"/>
                <a:ext cx="515874" cy="523684"/>
              </a:xfrm>
              <a:custGeom>
                <a:avLst/>
                <a:gdLst>
                  <a:gd name="connsiteX0" fmla="*/ 269367 w 515874"/>
                  <a:gd name="connsiteY0" fmla="*/ 523685 h 523684"/>
                  <a:gd name="connsiteX1" fmla="*/ 0 w 515874"/>
                  <a:gd name="connsiteY1" fmla="*/ 339757 h 523684"/>
                  <a:gd name="connsiteX2" fmla="*/ 246507 w 515874"/>
                  <a:gd name="connsiteY2" fmla="*/ 0 h 523684"/>
                  <a:gd name="connsiteX3" fmla="*/ 515874 w 515874"/>
                  <a:gd name="connsiteY3" fmla="*/ 184023 h 523684"/>
                  <a:gd name="connsiteX4" fmla="*/ 269367 w 515874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874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507" y="0"/>
                    </a:lnTo>
                    <a:cubicBezTo>
                      <a:pt x="347948" y="50768"/>
                      <a:pt x="465773" y="78677"/>
                      <a:pt x="515874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8" name="Freeform: Shape 44239">
                <a:extLst>
                  <a:ext uri="{FF2B5EF4-FFF2-40B4-BE49-F238E27FC236}">
                    <a16:creationId xmlns="" xmlns:a16="http://schemas.microsoft.com/office/drawing/2014/main" id="{DA18B2EF-2102-4960-9807-D761F478AFA9}"/>
                  </a:ext>
                </a:extLst>
              </p:cNvPr>
              <p:cNvSpPr/>
              <p:nvPr/>
            </p:nvSpPr>
            <p:spPr>
              <a:xfrm>
                <a:off x="1011597" y="4818392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1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9" name="Freeform: Shape 44240">
                <a:extLst>
                  <a:ext uri="{FF2B5EF4-FFF2-40B4-BE49-F238E27FC236}">
                    <a16:creationId xmlns="" xmlns:a16="http://schemas.microsoft.com/office/drawing/2014/main" id="{09676CEC-E4C1-463C-8D77-C4DC6EAD7667}"/>
                  </a:ext>
                </a:extLst>
              </p:cNvPr>
              <p:cNvSpPr/>
              <p:nvPr/>
            </p:nvSpPr>
            <p:spPr>
              <a:xfrm>
                <a:off x="1011597" y="4818488"/>
                <a:ext cx="539114" cy="483584"/>
              </a:xfrm>
              <a:custGeom>
                <a:avLst/>
                <a:gdLst>
                  <a:gd name="connsiteX0" fmla="*/ 0 w 539114"/>
                  <a:gd name="connsiteY0" fmla="*/ 339662 h 483584"/>
                  <a:gd name="connsiteX1" fmla="*/ 292703 w 539114"/>
                  <a:gd name="connsiteY1" fmla="*/ 483584 h 483584"/>
                  <a:gd name="connsiteX2" fmla="*/ 539115 w 539114"/>
                  <a:gd name="connsiteY2" fmla="*/ 143827 h 483584"/>
                  <a:gd name="connsiteX3" fmla="*/ 246412 w 539114"/>
                  <a:gd name="connsiteY3" fmla="*/ 0 h 483584"/>
                  <a:gd name="connsiteX4" fmla="*/ 0 w 539114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4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827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0" name="Freeform: Shape 44241">
                <a:extLst>
                  <a:ext uri="{FF2B5EF4-FFF2-40B4-BE49-F238E27FC236}">
                    <a16:creationId xmlns="" xmlns:a16="http://schemas.microsoft.com/office/drawing/2014/main" id="{A1F9FB1C-B363-42A4-BD2F-3B484E6FF724}"/>
                  </a:ext>
                </a:extLst>
              </p:cNvPr>
              <p:cNvSpPr/>
              <p:nvPr/>
            </p:nvSpPr>
            <p:spPr>
              <a:xfrm>
                <a:off x="1009311" y="4686090"/>
                <a:ext cx="200596" cy="139826"/>
              </a:xfrm>
              <a:custGeom>
                <a:avLst/>
                <a:gdLst>
                  <a:gd name="connsiteX0" fmla="*/ 0 w 200596"/>
                  <a:gd name="connsiteY0" fmla="*/ 0 h 139826"/>
                  <a:gd name="connsiteX1" fmla="*/ 200596 w 200596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1" name="Freeform: Shape 44242">
                <a:extLst>
                  <a:ext uri="{FF2B5EF4-FFF2-40B4-BE49-F238E27FC236}">
                    <a16:creationId xmlns="" xmlns:a16="http://schemas.microsoft.com/office/drawing/2014/main" id="{ADB95B0D-E256-440D-9542-F2B9FC797C0A}"/>
                  </a:ext>
                </a:extLst>
              </p:cNvPr>
              <p:cNvSpPr/>
              <p:nvPr/>
            </p:nvSpPr>
            <p:spPr>
              <a:xfrm>
                <a:off x="994452" y="4714379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7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7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2" name="Freeform: Shape 44243">
                <a:extLst>
                  <a:ext uri="{FF2B5EF4-FFF2-40B4-BE49-F238E27FC236}">
                    <a16:creationId xmlns="" xmlns:a16="http://schemas.microsoft.com/office/drawing/2014/main" id="{CA04DC81-1371-4E2C-A224-DF4442CBFDC7}"/>
                  </a:ext>
                </a:extLst>
              </p:cNvPr>
              <p:cNvSpPr/>
              <p:nvPr/>
            </p:nvSpPr>
            <p:spPr>
              <a:xfrm>
                <a:off x="974736" y="4751241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3" name="Freeform: Shape 44244">
                <a:extLst>
                  <a:ext uri="{FF2B5EF4-FFF2-40B4-BE49-F238E27FC236}">
                    <a16:creationId xmlns="" xmlns:a16="http://schemas.microsoft.com/office/drawing/2014/main" id="{5E14B4BE-330A-4068-B090-CA713CDB9BEF}"/>
                  </a:ext>
                </a:extLst>
              </p:cNvPr>
              <p:cNvSpPr/>
              <p:nvPr/>
            </p:nvSpPr>
            <p:spPr>
              <a:xfrm>
                <a:off x="952923" y="4777625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4" name="Freeform: Shape 44245">
                <a:extLst>
                  <a:ext uri="{FF2B5EF4-FFF2-40B4-BE49-F238E27FC236}">
                    <a16:creationId xmlns="" xmlns:a16="http://schemas.microsoft.com/office/drawing/2014/main" id="{9686E684-E953-4E32-9625-0667ABB07FC5}"/>
                  </a:ext>
                </a:extLst>
              </p:cNvPr>
              <p:cNvSpPr/>
              <p:nvPr/>
            </p:nvSpPr>
            <p:spPr>
              <a:xfrm>
                <a:off x="1133041" y="4976695"/>
                <a:ext cx="278987" cy="222792"/>
              </a:xfrm>
              <a:custGeom>
                <a:avLst/>
                <a:gdLst>
                  <a:gd name="connsiteX0" fmla="*/ 66294 w 278987"/>
                  <a:gd name="connsiteY0" fmla="*/ 3 h 222792"/>
                  <a:gd name="connsiteX1" fmla="*/ 0 w 278987"/>
                  <a:gd name="connsiteY1" fmla="*/ 104588 h 222792"/>
                  <a:gd name="connsiteX2" fmla="*/ 189548 w 278987"/>
                  <a:gd name="connsiteY2" fmla="*/ 222793 h 222792"/>
                  <a:gd name="connsiteX3" fmla="*/ 278987 w 278987"/>
                  <a:gd name="connsiteY3" fmla="*/ 104397 h 222792"/>
                  <a:gd name="connsiteX4" fmla="*/ 66294 w 278987"/>
                  <a:gd name="connsiteY4" fmla="*/ 3 h 22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2">
                    <a:moveTo>
                      <a:pt x="66294" y="3"/>
                    </a:moveTo>
                    <a:lnTo>
                      <a:pt x="0" y="104588"/>
                    </a:lnTo>
                    <a:cubicBezTo>
                      <a:pt x="0" y="104588"/>
                      <a:pt x="150304" y="171548"/>
                      <a:pt x="189548" y="222793"/>
                    </a:cubicBezTo>
                    <a:lnTo>
                      <a:pt x="278987" y="104397"/>
                    </a:lnTo>
                    <a:cubicBezTo>
                      <a:pt x="278987" y="104397"/>
                      <a:pt x="217932" y="-664"/>
                      <a:pt x="66294" y="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5" name="Freeform: Shape 44246">
                <a:extLst>
                  <a:ext uri="{FF2B5EF4-FFF2-40B4-BE49-F238E27FC236}">
                    <a16:creationId xmlns="" xmlns:a16="http://schemas.microsoft.com/office/drawing/2014/main" id="{CE01297F-7BBE-4BF4-BF92-D179F273574E}"/>
                  </a:ext>
                </a:extLst>
              </p:cNvPr>
              <p:cNvSpPr/>
              <p:nvPr/>
            </p:nvSpPr>
            <p:spPr>
              <a:xfrm>
                <a:off x="853863" y="4827060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3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3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3"/>
                    </a:moveTo>
                    <a:lnTo>
                      <a:pt x="193643" y="223361"/>
                    </a:lnTo>
                    <a:cubicBezTo>
                      <a:pt x="193643" y="223361"/>
                      <a:pt x="63151" y="100012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411" name="Graphic 44232">
              <a:extLst>
                <a:ext uri="{FF2B5EF4-FFF2-40B4-BE49-F238E27FC236}">
                  <a16:creationId xmlns=""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696549" y="4578468"/>
              <a:ext cx="831589" cy="764125"/>
              <a:chOff x="696549" y="4578468"/>
              <a:chExt cx="831589" cy="764125"/>
            </a:xfrm>
          </p:grpSpPr>
          <p:sp>
            <p:nvSpPr>
              <p:cNvPr id="412" name="Freeform: Shape 44248">
                <a:extLst>
                  <a:ext uri="{FF2B5EF4-FFF2-40B4-BE49-F238E27FC236}">
                    <a16:creationId xmlns="" xmlns:a16="http://schemas.microsoft.com/office/drawing/2014/main" id="{F7C6F630-D4A5-47AD-99E0-CFEEA5D82608}"/>
                  </a:ext>
                </a:extLst>
              </p:cNvPr>
              <p:cNvSpPr/>
              <p:nvPr/>
            </p:nvSpPr>
            <p:spPr>
              <a:xfrm>
                <a:off x="696549" y="4584515"/>
                <a:ext cx="809047" cy="758078"/>
              </a:xfrm>
              <a:custGeom>
                <a:avLst/>
                <a:gdLst>
                  <a:gd name="connsiteX0" fmla="*/ 246564 w 809047"/>
                  <a:gd name="connsiteY0" fmla="*/ 11564 h 758078"/>
                  <a:gd name="connsiteX1" fmla="*/ 284092 w 809047"/>
                  <a:gd name="connsiteY1" fmla="*/ 4420 h 758078"/>
                  <a:gd name="connsiteX2" fmla="*/ 518693 w 809047"/>
                  <a:gd name="connsiteY2" fmla="*/ 155106 h 758078"/>
                  <a:gd name="connsiteX3" fmla="*/ 519836 w 809047"/>
                  <a:gd name="connsiteY3" fmla="*/ 153582 h 758078"/>
                  <a:gd name="connsiteX4" fmla="*/ 547554 w 809047"/>
                  <a:gd name="connsiteY4" fmla="*/ 173680 h 758078"/>
                  <a:gd name="connsiteX5" fmla="*/ 549078 w 809047"/>
                  <a:gd name="connsiteY5" fmla="*/ 174823 h 758078"/>
                  <a:gd name="connsiteX6" fmla="*/ 549459 w 809047"/>
                  <a:gd name="connsiteY6" fmla="*/ 175108 h 758078"/>
                  <a:gd name="connsiteX7" fmla="*/ 551078 w 809047"/>
                  <a:gd name="connsiteY7" fmla="*/ 176251 h 758078"/>
                  <a:gd name="connsiteX8" fmla="*/ 578700 w 809047"/>
                  <a:gd name="connsiteY8" fmla="*/ 196349 h 758078"/>
                  <a:gd name="connsiteX9" fmla="*/ 577748 w 809047"/>
                  <a:gd name="connsiteY9" fmla="*/ 197778 h 758078"/>
                  <a:gd name="connsiteX10" fmla="*/ 798728 w 809047"/>
                  <a:gd name="connsiteY10" fmla="*/ 376086 h 758078"/>
                  <a:gd name="connsiteX11" fmla="*/ 803681 w 809047"/>
                  <a:gd name="connsiteY11" fmla="*/ 414091 h 758078"/>
                  <a:gd name="connsiteX12" fmla="*/ 562603 w 809047"/>
                  <a:gd name="connsiteY12" fmla="*/ 746513 h 758078"/>
                  <a:gd name="connsiteX13" fmla="*/ 521455 w 809047"/>
                  <a:gd name="connsiteY13" fmla="*/ 750895 h 758078"/>
                  <a:gd name="connsiteX14" fmla="*/ 294951 w 809047"/>
                  <a:gd name="connsiteY14" fmla="*/ 565919 h 758078"/>
                  <a:gd name="connsiteX15" fmla="*/ 268376 w 809047"/>
                  <a:gd name="connsiteY15" fmla="*/ 562776 h 758078"/>
                  <a:gd name="connsiteX16" fmla="*/ 267995 w 809047"/>
                  <a:gd name="connsiteY16" fmla="*/ 562490 h 758078"/>
                  <a:gd name="connsiteX17" fmla="*/ 256184 w 809047"/>
                  <a:gd name="connsiteY17" fmla="*/ 537058 h 758078"/>
                  <a:gd name="connsiteX18" fmla="*/ 13963 w 809047"/>
                  <a:gd name="connsiteY18" fmla="*/ 384468 h 758078"/>
                  <a:gd name="connsiteX19" fmla="*/ 5295 w 809047"/>
                  <a:gd name="connsiteY19" fmla="*/ 343987 h 758078"/>
                  <a:gd name="connsiteX20" fmla="*/ 246564 w 809047"/>
                  <a:gd name="connsiteY20" fmla="*/ 11564 h 75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9047" h="758078">
                    <a:moveTo>
                      <a:pt x="246564" y="11564"/>
                    </a:moveTo>
                    <a:cubicBezTo>
                      <a:pt x="255231" y="-437"/>
                      <a:pt x="271710" y="-3581"/>
                      <a:pt x="284092" y="4420"/>
                    </a:cubicBezTo>
                    <a:lnTo>
                      <a:pt x="518693" y="155106"/>
                    </a:lnTo>
                    <a:lnTo>
                      <a:pt x="519836" y="153582"/>
                    </a:lnTo>
                    <a:lnTo>
                      <a:pt x="547554" y="173680"/>
                    </a:lnTo>
                    <a:lnTo>
                      <a:pt x="549078" y="174823"/>
                    </a:lnTo>
                    <a:lnTo>
                      <a:pt x="549459" y="175108"/>
                    </a:lnTo>
                    <a:lnTo>
                      <a:pt x="551078" y="176251"/>
                    </a:lnTo>
                    <a:lnTo>
                      <a:pt x="578700" y="196349"/>
                    </a:lnTo>
                    <a:lnTo>
                      <a:pt x="577748" y="197778"/>
                    </a:lnTo>
                    <a:lnTo>
                      <a:pt x="798728" y="376086"/>
                    </a:lnTo>
                    <a:cubicBezTo>
                      <a:pt x="810253" y="385325"/>
                      <a:pt x="812444" y="402089"/>
                      <a:pt x="803681" y="414091"/>
                    </a:cubicBezTo>
                    <a:lnTo>
                      <a:pt x="562603" y="746513"/>
                    </a:lnTo>
                    <a:cubicBezTo>
                      <a:pt x="552888" y="759943"/>
                      <a:pt x="533647" y="762039"/>
                      <a:pt x="521455" y="750895"/>
                    </a:cubicBezTo>
                    <a:cubicBezTo>
                      <a:pt x="437826" y="674980"/>
                      <a:pt x="332574" y="572872"/>
                      <a:pt x="294951" y="565919"/>
                    </a:cubicBezTo>
                    <a:lnTo>
                      <a:pt x="268376" y="562776"/>
                    </a:lnTo>
                    <a:lnTo>
                      <a:pt x="267995" y="562490"/>
                    </a:lnTo>
                    <a:lnTo>
                      <a:pt x="256184" y="537058"/>
                    </a:lnTo>
                    <a:cubicBezTo>
                      <a:pt x="255612" y="520009"/>
                      <a:pt x="128168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564" y="11564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13" name="Freeform: Shape 44249">
                <a:extLst>
                  <a:ext uri="{FF2B5EF4-FFF2-40B4-BE49-F238E27FC236}">
                    <a16:creationId xmlns="" xmlns:a16="http://schemas.microsoft.com/office/drawing/2014/main" id="{904BC6C0-F48D-4974-8A22-D209F5B56F71}"/>
                  </a:ext>
                </a:extLst>
              </p:cNvPr>
              <p:cNvSpPr/>
              <p:nvPr/>
            </p:nvSpPr>
            <p:spPr>
              <a:xfrm rot="-8642603">
                <a:off x="1076825" y="4824471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14" name="Freeform: Shape 44250">
                <a:extLst>
                  <a:ext uri="{FF2B5EF4-FFF2-40B4-BE49-F238E27FC236}">
                    <a16:creationId xmlns="" xmlns:a16="http://schemas.microsoft.com/office/drawing/2014/main" id="{1D7A2249-6D01-4544-A767-FD559AAFCCDD}"/>
                  </a:ext>
                </a:extLst>
              </p:cNvPr>
              <p:cNvSpPr/>
              <p:nvPr/>
            </p:nvSpPr>
            <p:spPr>
              <a:xfrm rot="-8642603">
                <a:off x="813613" y="4633654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15" name="Freeform: Shape 44251">
                <a:extLst>
                  <a:ext uri="{FF2B5EF4-FFF2-40B4-BE49-F238E27FC236}">
                    <a16:creationId xmlns="" xmlns:a16="http://schemas.microsoft.com/office/drawing/2014/main" id="{56F74A90-102E-49E3-831F-F8C728539E4D}"/>
                  </a:ext>
                </a:extLst>
              </p:cNvPr>
              <p:cNvSpPr/>
              <p:nvPr/>
            </p:nvSpPr>
            <p:spPr>
              <a:xfrm>
                <a:off x="719656" y="4587792"/>
                <a:ext cx="515778" cy="523684"/>
              </a:xfrm>
              <a:custGeom>
                <a:avLst/>
                <a:gdLst>
                  <a:gd name="connsiteX0" fmla="*/ 269367 w 515778"/>
                  <a:gd name="connsiteY0" fmla="*/ 523685 h 523684"/>
                  <a:gd name="connsiteX1" fmla="*/ 0 w 515778"/>
                  <a:gd name="connsiteY1" fmla="*/ 339757 h 523684"/>
                  <a:gd name="connsiteX2" fmla="*/ 246412 w 515778"/>
                  <a:gd name="connsiteY2" fmla="*/ 0 h 523684"/>
                  <a:gd name="connsiteX3" fmla="*/ 515779 w 515778"/>
                  <a:gd name="connsiteY3" fmla="*/ 184023 h 523684"/>
                  <a:gd name="connsiteX4" fmla="*/ 269367 w 515778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778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412" y="0"/>
                    </a:lnTo>
                    <a:cubicBezTo>
                      <a:pt x="347853" y="50768"/>
                      <a:pt x="465677" y="78677"/>
                      <a:pt x="515779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16" name="Freeform: Shape 44252">
                <a:extLst>
                  <a:ext uri="{FF2B5EF4-FFF2-40B4-BE49-F238E27FC236}">
                    <a16:creationId xmlns="" xmlns:a16="http://schemas.microsoft.com/office/drawing/2014/main" id="{C3F89E8F-021D-44FF-A836-73745D6E59B8}"/>
                  </a:ext>
                </a:extLst>
              </p:cNvPr>
              <p:cNvSpPr/>
              <p:nvPr/>
            </p:nvSpPr>
            <p:spPr>
              <a:xfrm>
                <a:off x="989023" y="4771720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0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17" name="Freeform: Shape 44253">
                <a:extLst>
                  <a:ext uri="{FF2B5EF4-FFF2-40B4-BE49-F238E27FC236}">
                    <a16:creationId xmlns="" xmlns:a16="http://schemas.microsoft.com/office/drawing/2014/main" id="{D90157E0-D91C-4C80-B4C6-AB10DD7C00FD}"/>
                  </a:ext>
                </a:extLst>
              </p:cNvPr>
              <p:cNvSpPr/>
              <p:nvPr/>
            </p:nvSpPr>
            <p:spPr>
              <a:xfrm>
                <a:off x="989023" y="4771815"/>
                <a:ext cx="539115" cy="483584"/>
              </a:xfrm>
              <a:custGeom>
                <a:avLst/>
                <a:gdLst>
                  <a:gd name="connsiteX0" fmla="*/ 0 w 539115"/>
                  <a:gd name="connsiteY0" fmla="*/ 339662 h 483584"/>
                  <a:gd name="connsiteX1" fmla="*/ 292703 w 539115"/>
                  <a:gd name="connsiteY1" fmla="*/ 483584 h 483584"/>
                  <a:gd name="connsiteX2" fmla="*/ 539115 w 539115"/>
                  <a:gd name="connsiteY2" fmla="*/ 143923 h 483584"/>
                  <a:gd name="connsiteX3" fmla="*/ 246412 w 539115"/>
                  <a:gd name="connsiteY3" fmla="*/ 0 h 483584"/>
                  <a:gd name="connsiteX4" fmla="*/ 0 w 539115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5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923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18" name="Freeform: Shape 44254">
                <a:extLst>
                  <a:ext uri="{FF2B5EF4-FFF2-40B4-BE49-F238E27FC236}">
                    <a16:creationId xmlns="" xmlns:a16="http://schemas.microsoft.com/office/drawing/2014/main" id="{7A3F576D-25AF-4D6B-A535-7698380A3C9F}"/>
                  </a:ext>
                </a:extLst>
              </p:cNvPr>
              <p:cNvSpPr/>
              <p:nvPr/>
            </p:nvSpPr>
            <p:spPr>
              <a:xfrm>
                <a:off x="986737" y="4639418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19" name="Freeform: Shape 44255">
                <a:extLst>
                  <a:ext uri="{FF2B5EF4-FFF2-40B4-BE49-F238E27FC236}">
                    <a16:creationId xmlns="" xmlns:a16="http://schemas.microsoft.com/office/drawing/2014/main" id="{72288B86-02C5-4C0C-82CD-3F306779A637}"/>
                  </a:ext>
                </a:extLst>
              </p:cNvPr>
              <p:cNvSpPr/>
              <p:nvPr/>
            </p:nvSpPr>
            <p:spPr>
              <a:xfrm>
                <a:off x="971878" y="4667707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0" name="Freeform: Shape 44256">
                <a:extLst>
                  <a:ext uri="{FF2B5EF4-FFF2-40B4-BE49-F238E27FC236}">
                    <a16:creationId xmlns="" xmlns:a16="http://schemas.microsoft.com/office/drawing/2014/main" id="{A042BB47-4967-4329-8EDB-E455D9AD71E0}"/>
                  </a:ext>
                </a:extLst>
              </p:cNvPr>
              <p:cNvSpPr/>
              <p:nvPr/>
            </p:nvSpPr>
            <p:spPr>
              <a:xfrm>
                <a:off x="952161" y="4704568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1" name="Freeform: Shape 44257">
                <a:extLst>
                  <a:ext uri="{FF2B5EF4-FFF2-40B4-BE49-F238E27FC236}">
                    <a16:creationId xmlns="" xmlns:a16="http://schemas.microsoft.com/office/drawing/2014/main" id="{5232C596-AF19-42A0-A6B8-ABBE3542D50A}"/>
                  </a:ext>
                </a:extLst>
              </p:cNvPr>
              <p:cNvSpPr/>
              <p:nvPr/>
            </p:nvSpPr>
            <p:spPr>
              <a:xfrm>
                <a:off x="930349" y="4730953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6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2" name="Freeform: Shape 44258">
                <a:extLst>
                  <a:ext uri="{FF2B5EF4-FFF2-40B4-BE49-F238E27FC236}">
                    <a16:creationId xmlns="" xmlns:a16="http://schemas.microsoft.com/office/drawing/2014/main" id="{698C08C5-BCAA-478B-96AE-AA7466B7F306}"/>
                  </a:ext>
                </a:extLst>
              </p:cNvPr>
              <p:cNvSpPr/>
              <p:nvPr/>
            </p:nvSpPr>
            <p:spPr>
              <a:xfrm>
                <a:off x="1110467" y="4930021"/>
                <a:ext cx="278987" cy="222793"/>
              </a:xfrm>
              <a:custGeom>
                <a:avLst/>
                <a:gdLst>
                  <a:gd name="connsiteX0" fmla="*/ 66294 w 278987"/>
                  <a:gd name="connsiteY0" fmla="*/ 4 h 222793"/>
                  <a:gd name="connsiteX1" fmla="*/ 0 w 278987"/>
                  <a:gd name="connsiteY1" fmla="*/ 104589 h 222793"/>
                  <a:gd name="connsiteX2" fmla="*/ 189547 w 278987"/>
                  <a:gd name="connsiteY2" fmla="*/ 222794 h 222793"/>
                  <a:gd name="connsiteX3" fmla="*/ 278987 w 278987"/>
                  <a:gd name="connsiteY3" fmla="*/ 104398 h 222793"/>
                  <a:gd name="connsiteX4" fmla="*/ 66294 w 278987"/>
                  <a:gd name="connsiteY4" fmla="*/ 4 h 222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3">
                    <a:moveTo>
                      <a:pt x="66294" y="4"/>
                    </a:moveTo>
                    <a:lnTo>
                      <a:pt x="0" y="104589"/>
                    </a:lnTo>
                    <a:cubicBezTo>
                      <a:pt x="0" y="104589"/>
                      <a:pt x="150304" y="171549"/>
                      <a:pt x="189547" y="222794"/>
                    </a:cubicBezTo>
                    <a:lnTo>
                      <a:pt x="278987" y="104398"/>
                    </a:lnTo>
                    <a:cubicBezTo>
                      <a:pt x="278987" y="104398"/>
                      <a:pt x="217932" y="-758"/>
                      <a:pt x="66294" y="4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3" name="Freeform: Shape 44259">
                <a:extLst>
                  <a:ext uri="{FF2B5EF4-FFF2-40B4-BE49-F238E27FC236}">
                    <a16:creationId xmlns="" xmlns:a16="http://schemas.microsoft.com/office/drawing/2014/main" id="{BBA89749-C742-4FAF-BE77-A1F59768B5EF}"/>
                  </a:ext>
                </a:extLst>
              </p:cNvPr>
              <p:cNvSpPr/>
              <p:nvPr/>
            </p:nvSpPr>
            <p:spPr>
              <a:xfrm>
                <a:off x="831289" y="4780388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4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4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4"/>
                    </a:moveTo>
                    <a:lnTo>
                      <a:pt x="193643" y="223361"/>
                    </a:lnTo>
                    <a:cubicBezTo>
                      <a:pt x="193643" y="223361"/>
                      <a:pt x="63246" y="100013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85EEBCC-EB88-4BEC-878F-B0682B5CE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540" y="1998001"/>
            <a:ext cx="8998476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9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="" xmlns:a16="http://schemas.microsoft.com/office/drawing/2014/main" id="{8DFB276A-A07F-49B7-9EA4-74566C410D59}"/>
              </a:ext>
            </a:extLst>
          </p:cNvPr>
          <p:cNvSpPr/>
          <p:nvPr/>
        </p:nvSpPr>
        <p:spPr>
          <a:xfrm>
            <a:off x="-324447" y="1500657"/>
            <a:ext cx="12897395" cy="7132319"/>
          </a:xfrm>
          <a:custGeom>
            <a:avLst/>
            <a:gdLst>
              <a:gd name="connsiteX0" fmla="*/ 819697 w 4883034"/>
              <a:gd name="connsiteY0" fmla="*/ 1373366 h 3704049"/>
              <a:gd name="connsiteX1" fmla="*/ 1540301 w 4883034"/>
              <a:gd name="connsiteY1" fmla="*/ 1493569 h 3704049"/>
              <a:gd name="connsiteX2" fmla="*/ 2360735 w 4883034"/>
              <a:gd name="connsiteY2" fmla="*/ 1387831 h 3704049"/>
              <a:gd name="connsiteX3" fmla="*/ 2950339 w 4883034"/>
              <a:gd name="connsiteY3" fmla="*/ 1178393 h 3704049"/>
              <a:gd name="connsiteX4" fmla="*/ 3642625 w 4883034"/>
              <a:gd name="connsiteY4" fmla="*/ 1193673 h 3704049"/>
              <a:gd name="connsiteX5" fmla="*/ 4792496 w 4883034"/>
              <a:gd name="connsiteY5" fmla="*/ 0 h 3704049"/>
              <a:gd name="connsiteX6" fmla="*/ 4867062 w 4883034"/>
              <a:gd name="connsiteY6" fmla="*/ 2811927 h 3704049"/>
              <a:gd name="connsiteX7" fmla="*/ 4845263 w 4883034"/>
              <a:gd name="connsiteY7" fmla="*/ 2992027 h 3704049"/>
              <a:gd name="connsiteX8" fmla="*/ 4607099 w 4883034"/>
              <a:gd name="connsiteY8" fmla="*/ 3215727 h 3704049"/>
              <a:gd name="connsiteX9" fmla="*/ 3742454 w 4883034"/>
              <a:gd name="connsiteY9" fmla="*/ 3449409 h 3704049"/>
              <a:gd name="connsiteX10" fmla="*/ 464589 w 4883034"/>
              <a:gd name="connsiteY10" fmla="*/ 3373620 h 3704049"/>
              <a:gd name="connsiteX11" fmla="*/ 325032 w 4883034"/>
              <a:gd name="connsiteY11" fmla="*/ 3259122 h 3704049"/>
              <a:gd name="connsiteX12" fmla="*/ 249651 w 4883034"/>
              <a:gd name="connsiteY12" fmla="*/ 3052740 h 3704049"/>
              <a:gd name="connsiteX13" fmla="*/ 64050 w 4883034"/>
              <a:gd name="connsiteY13" fmla="*/ 2721673 h 3704049"/>
              <a:gd name="connsiteX14" fmla="*/ 4763 w 4883034"/>
              <a:gd name="connsiteY14" fmla="*/ 2632642 h 3704049"/>
              <a:gd name="connsiteX15" fmla="*/ 16784 w 4883034"/>
              <a:gd name="connsiteY15" fmla="*/ 2490232 h 3704049"/>
              <a:gd name="connsiteX16" fmla="*/ 157156 w 4883034"/>
              <a:gd name="connsiteY16" fmla="*/ 1939949 h 3704049"/>
              <a:gd name="connsiteX17" fmla="*/ 218276 w 4883034"/>
              <a:gd name="connsiteY17" fmla="*/ 1644739 h 3704049"/>
              <a:gd name="connsiteX18" fmla="*/ 819697 w 4883034"/>
              <a:gd name="connsiteY18" fmla="*/ 1373366 h 370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83034" h="3704049">
                <a:moveTo>
                  <a:pt x="819697" y="1373366"/>
                </a:moveTo>
                <a:cubicBezTo>
                  <a:pt x="1061324" y="1377848"/>
                  <a:pt x="1299488" y="1462805"/>
                  <a:pt x="1540301" y="1493569"/>
                </a:cubicBezTo>
                <a:cubicBezTo>
                  <a:pt x="1815137" y="1528611"/>
                  <a:pt x="2093641" y="1492754"/>
                  <a:pt x="2360735" y="1387831"/>
                </a:cubicBezTo>
                <a:cubicBezTo>
                  <a:pt x="2556523" y="1310820"/>
                  <a:pt x="2748644" y="1196526"/>
                  <a:pt x="2950339" y="1178393"/>
                </a:cubicBezTo>
                <a:cubicBezTo>
                  <a:pt x="3181373" y="1157613"/>
                  <a:pt x="3415666" y="1264165"/>
                  <a:pt x="3642625" y="1193673"/>
                </a:cubicBezTo>
                <a:cubicBezTo>
                  <a:pt x="4100006" y="1051468"/>
                  <a:pt x="4357933" y="262612"/>
                  <a:pt x="4792496" y="0"/>
                </a:cubicBezTo>
                <a:cubicBezTo>
                  <a:pt x="4878064" y="930246"/>
                  <a:pt x="4903123" y="1873939"/>
                  <a:pt x="4867062" y="2811927"/>
                </a:cubicBezTo>
                <a:cubicBezTo>
                  <a:pt x="4864618" y="2873251"/>
                  <a:pt x="4861765" y="2936204"/>
                  <a:pt x="4845263" y="2992027"/>
                </a:cubicBezTo>
                <a:cubicBezTo>
                  <a:pt x="4805331" y="3127510"/>
                  <a:pt x="4700816" y="3181092"/>
                  <a:pt x="4607099" y="3215727"/>
                </a:cubicBezTo>
                <a:cubicBezTo>
                  <a:pt x="4322483" y="3321260"/>
                  <a:pt x="4032367" y="3385844"/>
                  <a:pt x="3742454" y="3449409"/>
                </a:cubicBezTo>
                <a:cubicBezTo>
                  <a:pt x="2650648" y="3688388"/>
                  <a:pt x="1512186" y="3908216"/>
                  <a:pt x="464589" y="3373620"/>
                </a:cubicBezTo>
                <a:cubicBezTo>
                  <a:pt x="414064" y="3347746"/>
                  <a:pt x="361908" y="3318408"/>
                  <a:pt x="325032" y="3259122"/>
                </a:cubicBezTo>
                <a:cubicBezTo>
                  <a:pt x="289379" y="3201873"/>
                  <a:pt x="272469" y="3124047"/>
                  <a:pt x="249651" y="3052740"/>
                </a:cubicBezTo>
                <a:cubicBezTo>
                  <a:pt x="207478" y="2920313"/>
                  <a:pt x="142895" y="2805000"/>
                  <a:pt x="64050" y="2721673"/>
                </a:cubicBezTo>
                <a:cubicBezTo>
                  <a:pt x="41028" y="2697225"/>
                  <a:pt x="15154" y="2672777"/>
                  <a:pt x="4763" y="2632642"/>
                </a:cubicBezTo>
                <a:cubicBezTo>
                  <a:pt x="-6849" y="2587005"/>
                  <a:pt x="4967" y="2535869"/>
                  <a:pt x="16784" y="2490232"/>
                </a:cubicBezTo>
                <a:cubicBezTo>
                  <a:pt x="64050" y="2308910"/>
                  <a:pt x="120891" y="2127383"/>
                  <a:pt x="157156" y="1939949"/>
                </a:cubicBezTo>
                <a:cubicBezTo>
                  <a:pt x="176511" y="1840119"/>
                  <a:pt x="176307" y="1730307"/>
                  <a:pt x="218276" y="1644739"/>
                </a:cubicBezTo>
                <a:cubicBezTo>
                  <a:pt x="336849" y="1402908"/>
                  <a:pt x="644078" y="1373366"/>
                  <a:pt x="819697" y="137336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036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755" name="TextBox 6754">
            <a:extLst>
              <a:ext uri="{FF2B5EF4-FFF2-40B4-BE49-F238E27FC236}">
                <a16:creationId xmlns="" xmlns:a16="http://schemas.microsoft.com/office/drawing/2014/main" id="{C83D4BE2-D008-4FDA-AD53-5C5178B699CD}"/>
              </a:ext>
            </a:extLst>
          </p:cNvPr>
          <p:cNvSpPr txBox="1"/>
          <p:nvPr/>
        </p:nvSpPr>
        <p:spPr>
          <a:xfrm>
            <a:off x="1842103" y="1629794"/>
            <a:ext cx="944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EDB863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KHỞI ĐỘNG</a:t>
            </a:r>
            <a:endParaRPr kumimoji="0" lang="th-TH" sz="2400" b="0" i="0" u="none" strike="noStrike" kern="1200" cap="none" spc="300" normalizeH="0" baseline="0" noProof="0" dirty="0">
              <a:ln>
                <a:noFill/>
              </a:ln>
              <a:solidFill>
                <a:srgbClr val="EDB863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18686" name="Graphic 18676">
            <a:extLst>
              <a:ext uri="{FF2B5EF4-FFF2-40B4-BE49-F238E27FC236}">
                <a16:creationId xmlns="" xmlns:a16="http://schemas.microsoft.com/office/drawing/2014/main" id="{9E377683-8C17-4214-8AF4-C70F15BE6E44}"/>
              </a:ext>
            </a:extLst>
          </p:cNvPr>
          <p:cNvGrpSpPr/>
          <p:nvPr/>
        </p:nvGrpSpPr>
        <p:grpSpPr>
          <a:xfrm>
            <a:off x="807718" y="-1314362"/>
            <a:ext cx="545271" cy="4481594"/>
            <a:chOff x="6731507" y="2028824"/>
            <a:chExt cx="178975" cy="2065305"/>
          </a:xfrm>
        </p:grpSpPr>
        <p:grpSp>
          <p:nvGrpSpPr>
            <p:cNvPr id="18687" name="Graphic 18676">
              <a:extLst>
                <a:ext uri="{FF2B5EF4-FFF2-40B4-BE49-F238E27FC236}">
                  <a16:creationId xmlns="" xmlns:a16="http://schemas.microsoft.com/office/drawing/2014/main" id="{9E377683-8C17-4214-8AF4-C70F15BE6E44}"/>
                </a:ext>
              </a:extLst>
            </p:cNvPr>
            <p:cNvGrpSpPr/>
            <p:nvPr/>
          </p:nvGrpSpPr>
          <p:grpSpPr>
            <a:xfrm>
              <a:off x="6731507" y="3842384"/>
              <a:ext cx="171450" cy="251745"/>
              <a:chOff x="6731507" y="3842384"/>
              <a:chExt cx="171450" cy="251745"/>
            </a:xfrm>
          </p:grpSpPr>
          <p:sp>
            <p:nvSpPr>
              <p:cNvPr id="6752" name="Freeform: Shape 6751">
                <a:extLst>
                  <a:ext uri="{FF2B5EF4-FFF2-40B4-BE49-F238E27FC236}">
                    <a16:creationId xmlns="" xmlns:a16="http://schemas.microsoft.com/office/drawing/2014/main" id="{7843A706-1872-4630-86F2-9656A483F894}"/>
                  </a:ext>
                </a:extLst>
              </p:cNvPr>
              <p:cNvSpPr/>
              <p:nvPr/>
            </p:nvSpPr>
            <p:spPr>
              <a:xfrm>
                <a:off x="6731507" y="3842384"/>
                <a:ext cx="171450" cy="251745"/>
              </a:xfrm>
              <a:custGeom>
                <a:avLst/>
                <a:gdLst>
                  <a:gd name="connsiteX0" fmla="*/ 171450 w 171450"/>
                  <a:gd name="connsiteY0" fmla="*/ 667 h 251745"/>
                  <a:gd name="connsiteX1" fmla="*/ 84677 w 171450"/>
                  <a:gd name="connsiteY1" fmla="*/ 251746 h 251745"/>
                  <a:gd name="connsiteX2" fmla="*/ 0 w 171450"/>
                  <a:gd name="connsiteY2" fmla="*/ 0 h 25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251745">
                    <a:moveTo>
                      <a:pt x="171450" y="667"/>
                    </a:moveTo>
                    <a:lnTo>
                      <a:pt x="84677" y="2517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753" name="Freeform: Shape 6752">
                <a:extLst>
                  <a:ext uri="{FF2B5EF4-FFF2-40B4-BE49-F238E27FC236}">
                    <a16:creationId xmlns="" xmlns:a16="http://schemas.microsoft.com/office/drawing/2014/main" id="{7BCB4427-1C59-42DF-8039-17E7C2275705}"/>
                  </a:ext>
                </a:extLst>
              </p:cNvPr>
              <p:cNvSpPr/>
              <p:nvPr/>
            </p:nvSpPr>
            <p:spPr>
              <a:xfrm>
                <a:off x="6779132" y="3984021"/>
                <a:ext cx="74961" cy="110108"/>
              </a:xfrm>
              <a:custGeom>
                <a:avLst/>
                <a:gdLst>
                  <a:gd name="connsiteX0" fmla="*/ 0 w 74961"/>
                  <a:gd name="connsiteY0" fmla="*/ 0 h 110108"/>
                  <a:gd name="connsiteX1" fmla="*/ 74962 w 74961"/>
                  <a:gd name="connsiteY1" fmla="*/ 286 h 110108"/>
                  <a:gd name="connsiteX2" fmla="*/ 37052 w 74961"/>
                  <a:gd name="connsiteY2" fmla="*/ 110109 h 11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961" h="110108">
                    <a:moveTo>
                      <a:pt x="0" y="0"/>
                    </a:moveTo>
                    <a:lnTo>
                      <a:pt x="74962" y="286"/>
                    </a:lnTo>
                    <a:lnTo>
                      <a:pt x="37052" y="110109"/>
                    </a:lnTo>
                    <a:close/>
                  </a:path>
                </a:pathLst>
              </a:custGeom>
              <a:solidFill>
                <a:srgbClr val="90A4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754" name="Graphic 18676">
              <a:extLst>
                <a:ext uri="{FF2B5EF4-FFF2-40B4-BE49-F238E27FC236}">
                  <a16:creationId xmlns="" xmlns:a16="http://schemas.microsoft.com/office/drawing/2014/main" id="{9E377683-8C17-4214-8AF4-C70F15BE6E44}"/>
                </a:ext>
              </a:extLst>
            </p:cNvPr>
            <p:cNvGrpSpPr/>
            <p:nvPr/>
          </p:nvGrpSpPr>
          <p:grpSpPr>
            <a:xfrm>
              <a:off x="6731507" y="2028824"/>
              <a:ext cx="178975" cy="1814227"/>
              <a:chOff x="6731507" y="2028824"/>
              <a:chExt cx="178975" cy="1814227"/>
            </a:xfrm>
          </p:grpSpPr>
          <p:sp>
            <p:nvSpPr>
              <p:cNvPr id="6756" name="Freeform: Shape 6755">
                <a:extLst>
                  <a:ext uri="{FF2B5EF4-FFF2-40B4-BE49-F238E27FC236}">
                    <a16:creationId xmlns="" xmlns:a16="http://schemas.microsoft.com/office/drawing/2014/main" id="{A4E12470-3245-4FE4-A9AE-EE4E60956E5B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178975" cy="1814227"/>
              </a:xfrm>
              <a:custGeom>
                <a:avLst/>
                <a:gdLst>
                  <a:gd name="connsiteX0" fmla="*/ 171450 w 178975"/>
                  <a:gd name="connsiteY0" fmla="*/ 1814228 h 1814227"/>
                  <a:gd name="connsiteX1" fmla="*/ 178975 w 178975"/>
                  <a:gd name="connsiteY1" fmla="*/ 86107 h 1814227"/>
                  <a:gd name="connsiteX2" fmla="*/ 93631 w 178975"/>
                  <a:gd name="connsiteY2" fmla="*/ 1 h 1814227"/>
                  <a:gd name="connsiteX3" fmla="*/ 7525 w 178975"/>
                  <a:gd name="connsiteY3" fmla="*/ 85345 h 1814227"/>
                  <a:gd name="connsiteX4" fmla="*/ 0 w 178975"/>
                  <a:gd name="connsiteY4" fmla="*/ 1813466 h 1814227"/>
                  <a:gd name="connsiteX5" fmla="*/ 171450 w 178975"/>
                  <a:gd name="connsiteY5" fmla="*/ 1814228 h 181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975" h="1814227">
                    <a:moveTo>
                      <a:pt x="171450" y="1814228"/>
                    </a:moveTo>
                    <a:lnTo>
                      <a:pt x="178975" y="86107"/>
                    </a:lnTo>
                    <a:cubicBezTo>
                      <a:pt x="179165" y="38767"/>
                      <a:pt x="140970" y="286"/>
                      <a:pt x="93631" y="1"/>
                    </a:cubicBez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171450" y="1814228"/>
                    </a:lnTo>
                    <a:close/>
                  </a:path>
                </a:pathLst>
              </a:custGeom>
              <a:solidFill>
                <a:srgbClr val="8D745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757" name="Freeform: Shape 6756">
                <a:extLst>
                  <a:ext uri="{FF2B5EF4-FFF2-40B4-BE49-F238E27FC236}">
                    <a16:creationId xmlns="" xmlns:a16="http://schemas.microsoft.com/office/drawing/2014/main" id="{1E87AC40-725A-4591-8DD9-2B285840FC6E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93630" cy="1813846"/>
              </a:xfrm>
              <a:custGeom>
                <a:avLst/>
                <a:gdLst>
                  <a:gd name="connsiteX0" fmla="*/ 93631 w 93630"/>
                  <a:gd name="connsiteY0" fmla="*/ 1 h 1813846"/>
                  <a:gd name="connsiteX1" fmla="*/ 7525 w 93630"/>
                  <a:gd name="connsiteY1" fmla="*/ 85345 h 1813846"/>
                  <a:gd name="connsiteX2" fmla="*/ 0 w 93630"/>
                  <a:gd name="connsiteY2" fmla="*/ 1813466 h 1813846"/>
                  <a:gd name="connsiteX3" fmla="*/ 85725 w 93630"/>
                  <a:gd name="connsiteY3" fmla="*/ 1813846 h 1813846"/>
                  <a:gd name="connsiteX4" fmla="*/ 93631 w 93630"/>
                  <a:gd name="connsiteY4" fmla="*/ 1 h 181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30" h="1813846">
                    <a:moveTo>
                      <a:pt x="93631" y="1"/>
                    </a:move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85725" y="1813846"/>
                    </a:lnTo>
                    <a:lnTo>
                      <a:pt x="93631" y="1"/>
                    </a:ln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19089" name="Graphic 19087">
            <a:extLst>
              <a:ext uri="{FF2B5EF4-FFF2-40B4-BE49-F238E27FC236}">
                <a16:creationId xmlns="" xmlns:a16="http://schemas.microsoft.com/office/drawing/2014/main" id="{AC6AD137-2315-43D9-93C1-A2A0CBEB844B}"/>
              </a:ext>
            </a:extLst>
          </p:cNvPr>
          <p:cNvSpPr/>
          <p:nvPr/>
        </p:nvSpPr>
        <p:spPr>
          <a:xfrm>
            <a:off x="5217000" y="6260997"/>
            <a:ext cx="2483129" cy="950082"/>
          </a:xfrm>
          <a:custGeom>
            <a:avLst/>
            <a:gdLst>
              <a:gd name="connsiteX0" fmla="*/ 3452743 w 3916307"/>
              <a:gd name="connsiteY0" fmla="*/ 0 h 1611218"/>
              <a:gd name="connsiteX1" fmla="*/ 3440575 w 3916307"/>
              <a:gd name="connsiteY1" fmla="*/ 338 h 1611218"/>
              <a:gd name="connsiteX2" fmla="*/ 3432125 w 3916307"/>
              <a:gd name="connsiteY2" fmla="*/ 338 h 1611218"/>
              <a:gd name="connsiteX3" fmla="*/ 3424351 w 3916307"/>
              <a:gd name="connsiteY3" fmla="*/ 338 h 1611218"/>
              <a:gd name="connsiteX4" fmla="*/ 3413535 w 3916307"/>
              <a:gd name="connsiteY4" fmla="*/ 338 h 1611218"/>
              <a:gd name="connsiteX5" fmla="*/ 3394270 w 3916307"/>
              <a:gd name="connsiteY5" fmla="*/ 11830 h 1611218"/>
              <a:gd name="connsiteX6" fmla="*/ 3391228 w 3916307"/>
              <a:gd name="connsiteY6" fmla="*/ 11830 h 1611218"/>
              <a:gd name="connsiteX7" fmla="*/ 3387848 w 3916307"/>
              <a:gd name="connsiteY7" fmla="*/ 11830 h 1611218"/>
              <a:gd name="connsiteX8" fmla="*/ 3384806 w 3916307"/>
              <a:gd name="connsiteY8" fmla="*/ 11492 h 1611218"/>
              <a:gd name="connsiteX9" fmla="*/ 3380412 w 3916307"/>
              <a:gd name="connsiteY9" fmla="*/ 11830 h 1611218"/>
              <a:gd name="connsiteX10" fmla="*/ 3372638 w 3916307"/>
              <a:gd name="connsiteY10" fmla="*/ 14196 h 1611218"/>
              <a:gd name="connsiteX11" fmla="*/ 3369596 w 3916307"/>
              <a:gd name="connsiteY11" fmla="*/ 14872 h 1611218"/>
              <a:gd name="connsiteX12" fmla="*/ 3280028 w 3916307"/>
              <a:gd name="connsiteY12" fmla="*/ 23660 h 1611218"/>
              <a:gd name="connsiteX13" fmla="*/ 3218175 w 3916307"/>
              <a:gd name="connsiteY13" fmla="*/ 36165 h 1611218"/>
              <a:gd name="connsiteX14" fmla="*/ 3201275 w 3916307"/>
              <a:gd name="connsiteY14" fmla="*/ 39545 h 1611218"/>
              <a:gd name="connsiteX15" fmla="*/ 3180658 w 3916307"/>
              <a:gd name="connsiteY15" fmla="*/ 44615 h 1611218"/>
              <a:gd name="connsiteX16" fmla="*/ 3163758 w 3916307"/>
              <a:gd name="connsiteY16" fmla="*/ 48333 h 1611218"/>
              <a:gd name="connsiteX17" fmla="*/ 3160040 w 3916307"/>
              <a:gd name="connsiteY17" fmla="*/ 49347 h 1611218"/>
              <a:gd name="connsiteX18" fmla="*/ 3126240 w 3916307"/>
              <a:gd name="connsiteY18" fmla="*/ 56783 h 1611218"/>
              <a:gd name="connsiteX19" fmla="*/ 3046812 w 3916307"/>
              <a:gd name="connsiteY19" fmla="*/ 70979 h 1611218"/>
              <a:gd name="connsiteX20" fmla="*/ 2968059 w 3916307"/>
              <a:gd name="connsiteY20" fmla="*/ 80781 h 1611218"/>
              <a:gd name="connsiteX21" fmla="*/ 2960961 w 3916307"/>
              <a:gd name="connsiteY21" fmla="*/ 81457 h 1611218"/>
              <a:gd name="connsiteX22" fmla="*/ 2917360 w 3916307"/>
              <a:gd name="connsiteY22" fmla="*/ 85851 h 1611218"/>
              <a:gd name="connsiteX23" fmla="*/ 2913642 w 3916307"/>
              <a:gd name="connsiteY23" fmla="*/ 86189 h 1611218"/>
              <a:gd name="connsiteX24" fmla="*/ 2893362 w 3916307"/>
              <a:gd name="connsiteY24" fmla="*/ 88554 h 1611218"/>
              <a:gd name="connsiteX25" fmla="*/ 2874097 w 3916307"/>
              <a:gd name="connsiteY25" fmla="*/ 90582 h 1611218"/>
              <a:gd name="connsiteX26" fmla="*/ 2834552 w 3916307"/>
              <a:gd name="connsiteY26" fmla="*/ 94976 h 1611218"/>
              <a:gd name="connsiteX27" fmla="*/ 2821032 w 3916307"/>
              <a:gd name="connsiteY27" fmla="*/ 96666 h 1611218"/>
              <a:gd name="connsiteX28" fmla="*/ 2783852 w 3916307"/>
              <a:gd name="connsiteY28" fmla="*/ 100722 h 1611218"/>
              <a:gd name="connsiteX29" fmla="*/ 2695298 w 3916307"/>
              <a:gd name="connsiteY29" fmla="*/ 109172 h 1611218"/>
              <a:gd name="connsiteX30" fmla="*/ 2661161 w 3916307"/>
              <a:gd name="connsiteY30" fmla="*/ 111876 h 1611218"/>
              <a:gd name="connsiteX31" fmla="*/ 2607758 w 3916307"/>
              <a:gd name="connsiteY31" fmla="*/ 115932 h 1611218"/>
              <a:gd name="connsiteX32" fmla="*/ 2588154 w 3916307"/>
              <a:gd name="connsiteY32" fmla="*/ 117622 h 1611218"/>
              <a:gd name="connsiteX33" fmla="*/ 2561452 w 3916307"/>
              <a:gd name="connsiteY33" fmla="*/ 119988 h 1611218"/>
              <a:gd name="connsiteX34" fmla="*/ 2521569 w 3916307"/>
              <a:gd name="connsiteY34" fmla="*/ 123706 h 1611218"/>
              <a:gd name="connsiteX35" fmla="*/ 2511091 w 3916307"/>
              <a:gd name="connsiteY35" fmla="*/ 124720 h 1611218"/>
              <a:gd name="connsiteX36" fmla="*/ 2432339 w 3916307"/>
              <a:gd name="connsiteY36" fmla="*/ 130804 h 1611218"/>
              <a:gd name="connsiteX37" fmla="*/ 2366430 w 3916307"/>
              <a:gd name="connsiteY37" fmla="*/ 133846 h 1611218"/>
              <a:gd name="connsiteX38" fmla="*/ 2344460 w 3916307"/>
              <a:gd name="connsiteY38" fmla="*/ 134860 h 1611218"/>
              <a:gd name="connsiteX39" fmla="*/ 2268749 w 3916307"/>
              <a:gd name="connsiteY39" fmla="*/ 138578 h 1611218"/>
              <a:gd name="connsiteX40" fmla="*/ 2217374 w 3916307"/>
              <a:gd name="connsiteY40" fmla="*/ 140944 h 1611218"/>
              <a:gd name="connsiteX41" fmla="*/ 2093330 w 3916307"/>
              <a:gd name="connsiteY41" fmla="*/ 145675 h 1611218"/>
              <a:gd name="connsiteX42" fmla="*/ 2051757 w 3916307"/>
              <a:gd name="connsiteY42" fmla="*/ 146689 h 1611218"/>
              <a:gd name="connsiteX43" fmla="*/ 2006804 w 3916307"/>
              <a:gd name="connsiteY43" fmla="*/ 147703 h 1611218"/>
              <a:gd name="connsiteX44" fmla="*/ 1995312 w 3916307"/>
              <a:gd name="connsiteY44" fmla="*/ 147703 h 1611218"/>
              <a:gd name="connsiteX45" fmla="*/ 1859100 w 3916307"/>
              <a:gd name="connsiteY45" fmla="*/ 149055 h 1611218"/>
              <a:gd name="connsiteX46" fmla="*/ 1826653 w 3916307"/>
              <a:gd name="connsiteY46" fmla="*/ 149393 h 1611218"/>
              <a:gd name="connsiteX47" fmla="*/ 1747900 w 3916307"/>
              <a:gd name="connsiteY47" fmla="*/ 150069 h 1611218"/>
              <a:gd name="connsiteX48" fmla="*/ 1740126 w 3916307"/>
              <a:gd name="connsiteY48" fmla="*/ 150069 h 1611218"/>
              <a:gd name="connsiteX49" fmla="*/ 1731339 w 3916307"/>
              <a:gd name="connsiteY49" fmla="*/ 150069 h 1611218"/>
              <a:gd name="connsiteX50" fmla="*/ 1690441 w 3916307"/>
              <a:gd name="connsiteY50" fmla="*/ 150407 h 1611218"/>
              <a:gd name="connsiteX51" fmla="*/ 1687061 w 3916307"/>
              <a:gd name="connsiteY51" fmla="*/ 150407 h 1611218"/>
              <a:gd name="connsiteX52" fmla="*/ 1682329 w 3916307"/>
              <a:gd name="connsiteY52" fmla="*/ 150745 h 1611218"/>
              <a:gd name="connsiteX53" fmla="*/ 1617773 w 3916307"/>
              <a:gd name="connsiteY53" fmla="*/ 152435 h 1611218"/>
              <a:gd name="connsiteX54" fmla="*/ 1613379 w 3916307"/>
              <a:gd name="connsiteY54" fmla="*/ 153111 h 1611218"/>
              <a:gd name="connsiteX55" fmla="*/ 1594451 w 3916307"/>
              <a:gd name="connsiteY55" fmla="*/ 152773 h 1611218"/>
              <a:gd name="connsiteX56" fmla="*/ 1577551 w 3916307"/>
              <a:gd name="connsiteY56" fmla="*/ 153111 h 1611218"/>
              <a:gd name="connsiteX57" fmla="*/ 1475139 w 3916307"/>
              <a:gd name="connsiteY57" fmla="*/ 154125 h 1611218"/>
              <a:gd name="connsiteX58" fmla="*/ 1397400 w 3916307"/>
              <a:gd name="connsiteY58" fmla="*/ 153449 h 1611218"/>
              <a:gd name="connsiteX59" fmla="*/ 1210828 w 3916307"/>
              <a:gd name="connsiteY59" fmla="*/ 149055 h 1611218"/>
              <a:gd name="connsiteX60" fmla="*/ 1169254 w 3916307"/>
              <a:gd name="connsiteY60" fmla="*/ 147365 h 1611218"/>
              <a:gd name="connsiteX61" fmla="*/ 1123963 w 3916307"/>
              <a:gd name="connsiteY61" fmla="*/ 145000 h 1611218"/>
              <a:gd name="connsiteX62" fmla="*/ 1079348 w 3916307"/>
              <a:gd name="connsiteY62" fmla="*/ 142972 h 1611218"/>
              <a:gd name="connsiteX63" fmla="*/ 1066166 w 3916307"/>
              <a:gd name="connsiteY63" fmla="*/ 142296 h 1611218"/>
              <a:gd name="connsiteX64" fmla="*/ 1038113 w 3916307"/>
              <a:gd name="connsiteY64" fmla="*/ 140944 h 1611218"/>
              <a:gd name="connsiteX65" fmla="*/ 974908 w 3916307"/>
              <a:gd name="connsiteY65" fmla="*/ 137902 h 1611218"/>
              <a:gd name="connsiteX66" fmla="*/ 942798 w 3916307"/>
              <a:gd name="connsiteY66" fmla="*/ 135874 h 1611218"/>
              <a:gd name="connsiteX67" fmla="*/ 855596 w 3916307"/>
              <a:gd name="connsiteY67" fmla="*/ 133508 h 1611218"/>
              <a:gd name="connsiteX68" fmla="*/ 831598 w 3916307"/>
              <a:gd name="connsiteY68" fmla="*/ 133508 h 1611218"/>
              <a:gd name="connsiteX69" fmla="*/ 754536 w 3916307"/>
              <a:gd name="connsiteY69" fmla="*/ 133846 h 1611218"/>
              <a:gd name="connsiteX70" fmla="*/ 713976 w 3916307"/>
              <a:gd name="connsiteY70" fmla="*/ 134184 h 1611218"/>
              <a:gd name="connsiteX71" fmla="*/ 634886 w 3916307"/>
              <a:gd name="connsiteY71" fmla="*/ 137902 h 1611218"/>
              <a:gd name="connsiteX72" fmla="*/ 621704 w 3916307"/>
              <a:gd name="connsiteY72" fmla="*/ 138916 h 1611218"/>
              <a:gd name="connsiteX73" fmla="*/ 590608 w 3916307"/>
              <a:gd name="connsiteY73" fmla="*/ 140606 h 1611218"/>
              <a:gd name="connsiteX74" fmla="*/ 576751 w 3916307"/>
              <a:gd name="connsiteY74" fmla="*/ 134184 h 1611218"/>
              <a:gd name="connsiteX75" fmla="*/ 573709 w 3916307"/>
              <a:gd name="connsiteY75" fmla="*/ 133508 h 1611218"/>
              <a:gd name="connsiteX76" fmla="*/ 568301 w 3916307"/>
              <a:gd name="connsiteY76" fmla="*/ 132494 h 1611218"/>
              <a:gd name="connsiteX77" fmla="*/ 557147 w 3916307"/>
              <a:gd name="connsiteY77" fmla="*/ 132832 h 1611218"/>
              <a:gd name="connsiteX78" fmla="*/ 543627 w 3916307"/>
              <a:gd name="connsiteY78" fmla="*/ 134184 h 1611218"/>
              <a:gd name="connsiteX79" fmla="*/ 539909 w 3916307"/>
              <a:gd name="connsiteY79" fmla="*/ 134184 h 1611218"/>
              <a:gd name="connsiteX80" fmla="*/ 501716 w 3916307"/>
              <a:gd name="connsiteY80" fmla="*/ 135198 h 1611218"/>
              <a:gd name="connsiteX81" fmla="*/ 493604 w 3916307"/>
              <a:gd name="connsiteY81" fmla="*/ 135198 h 1611218"/>
              <a:gd name="connsiteX82" fmla="*/ 489210 w 3916307"/>
              <a:gd name="connsiteY82" fmla="*/ 135198 h 1611218"/>
              <a:gd name="connsiteX83" fmla="*/ 485154 w 3916307"/>
              <a:gd name="connsiteY83" fmla="*/ 135198 h 1611218"/>
              <a:gd name="connsiteX84" fmla="*/ 480760 w 3916307"/>
              <a:gd name="connsiteY84" fmla="*/ 135198 h 1611218"/>
              <a:gd name="connsiteX85" fmla="*/ 458115 w 3916307"/>
              <a:gd name="connsiteY85" fmla="*/ 136212 h 1611218"/>
              <a:gd name="connsiteX86" fmla="*/ 448989 w 3916307"/>
              <a:gd name="connsiteY86" fmla="*/ 136550 h 1611218"/>
              <a:gd name="connsiteX87" fmla="*/ 361110 w 3916307"/>
              <a:gd name="connsiteY87" fmla="*/ 144662 h 1611218"/>
              <a:gd name="connsiteX88" fmla="*/ 269176 w 3916307"/>
              <a:gd name="connsiteY88" fmla="*/ 165955 h 1611218"/>
              <a:gd name="connsiteX89" fmla="*/ 264782 w 3916307"/>
              <a:gd name="connsiteY89" fmla="*/ 167983 h 1611218"/>
              <a:gd name="connsiteX90" fmla="*/ 241798 w 3916307"/>
              <a:gd name="connsiteY90" fmla="*/ 173391 h 1611218"/>
              <a:gd name="connsiteX91" fmla="*/ 231997 w 3916307"/>
              <a:gd name="connsiteY91" fmla="*/ 176095 h 1611218"/>
              <a:gd name="connsiteX92" fmla="*/ 172510 w 3916307"/>
              <a:gd name="connsiteY92" fmla="*/ 192319 h 1611218"/>
              <a:gd name="connsiteX93" fmla="*/ 95447 w 3916307"/>
              <a:gd name="connsiteY93" fmla="*/ 227470 h 1611218"/>
              <a:gd name="connsiteX94" fmla="*/ 53536 w 3916307"/>
              <a:gd name="connsiteY94" fmla="*/ 255524 h 1611218"/>
              <a:gd name="connsiteX95" fmla="*/ 37312 w 3916307"/>
              <a:gd name="connsiteY95" fmla="*/ 271409 h 1611218"/>
              <a:gd name="connsiteX96" fmla="*/ 33594 w 3916307"/>
              <a:gd name="connsiteY96" fmla="*/ 275127 h 1611218"/>
              <a:gd name="connsiteX97" fmla="*/ 21088 w 3916307"/>
              <a:gd name="connsiteY97" fmla="*/ 291013 h 1611218"/>
              <a:gd name="connsiteX98" fmla="*/ 8582 w 3916307"/>
              <a:gd name="connsiteY98" fmla="*/ 315011 h 1611218"/>
              <a:gd name="connsiteX99" fmla="*/ 1485 w 3916307"/>
              <a:gd name="connsiteY99" fmla="*/ 343064 h 1611218"/>
              <a:gd name="connsiteX100" fmla="*/ 133 w 3916307"/>
              <a:gd name="connsiteY100" fmla="*/ 362330 h 1611218"/>
              <a:gd name="connsiteX101" fmla="*/ 809 w 3916307"/>
              <a:gd name="connsiteY101" fmla="*/ 392749 h 1611218"/>
              <a:gd name="connsiteX102" fmla="*/ 12638 w 3916307"/>
              <a:gd name="connsiteY102" fmla="*/ 439392 h 1611218"/>
              <a:gd name="connsiteX103" fmla="*/ 18384 w 3916307"/>
              <a:gd name="connsiteY103" fmla="*/ 452574 h 1611218"/>
              <a:gd name="connsiteX104" fmla="*/ 20750 w 3916307"/>
              <a:gd name="connsiteY104" fmla="*/ 457982 h 1611218"/>
              <a:gd name="connsiteX105" fmla="*/ 30552 w 3916307"/>
              <a:gd name="connsiteY105" fmla="*/ 476910 h 1611218"/>
              <a:gd name="connsiteX106" fmla="*/ 58944 w 3916307"/>
              <a:gd name="connsiteY106" fmla="*/ 517469 h 1611218"/>
              <a:gd name="connsiteX107" fmla="*/ 78547 w 3916307"/>
              <a:gd name="connsiteY107" fmla="*/ 536397 h 1611218"/>
              <a:gd name="connsiteX108" fmla="*/ 96461 w 3916307"/>
              <a:gd name="connsiteY108" fmla="*/ 551607 h 1611218"/>
              <a:gd name="connsiteX109" fmla="*/ 174876 w 3916307"/>
              <a:gd name="connsiteY109" fmla="*/ 594194 h 1611218"/>
              <a:gd name="connsiteX110" fmla="*/ 191775 w 3916307"/>
              <a:gd name="connsiteY110" fmla="*/ 600278 h 1611218"/>
              <a:gd name="connsiteX111" fmla="*/ 197183 w 3916307"/>
              <a:gd name="connsiteY111" fmla="*/ 602306 h 1611218"/>
              <a:gd name="connsiteX112" fmla="*/ 201915 w 3916307"/>
              <a:gd name="connsiteY112" fmla="*/ 603996 h 1611218"/>
              <a:gd name="connsiteX113" fmla="*/ 253290 w 3916307"/>
              <a:gd name="connsiteY113" fmla="*/ 623937 h 1611218"/>
              <a:gd name="connsiteX114" fmla="*/ 277288 w 3916307"/>
              <a:gd name="connsiteY114" fmla="*/ 635429 h 1611218"/>
              <a:gd name="connsiteX115" fmla="*/ 336437 w 3916307"/>
              <a:gd name="connsiteY115" fmla="*/ 679030 h 1611218"/>
              <a:gd name="connsiteX116" fmla="*/ 368884 w 3916307"/>
              <a:gd name="connsiteY116" fmla="*/ 718238 h 1611218"/>
              <a:gd name="connsiteX117" fmla="*/ 376658 w 3916307"/>
              <a:gd name="connsiteY117" fmla="*/ 735137 h 1611218"/>
              <a:gd name="connsiteX118" fmla="*/ 377334 w 3916307"/>
              <a:gd name="connsiteY118" fmla="*/ 741559 h 1611218"/>
              <a:gd name="connsiteX119" fmla="*/ 375644 w 3916307"/>
              <a:gd name="connsiteY119" fmla="*/ 753727 h 1611218"/>
              <a:gd name="connsiteX120" fmla="*/ 365842 w 3916307"/>
              <a:gd name="connsiteY120" fmla="*/ 780767 h 1611218"/>
              <a:gd name="connsiteX121" fmla="*/ 348605 w 3916307"/>
              <a:gd name="connsiteY121" fmla="*/ 802398 h 1611218"/>
              <a:gd name="connsiteX122" fmla="*/ 303313 w 3916307"/>
              <a:gd name="connsiteY122" fmla="*/ 840929 h 1611218"/>
              <a:gd name="connsiteX123" fmla="*/ 293850 w 3916307"/>
              <a:gd name="connsiteY123" fmla="*/ 848365 h 1611218"/>
              <a:gd name="connsiteX124" fmla="*/ 286076 w 3916307"/>
              <a:gd name="connsiteY124" fmla="*/ 855125 h 1611218"/>
              <a:gd name="connsiteX125" fmla="*/ 268162 w 3916307"/>
              <a:gd name="connsiteY125" fmla="*/ 870673 h 1611218"/>
              <a:gd name="connsiteX126" fmla="*/ 260050 w 3916307"/>
              <a:gd name="connsiteY126" fmla="*/ 878109 h 1611218"/>
              <a:gd name="connsiteX127" fmla="*/ 231997 w 3916307"/>
              <a:gd name="connsiteY127" fmla="*/ 907176 h 1611218"/>
              <a:gd name="connsiteX128" fmla="*/ 206985 w 3916307"/>
              <a:gd name="connsiteY128" fmla="*/ 943680 h 1611218"/>
              <a:gd name="connsiteX129" fmla="*/ 194479 w 3916307"/>
              <a:gd name="connsiteY129" fmla="*/ 982211 h 1611218"/>
              <a:gd name="connsiteX130" fmla="*/ 193803 w 3916307"/>
              <a:gd name="connsiteY130" fmla="*/ 997083 h 1611218"/>
              <a:gd name="connsiteX131" fmla="*/ 195493 w 3916307"/>
              <a:gd name="connsiteY131" fmla="*/ 1023108 h 1611218"/>
              <a:gd name="connsiteX132" fmla="*/ 206647 w 3916307"/>
              <a:gd name="connsiteY132" fmla="*/ 1066034 h 1611218"/>
              <a:gd name="connsiteX133" fmla="*/ 252276 w 3916307"/>
              <a:gd name="connsiteY133" fmla="*/ 1144110 h 1611218"/>
              <a:gd name="connsiteX134" fmla="*/ 316495 w 3916307"/>
              <a:gd name="connsiteY134" fmla="*/ 1209343 h 1611218"/>
              <a:gd name="connsiteX135" fmla="*/ 349957 w 3916307"/>
              <a:gd name="connsiteY135" fmla="*/ 1234693 h 1611218"/>
              <a:gd name="connsiteX136" fmla="*/ 391192 w 3916307"/>
              <a:gd name="connsiteY136" fmla="*/ 1260718 h 1611218"/>
              <a:gd name="connsiteX137" fmla="*/ 420597 w 3916307"/>
              <a:gd name="connsiteY137" fmla="*/ 1275252 h 1611218"/>
              <a:gd name="connsiteX138" fmla="*/ 423301 w 3916307"/>
              <a:gd name="connsiteY138" fmla="*/ 1276604 h 1611218"/>
              <a:gd name="connsiteX139" fmla="*/ 426343 w 3916307"/>
              <a:gd name="connsiteY139" fmla="*/ 1277956 h 1611218"/>
              <a:gd name="connsiteX140" fmla="*/ 430399 w 3916307"/>
              <a:gd name="connsiteY140" fmla="*/ 1279646 h 1611218"/>
              <a:gd name="connsiteX141" fmla="*/ 472310 w 3916307"/>
              <a:gd name="connsiteY141" fmla="*/ 1297560 h 1611218"/>
              <a:gd name="connsiteX142" fmla="*/ 544641 w 3916307"/>
              <a:gd name="connsiteY142" fmla="*/ 1323247 h 1611218"/>
              <a:gd name="connsiteX143" fmla="*/ 573371 w 3916307"/>
              <a:gd name="connsiteY143" fmla="*/ 1327303 h 1611218"/>
              <a:gd name="connsiteX144" fmla="*/ 589594 w 3916307"/>
              <a:gd name="connsiteY144" fmla="*/ 1329331 h 1611218"/>
              <a:gd name="connsiteX145" fmla="*/ 621366 w 3916307"/>
              <a:gd name="connsiteY145" fmla="*/ 1333049 h 1611218"/>
              <a:gd name="connsiteX146" fmla="*/ 637252 w 3916307"/>
              <a:gd name="connsiteY146" fmla="*/ 1334739 h 1611218"/>
              <a:gd name="connsiteX147" fmla="*/ 651447 w 3916307"/>
              <a:gd name="connsiteY147" fmla="*/ 1336429 h 1611218"/>
              <a:gd name="connsiteX148" fmla="*/ 672065 w 3916307"/>
              <a:gd name="connsiteY148" fmla="*/ 1338457 h 1611218"/>
              <a:gd name="connsiteX149" fmla="*/ 721750 w 3916307"/>
              <a:gd name="connsiteY149" fmla="*/ 1342851 h 1611218"/>
              <a:gd name="connsiteX150" fmla="*/ 754536 w 3916307"/>
              <a:gd name="connsiteY150" fmla="*/ 1345555 h 1611218"/>
              <a:gd name="connsiteX151" fmla="*/ 786307 w 3916307"/>
              <a:gd name="connsiteY151" fmla="*/ 1345217 h 1611218"/>
              <a:gd name="connsiteX152" fmla="*/ 797123 w 3916307"/>
              <a:gd name="connsiteY152" fmla="*/ 1345217 h 1611218"/>
              <a:gd name="connsiteX153" fmla="*/ 801855 w 3916307"/>
              <a:gd name="connsiteY153" fmla="*/ 1345217 h 1611218"/>
              <a:gd name="connsiteX154" fmla="*/ 823486 w 3916307"/>
              <a:gd name="connsiteY154" fmla="*/ 1344879 h 1611218"/>
              <a:gd name="connsiteX155" fmla="*/ 839372 w 3916307"/>
              <a:gd name="connsiteY155" fmla="*/ 1344541 h 1611218"/>
              <a:gd name="connsiteX156" fmla="*/ 856610 w 3916307"/>
              <a:gd name="connsiteY156" fmla="*/ 1344203 h 1611218"/>
              <a:gd name="connsiteX157" fmla="*/ 863708 w 3916307"/>
              <a:gd name="connsiteY157" fmla="*/ 1344203 h 1611218"/>
              <a:gd name="connsiteX158" fmla="*/ 874523 w 3916307"/>
              <a:gd name="connsiteY158" fmla="*/ 1343865 h 1611218"/>
              <a:gd name="connsiteX159" fmla="*/ 885339 w 3916307"/>
              <a:gd name="connsiteY159" fmla="*/ 1343865 h 1611218"/>
              <a:gd name="connsiteX160" fmla="*/ 895479 w 3916307"/>
              <a:gd name="connsiteY160" fmla="*/ 1343865 h 1611218"/>
              <a:gd name="connsiteX161" fmla="*/ 925899 w 3916307"/>
              <a:gd name="connsiteY161" fmla="*/ 1343527 h 1611218"/>
              <a:gd name="connsiteX162" fmla="*/ 947530 w 3916307"/>
              <a:gd name="connsiteY162" fmla="*/ 1342175 h 1611218"/>
              <a:gd name="connsiteX163" fmla="*/ 968824 w 3916307"/>
              <a:gd name="connsiteY163" fmla="*/ 1339809 h 1611218"/>
              <a:gd name="connsiteX164" fmla="*/ 1012763 w 3916307"/>
              <a:gd name="connsiteY164" fmla="*/ 1333387 h 1611218"/>
              <a:gd name="connsiteX165" fmla="*/ 1023241 w 3916307"/>
              <a:gd name="connsiteY165" fmla="*/ 1331359 h 1611218"/>
              <a:gd name="connsiteX166" fmla="*/ 1034395 w 3916307"/>
              <a:gd name="connsiteY166" fmla="*/ 1329331 h 1611218"/>
              <a:gd name="connsiteX167" fmla="*/ 1043183 w 3916307"/>
              <a:gd name="connsiteY167" fmla="*/ 1327979 h 1611218"/>
              <a:gd name="connsiteX168" fmla="*/ 1065828 w 3916307"/>
              <a:gd name="connsiteY168" fmla="*/ 1325951 h 1611218"/>
              <a:gd name="connsiteX169" fmla="*/ 1109091 w 3916307"/>
              <a:gd name="connsiteY169" fmla="*/ 1317839 h 1611218"/>
              <a:gd name="connsiteX170" fmla="*/ 1125991 w 3916307"/>
              <a:gd name="connsiteY170" fmla="*/ 1315135 h 1611218"/>
              <a:gd name="connsiteX171" fmla="*/ 1131737 w 3916307"/>
              <a:gd name="connsiteY171" fmla="*/ 1314121 h 1611218"/>
              <a:gd name="connsiteX172" fmla="*/ 1149651 w 3916307"/>
              <a:gd name="connsiteY172" fmla="*/ 1310741 h 1611218"/>
              <a:gd name="connsiteX173" fmla="*/ 1154721 w 3916307"/>
              <a:gd name="connsiteY173" fmla="*/ 1309727 h 1611218"/>
              <a:gd name="connsiteX174" fmla="*/ 1177366 w 3916307"/>
              <a:gd name="connsiteY174" fmla="*/ 1305333 h 1611218"/>
              <a:gd name="connsiteX175" fmla="*/ 1181422 w 3916307"/>
              <a:gd name="connsiteY175" fmla="*/ 1304657 h 1611218"/>
              <a:gd name="connsiteX176" fmla="*/ 1206772 w 3916307"/>
              <a:gd name="connsiteY176" fmla="*/ 1300264 h 1611218"/>
              <a:gd name="connsiteX177" fmla="*/ 1213532 w 3916307"/>
              <a:gd name="connsiteY177" fmla="*/ 1299250 h 1611218"/>
              <a:gd name="connsiteX178" fmla="*/ 1220291 w 3916307"/>
              <a:gd name="connsiteY178" fmla="*/ 1298236 h 1611218"/>
              <a:gd name="connsiteX179" fmla="*/ 1234149 w 3916307"/>
              <a:gd name="connsiteY179" fmla="*/ 1295870 h 1611218"/>
              <a:gd name="connsiteX180" fmla="*/ 1247331 w 3916307"/>
              <a:gd name="connsiteY180" fmla="*/ 1293504 h 1611218"/>
              <a:gd name="connsiteX181" fmla="*/ 1254429 w 3916307"/>
              <a:gd name="connsiteY181" fmla="*/ 1292490 h 1611218"/>
              <a:gd name="connsiteX182" fmla="*/ 1323042 w 3916307"/>
              <a:gd name="connsiteY182" fmla="*/ 1277618 h 1611218"/>
              <a:gd name="connsiteX183" fmla="*/ 1337575 w 3916307"/>
              <a:gd name="connsiteY183" fmla="*/ 1275928 h 1611218"/>
              <a:gd name="connsiteX184" fmla="*/ 1357855 w 3916307"/>
              <a:gd name="connsiteY184" fmla="*/ 1273900 h 1611218"/>
              <a:gd name="connsiteX185" fmla="*/ 1374079 w 3916307"/>
              <a:gd name="connsiteY185" fmla="*/ 1272548 h 1611218"/>
              <a:gd name="connsiteX186" fmla="*/ 1391317 w 3916307"/>
              <a:gd name="connsiteY186" fmla="*/ 1271196 h 1611218"/>
              <a:gd name="connsiteX187" fmla="*/ 1398752 w 3916307"/>
              <a:gd name="connsiteY187" fmla="*/ 1270520 h 1611218"/>
              <a:gd name="connsiteX188" fmla="*/ 1403146 w 3916307"/>
              <a:gd name="connsiteY188" fmla="*/ 1270182 h 1611218"/>
              <a:gd name="connsiteX189" fmla="*/ 1423426 w 3916307"/>
              <a:gd name="connsiteY189" fmla="*/ 1268830 h 1611218"/>
              <a:gd name="connsiteX190" fmla="*/ 1496433 w 3916307"/>
              <a:gd name="connsiteY190" fmla="*/ 1274576 h 1611218"/>
              <a:gd name="connsiteX191" fmla="*/ 1568763 w 3916307"/>
              <a:gd name="connsiteY191" fmla="*/ 1289786 h 1611218"/>
              <a:gd name="connsiteX192" fmla="*/ 1602225 w 3916307"/>
              <a:gd name="connsiteY192" fmla="*/ 1298574 h 1611218"/>
              <a:gd name="connsiteX193" fmla="*/ 1643798 w 3916307"/>
              <a:gd name="connsiteY193" fmla="*/ 1311755 h 1611218"/>
              <a:gd name="connsiteX194" fmla="*/ 1715453 w 3916307"/>
              <a:gd name="connsiteY194" fmla="*/ 1341837 h 1611218"/>
              <a:gd name="connsiteX195" fmla="*/ 1763110 w 3916307"/>
              <a:gd name="connsiteY195" fmla="*/ 1374622 h 1611218"/>
              <a:gd name="connsiteX196" fmla="*/ 1809077 w 3916307"/>
              <a:gd name="connsiteY196" fmla="*/ 1412816 h 1611218"/>
              <a:gd name="connsiteX197" fmla="*/ 1817527 w 3916307"/>
              <a:gd name="connsiteY197" fmla="*/ 1421604 h 1611218"/>
              <a:gd name="connsiteX198" fmla="*/ 1829695 w 3916307"/>
              <a:gd name="connsiteY198" fmla="*/ 1433095 h 1611218"/>
              <a:gd name="connsiteX199" fmla="*/ 1832061 w 3916307"/>
              <a:gd name="connsiteY199" fmla="*/ 1435461 h 1611218"/>
              <a:gd name="connsiteX200" fmla="*/ 1839497 w 3916307"/>
              <a:gd name="connsiteY200" fmla="*/ 1442897 h 1611218"/>
              <a:gd name="connsiteX201" fmla="*/ 1846595 w 3916307"/>
              <a:gd name="connsiteY201" fmla="*/ 1450333 h 1611218"/>
              <a:gd name="connsiteX202" fmla="*/ 1859100 w 3916307"/>
              <a:gd name="connsiteY202" fmla="*/ 1460135 h 1611218"/>
              <a:gd name="connsiteX203" fmla="*/ 1866874 w 3916307"/>
              <a:gd name="connsiteY203" fmla="*/ 1467571 h 1611218"/>
              <a:gd name="connsiteX204" fmla="*/ 1893914 w 3916307"/>
              <a:gd name="connsiteY204" fmla="*/ 1495624 h 1611218"/>
              <a:gd name="connsiteX205" fmla="*/ 1923995 w 3916307"/>
              <a:gd name="connsiteY205" fmla="*/ 1531452 h 1611218"/>
              <a:gd name="connsiteX206" fmla="*/ 1940557 w 3916307"/>
              <a:gd name="connsiteY206" fmla="*/ 1564575 h 1611218"/>
              <a:gd name="connsiteX207" fmla="*/ 1949683 w 3916307"/>
              <a:gd name="connsiteY207" fmla="*/ 1586207 h 1611218"/>
              <a:gd name="connsiteX208" fmla="*/ 1953401 w 3916307"/>
              <a:gd name="connsiteY208" fmla="*/ 1596009 h 1611218"/>
              <a:gd name="connsiteX209" fmla="*/ 1956105 w 3916307"/>
              <a:gd name="connsiteY209" fmla="*/ 1600740 h 1611218"/>
              <a:gd name="connsiteX210" fmla="*/ 1965569 w 3916307"/>
              <a:gd name="connsiteY210" fmla="*/ 1609528 h 1611218"/>
              <a:gd name="connsiteX211" fmla="*/ 1971990 w 3916307"/>
              <a:gd name="connsiteY211" fmla="*/ 1611218 h 1611218"/>
              <a:gd name="connsiteX212" fmla="*/ 1979088 w 3916307"/>
              <a:gd name="connsiteY212" fmla="*/ 1609866 h 1611218"/>
              <a:gd name="connsiteX213" fmla="*/ 1979764 w 3916307"/>
              <a:gd name="connsiteY213" fmla="*/ 1600740 h 1611218"/>
              <a:gd name="connsiteX214" fmla="*/ 1980440 w 3916307"/>
              <a:gd name="connsiteY214" fmla="*/ 1548351 h 1611218"/>
              <a:gd name="connsiteX215" fmla="*/ 1977398 w 3916307"/>
              <a:gd name="connsiteY215" fmla="*/ 1537198 h 1611218"/>
              <a:gd name="connsiteX216" fmla="*/ 1980440 w 3916307"/>
              <a:gd name="connsiteY216" fmla="*/ 1536860 h 1611218"/>
              <a:gd name="connsiteX217" fmla="*/ 1980102 w 3916307"/>
              <a:gd name="connsiteY217" fmla="*/ 1519622 h 1611218"/>
              <a:gd name="connsiteX218" fmla="*/ 1988890 w 3916307"/>
              <a:gd name="connsiteY218" fmla="*/ 1506440 h 1611218"/>
              <a:gd name="connsiteX219" fmla="*/ 1987876 w 3916307"/>
              <a:gd name="connsiteY219" fmla="*/ 1498666 h 1611218"/>
              <a:gd name="connsiteX220" fmla="*/ 1989566 w 3916307"/>
              <a:gd name="connsiteY220" fmla="*/ 1493596 h 1611218"/>
              <a:gd name="connsiteX221" fmla="*/ 1993284 w 3916307"/>
              <a:gd name="connsiteY221" fmla="*/ 1486160 h 1611218"/>
              <a:gd name="connsiteX222" fmla="*/ 2004100 w 3916307"/>
              <a:gd name="connsiteY222" fmla="*/ 1463853 h 1611218"/>
              <a:gd name="connsiteX223" fmla="*/ 2005790 w 3916307"/>
              <a:gd name="connsiteY223" fmla="*/ 1460811 h 1611218"/>
              <a:gd name="connsiteX224" fmla="*/ 2016268 w 3916307"/>
              <a:gd name="connsiteY224" fmla="*/ 1441545 h 1611218"/>
              <a:gd name="connsiteX225" fmla="*/ 2031139 w 3916307"/>
              <a:gd name="connsiteY225" fmla="*/ 1418562 h 1611218"/>
              <a:gd name="connsiteX226" fmla="*/ 2045673 w 3916307"/>
              <a:gd name="connsiteY226" fmla="*/ 1398620 h 1611218"/>
              <a:gd name="connsiteX227" fmla="*/ 2062573 w 3916307"/>
              <a:gd name="connsiteY227" fmla="*/ 1379016 h 1611218"/>
              <a:gd name="connsiteX228" fmla="*/ 2089274 w 3916307"/>
              <a:gd name="connsiteY228" fmla="*/ 1352653 h 1611218"/>
              <a:gd name="connsiteX229" fmla="*/ 2121722 w 3916307"/>
              <a:gd name="connsiteY229" fmla="*/ 1325951 h 1611218"/>
              <a:gd name="connsiteX230" fmla="*/ 2176139 w 3916307"/>
              <a:gd name="connsiteY230" fmla="*/ 1302630 h 1611218"/>
              <a:gd name="connsiteX231" fmla="*/ 2205206 w 3916307"/>
              <a:gd name="connsiteY231" fmla="*/ 1293166 h 1611218"/>
              <a:gd name="connsiteX232" fmla="*/ 2350882 w 3916307"/>
              <a:gd name="connsiteY232" fmla="*/ 1312431 h 1611218"/>
              <a:gd name="connsiteX233" fmla="*/ 2355276 w 3916307"/>
              <a:gd name="connsiteY233" fmla="*/ 1313445 h 1611218"/>
              <a:gd name="connsiteX234" fmla="*/ 2358318 w 3916307"/>
              <a:gd name="connsiteY234" fmla="*/ 1314797 h 1611218"/>
              <a:gd name="connsiteX235" fmla="*/ 2370148 w 3916307"/>
              <a:gd name="connsiteY235" fmla="*/ 1318853 h 1611218"/>
              <a:gd name="connsiteX236" fmla="*/ 2387385 w 3916307"/>
              <a:gd name="connsiteY236" fmla="*/ 1325275 h 1611218"/>
              <a:gd name="connsiteX237" fmla="*/ 2405299 w 3916307"/>
              <a:gd name="connsiteY237" fmla="*/ 1331697 h 1611218"/>
              <a:gd name="connsiteX238" fmla="*/ 2415439 w 3916307"/>
              <a:gd name="connsiteY238" fmla="*/ 1335415 h 1611218"/>
              <a:gd name="connsiteX239" fmla="*/ 2431325 w 3916307"/>
              <a:gd name="connsiteY239" fmla="*/ 1341161 h 1611218"/>
              <a:gd name="connsiteX240" fmla="*/ 2446196 w 3916307"/>
              <a:gd name="connsiteY240" fmla="*/ 1346231 h 1611218"/>
              <a:gd name="connsiteX241" fmla="*/ 2466814 w 3916307"/>
              <a:gd name="connsiteY241" fmla="*/ 1353329 h 1611218"/>
              <a:gd name="connsiteX242" fmla="*/ 2476278 w 3916307"/>
              <a:gd name="connsiteY242" fmla="*/ 1356709 h 1611218"/>
              <a:gd name="connsiteX243" fmla="*/ 2489460 w 3916307"/>
              <a:gd name="connsiteY243" fmla="*/ 1361441 h 1611218"/>
              <a:gd name="connsiteX244" fmla="*/ 2516837 w 3916307"/>
              <a:gd name="connsiteY244" fmla="*/ 1371918 h 1611218"/>
              <a:gd name="connsiteX245" fmla="*/ 2526977 w 3916307"/>
              <a:gd name="connsiteY245" fmla="*/ 1375636 h 1611218"/>
              <a:gd name="connsiteX246" fmla="*/ 2542863 w 3916307"/>
              <a:gd name="connsiteY246" fmla="*/ 1381720 h 1611218"/>
              <a:gd name="connsiteX247" fmla="*/ 2563142 w 3916307"/>
              <a:gd name="connsiteY247" fmla="*/ 1389494 h 1611218"/>
              <a:gd name="connsiteX248" fmla="*/ 2573958 w 3916307"/>
              <a:gd name="connsiteY248" fmla="*/ 1393550 h 1611218"/>
              <a:gd name="connsiteX249" fmla="*/ 2580042 w 3916307"/>
              <a:gd name="connsiteY249" fmla="*/ 1395916 h 1611218"/>
              <a:gd name="connsiteX250" fmla="*/ 2588154 w 3916307"/>
              <a:gd name="connsiteY250" fmla="*/ 1398958 h 1611218"/>
              <a:gd name="connsiteX251" fmla="*/ 2596604 w 3916307"/>
              <a:gd name="connsiteY251" fmla="*/ 1402000 h 1611218"/>
              <a:gd name="connsiteX252" fmla="*/ 2619925 w 3916307"/>
              <a:gd name="connsiteY252" fmla="*/ 1410112 h 1611218"/>
              <a:gd name="connsiteX253" fmla="*/ 2652711 w 3916307"/>
              <a:gd name="connsiteY253" fmla="*/ 1420928 h 1611218"/>
              <a:gd name="connsiteX254" fmla="*/ 2666907 w 3916307"/>
              <a:gd name="connsiteY254" fmla="*/ 1425659 h 1611218"/>
              <a:gd name="connsiteX255" fmla="*/ 2685496 w 3916307"/>
              <a:gd name="connsiteY255" fmla="*/ 1431743 h 1611218"/>
              <a:gd name="connsiteX256" fmla="*/ 2752757 w 3916307"/>
              <a:gd name="connsiteY256" fmla="*/ 1449657 h 1611218"/>
              <a:gd name="connsiteX257" fmla="*/ 2787570 w 3916307"/>
              <a:gd name="connsiteY257" fmla="*/ 1457431 h 1611218"/>
              <a:gd name="connsiteX258" fmla="*/ 2799062 w 3916307"/>
              <a:gd name="connsiteY258" fmla="*/ 1459797 h 1611218"/>
              <a:gd name="connsiteX259" fmla="*/ 2819680 w 3916307"/>
              <a:gd name="connsiteY259" fmla="*/ 1463853 h 1611218"/>
              <a:gd name="connsiteX260" fmla="*/ 2830158 w 3916307"/>
              <a:gd name="connsiteY260" fmla="*/ 1465543 h 1611218"/>
              <a:gd name="connsiteX261" fmla="*/ 2843001 w 3916307"/>
              <a:gd name="connsiteY261" fmla="*/ 1467571 h 1611218"/>
              <a:gd name="connsiteX262" fmla="*/ 2850437 w 3916307"/>
              <a:gd name="connsiteY262" fmla="*/ 1467571 h 1611218"/>
              <a:gd name="connsiteX263" fmla="*/ 2857873 w 3916307"/>
              <a:gd name="connsiteY263" fmla="*/ 1467571 h 1611218"/>
              <a:gd name="connsiteX264" fmla="*/ 2868689 w 3916307"/>
              <a:gd name="connsiteY264" fmla="*/ 1467233 h 1611218"/>
              <a:gd name="connsiteX265" fmla="*/ 2873083 w 3916307"/>
              <a:gd name="connsiteY265" fmla="*/ 1467233 h 1611218"/>
              <a:gd name="connsiteX266" fmla="*/ 2883899 w 3916307"/>
              <a:gd name="connsiteY266" fmla="*/ 1466895 h 1611218"/>
              <a:gd name="connsiteX267" fmla="*/ 2895391 w 3916307"/>
              <a:gd name="connsiteY267" fmla="*/ 1466557 h 1611218"/>
              <a:gd name="connsiteX268" fmla="*/ 2904854 w 3916307"/>
              <a:gd name="connsiteY268" fmla="*/ 1465881 h 1611218"/>
              <a:gd name="connsiteX269" fmla="*/ 2912290 w 3916307"/>
              <a:gd name="connsiteY269" fmla="*/ 1465205 h 1611218"/>
              <a:gd name="connsiteX270" fmla="*/ 2918712 w 3916307"/>
              <a:gd name="connsiteY270" fmla="*/ 1464529 h 1611218"/>
              <a:gd name="connsiteX271" fmla="*/ 2928514 w 3916307"/>
              <a:gd name="connsiteY271" fmla="*/ 1463853 h 1611218"/>
              <a:gd name="connsiteX272" fmla="*/ 2946090 w 3916307"/>
              <a:gd name="connsiteY272" fmla="*/ 1462163 h 1611218"/>
              <a:gd name="connsiteX273" fmla="*/ 2999155 w 3916307"/>
              <a:gd name="connsiteY273" fmla="*/ 1457093 h 1611218"/>
              <a:gd name="connsiteX274" fmla="*/ 3022814 w 3916307"/>
              <a:gd name="connsiteY274" fmla="*/ 1454389 h 1611218"/>
              <a:gd name="connsiteX275" fmla="*/ 3025856 w 3916307"/>
              <a:gd name="connsiteY275" fmla="*/ 1454051 h 1611218"/>
              <a:gd name="connsiteX276" fmla="*/ 3067091 w 3916307"/>
              <a:gd name="connsiteY276" fmla="*/ 1442221 h 1611218"/>
              <a:gd name="connsiteX277" fmla="*/ 3081287 w 3916307"/>
              <a:gd name="connsiteY277" fmla="*/ 1437827 h 1611218"/>
              <a:gd name="connsiteX278" fmla="*/ 3144492 w 3916307"/>
              <a:gd name="connsiteY278" fmla="*/ 1417210 h 1611218"/>
              <a:gd name="connsiteX279" fmla="*/ 3185052 w 3916307"/>
              <a:gd name="connsiteY279" fmla="*/ 1401324 h 1611218"/>
              <a:gd name="connsiteX280" fmla="*/ 3224597 w 3916307"/>
              <a:gd name="connsiteY280" fmla="*/ 1382058 h 1611218"/>
              <a:gd name="connsiteX281" fmla="*/ 3303350 w 3916307"/>
              <a:gd name="connsiteY281" fmla="*/ 1332373 h 1611218"/>
              <a:gd name="connsiteX282" fmla="*/ 3337825 w 3916307"/>
              <a:gd name="connsiteY282" fmla="*/ 1303644 h 1611218"/>
              <a:gd name="connsiteX283" fmla="*/ 3370272 w 3916307"/>
              <a:gd name="connsiteY283" fmla="*/ 1266464 h 1611218"/>
              <a:gd name="connsiteX284" fmla="*/ 3394608 w 3916307"/>
              <a:gd name="connsiteY284" fmla="*/ 1221173 h 1611218"/>
              <a:gd name="connsiteX285" fmla="*/ 3405762 w 3916307"/>
              <a:gd name="connsiteY285" fmla="*/ 1175882 h 1611218"/>
              <a:gd name="connsiteX286" fmla="*/ 3400354 w 3916307"/>
              <a:gd name="connsiteY286" fmla="*/ 1092059 h 1611218"/>
              <a:gd name="connsiteX287" fmla="*/ 3372300 w 3916307"/>
              <a:gd name="connsiteY287" fmla="*/ 1027164 h 1611218"/>
              <a:gd name="connsiteX288" fmla="*/ 3367230 w 3916307"/>
              <a:gd name="connsiteY288" fmla="*/ 1017362 h 1611218"/>
              <a:gd name="connsiteX289" fmla="*/ 3340191 w 3916307"/>
              <a:gd name="connsiteY289" fmla="*/ 964973 h 1611218"/>
              <a:gd name="connsiteX290" fmla="*/ 3336811 w 3916307"/>
              <a:gd name="connsiteY290" fmla="*/ 958552 h 1611218"/>
              <a:gd name="connsiteX291" fmla="*/ 3312137 w 3916307"/>
              <a:gd name="connsiteY291" fmla="*/ 906838 h 1611218"/>
              <a:gd name="connsiteX292" fmla="*/ 3301659 w 3916307"/>
              <a:gd name="connsiteY292" fmla="*/ 835184 h 1611218"/>
              <a:gd name="connsiteX293" fmla="*/ 3305377 w 3916307"/>
              <a:gd name="connsiteY293" fmla="*/ 797328 h 1611218"/>
              <a:gd name="connsiteX294" fmla="*/ 3317883 w 3916307"/>
              <a:gd name="connsiteY294" fmla="*/ 766909 h 1611218"/>
              <a:gd name="connsiteX295" fmla="*/ 3346275 w 3916307"/>
              <a:gd name="connsiteY295" fmla="*/ 730405 h 1611218"/>
              <a:gd name="connsiteX296" fmla="*/ 3393256 w 3916307"/>
              <a:gd name="connsiteY296" fmla="*/ 688494 h 1611218"/>
              <a:gd name="connsiteX297" fmla="*/ 3439561 w 3916307"/>
              <a:gd name="connsiteY297" fmla="*/ 657399 h 1611218"/>
              <a:gd name="connsiteX298" fmla="*/ 3452405 w 3916307"/>
              <a:gd name="connsiteY298" fmla="*/ 649287 h 1611218"/>
              <a:gd name="connsiteX299" fmla="*/ 3521356 w 3916307"/>
              <a:gd name="connsiteY299" fmla="*/ 613797 h 1611218"/>
              <a:gd name="connsiteX300" fmla="*/ 3603488 w 3916307"/>
              <a:gd name="connsiteY300" fmla="*/ 583040 h 1611218"/>
              <a:gd name="connsiteX301" fmla="*/ 3614642 w 3916307"/>
              <a:gd name="connsiteY301" fmla="*/ 579322 h 1611218"/>
              <a:gd name="connsiteX302" fmla="*/ 3632218 w 3916307"/>
              <a:gd name="connsiteY302" fmla="*/ 573238 h 1611218"/>
              <a:gd name="connsiteX303" fmla="*/ 3686973 w 3916307"/>
              <a:gd name="connsiteY303" fmla="*/ 553972 h 1611218"/>
              <a:gd name="connsiteX304" fmla="*/ 3766401 w 3916307"/>
              <a:gd name="connsiteY304" fmla="*/ 520173 h 1611218"/>
              <a:gd name="connsiteX305" fmla="*/ 3801891 w 3916307"/>
              <a:gd name="connsiteY305" fmla="*/ 500907 h 1611218"/>
              <a:gd name="connsiteX306" fmla="*/ 3841774 w 3916307"/>
              <a:gd name="connsiteY306" fmla="*/ 475558 h 1611218"/>
              <a:gd name="connsiteX307" fmla="*/ 3874222 w 3916307"/>
              <a:gd name="connsiteY307" fmla="*/ 449532 h 1611218"/>
              <a:gd name="connsiteX308" fmla="*/ 3902951 w 3916307"/>
              <a:gd name="connsiteY308" fmla="*/ 409311 h 1611218"/>
              <a:gd name="connsiteX309" fmla="*/ 3914781 w 3916307"/>
              <a:gd name="connsiteY309" fmla="*/ 316701 h 1611218"/>
              <a:gd name="connsiteX310" fmla="*/ 3909035 w 3916307"/>
              <a:gd name="connsiteY310" fmla="*/ 286957 h 1611218"/>
              <a:gd name="connsiteX311" fmla="*/ 3907345 w 3916307"/>
              <a:gd name="connsiteY311" fmla="*/ 278507 h 1611218"/>
              <a:gd name="connsiteX312" fmla="*/ 3895515 w 3916307"/>
              <a:gd name="connsiteY312" fmla="*/ 235244 h 1611218"/>
              <a:gd name="connsiteX313" fmla="*/ 3846506 w 3916307"/>
              <a:gd name="connsiteY313" fmla="*/ 155815 h 1611218"/>
              <a:gd name="connsiteX314" fmla="*/ 3782287 w 3916307"/>
              <a:gd name="connsiteY314" fmla="*/ 104102 h 1611218"/>
              <a:gd name="connsiteX315" fmla="*/ 3738686 w 3916307"/>
              <a:gd name="connsiteY315" fmla="*/ 76725 h 1611218"/>
              <a:gd name="connsiteX316" fmla="*/ 3698803 w 3916307"/>
              <a:gd name="connsiteY316" fmla="*/ 57121 h 1611218"/>
              <a:gd name="connsiteX317" fmla="*/ 3661285 w 3916307"/>
              <a:gd name="connsiteY317" fmla="*/ 43263 h 1611218"/>
              <a:gd name="connsiteX318" fmla="*/ 3652835 w 3916307"/>
              <a:gd name="connsiteY318" fmla="*/ 40559 h 1611218"/>
              <a:gd name="connsiteX319" fmla="*/ 3649455 w 3916307"/>
              <a:gd name="connsiteY319" fmla="*/ 39545 h 1611218"/>
              <a:gd name="connsiteX320" fmla="*/ 3622416 w 3916307"/>
              <a:gd name="connsiteY320" fmla="*/ 31433 h 1611218"/>
              <a:gd name="connsiteX321" fmla="*/ 3597066 w 3916307"/>
              <a:gd name="connsiteY321" fmla="*/ 25350 h 1611218"/>
              <a:gd name="connsiteX322" fmla="*/ 3519328 w 3916307"/>
              <a:gd name="connsiteY322" fmla="*/ 8788 h 1611218"/>
              <a:gd name="connsiteX323" fmla="*/ 3486880 w 3916307"/>
              <a:gd name="connsiteY323" fmla="*/ 4732 h 1611218"/>
              <a:gd name="connsiteX324" fmla="*/ 3480120 w 3916307"/>
              <a:gd name="connsiteY324" fmla="*/ 4056 h 1611218"/>
              <a:gd name="connsiteX325" fmla="*/ 3465925 w 3916307"/>
              <a:gd name="connsiteY325" fmla="*/ 2366 h 1611218"/>
              <a:gd name="connsiteX326" fmla="*/ 3452743 w 3916307"/>
              <a:gd name="connsiteY326" fmla="*/ 0 h 1611218"/>
              <a:gd name="connsiteX327" fmla="*/ 1979088 w 3916307"/>
              <a:gd name="connsiteY327" fmla="*/ 1337443 h 1611218"/>
              <a:gd name="connsiteX328" fmla="*/ 1974356 w 3916307"/>
              <a:gd name="connsiteY328" fmla="*/ 1329669 h 1611218"/>
              <a:gd name="connsiteX329" fmla="*/ 1970977 w 3916307"/>
              <a:gd name="connsiteY329" fmla="*/ 1324599 h 1611218"/>
              <a:gd name="connsiteX330" fmla="*/ 1964893 w 3916307"/>
              <a:gd name="connsiteY330" fmla="*/ 1315473 h 1611218"/>
              <a:gd name="connsiteX331" fmla="*/ 1967259 w 3916307"/>
              <a:gd name="connsiteY331" fmla="*/ 1313107 h 1611218"/>
              <a:gd name="connsiteX332" fmla="*/ 1969625 w 3916307"/>
              <a:gd name="connsiteY332" fmla="*/ 1318177 h 1611218"/>
              <a:gd name="connsiteX333" fmla="*/ 1984834 w 3916307"/>
              <a:gd name="connsiteY333" fmla="*/ 1331021 h 1611218"/>
              <a:gd name="connsiteX334" fmla="*/ 1979764 w 3916307"/>
              <a:gd name="connsiteY334" fmla="*/ 1336091 h 1611218"/>
              <a:gd name="connsiteX335" fmla="*/ 1979088 w 3916307"/>
              <a:gd name="connsiteY335" fmla="*/ 1337443 h 161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3916307" h="1611218">
                <a:moveTo>
                  <a:pt x="3452743" y="0"/>
                </a:moveTo>
                <a:cubicBezTo>
                  <a:pt x="3448687" y="0"/>
                  <a:pt x="3444631" y="0"/>
                  <a:pt x="3440575" y="338"/>
                </a:cubicBezTo>
                <a:lnTo>
                  <a:pt x="3432125" y="338"/>
                </a:lnTo>
                <a:lnTo>
                  <a:pt x="3424351" y="338"/>
                </a:lnTo>
                <a:cubicBezTo>
                  <a:pt x="3420633" y="338"/>
                  <a:pt x="3416915" y="338"/>
                  <a:pt x="3413535" y="338"/>
                </a:cubicBezTo>
                <a:cubicBezTo>
                  <a:pt x="3406100" y="676"/>
                  <a:pt x="3398326" y="6760"/>
                  <a:pt x="3394270" y="11830"/>
                </a:cubicBezTo>
                <a:cubicBezTo>
                  <a:pt x="3393594" y="11830"/>
                  <a:pt x="3392242" y="11830"/>
                  <a:pt x="3391228" y="11830"/>
                </a:cubicBezTo>
                <a:lnTo>
                  <a:pt x="3387848" y="11830"/>
                </a:lnTo>
                <a:lnTo>
                  <a:pt x="3384806" y="11492"/>
                </a:lnTo>
                <a:cubicBezTo>
                  <a:pt x="3383454" y="11492"/>
                  <a:pt x="3381764" y="11492"/>
                  <a:pt x="3380412" y="11830"/>
                </a:cubicBezTo>
                <a:cubicBezTo>
                  <a:pt x="3378046" y="12168"/>
                  <a:pt x="3375680" y="13182"/>
                  <a:pt x="3372638" y="14196"/>
                </a:cubicBezTo>
                <a:lnTo>
                  <a:pt x="3369596" y="14872"/>
                </a:lnTo>
                <a:cubicBezTo>
                  <a:pt x="3342895" y="15210"/>
                  <a:pt x="3313489" y="18252"/>
                  <a:pt x="3280028" y="23660"/>
                </a:cubicBezTo>
                <a:cubicBezTo>
                  <a:pt x="3259410" y="27378"/>
                  <a:pt x="3238793" y="31771"/>
                  <a:pt x="3218175" y="36165"/>
                </a:cubicBezTo>
                <a:lnTo>
                  <a:pt x="3201275" y="39545"/>
                </a:lnTo>
                <a:lnTo>
                  <a:pt x="3180658" y="44615"/>
                </a:lnTo>
                <a:lnTo>
                  <a:pt x="3163758" y="48333"/>
                </a:lnTo>
                <a:lnTo>
                  <a:pt x="3160040" y="49347"/>
                </a:lnTo>
                <a:cubicBezTo>
                  <a:pt x="3148886" y="52051"/>
                  <a:pt x="3137394" y="54417"/>
                  <a:pt x="3126240" y="56783"/>
                </a:cubicBezTo>
                <a:cubicBezTo>
                  <a:pt x="3096497" y="63205"/>
                  <a:pt x="3066754" y="68275"/>
                  <a:pt x="3046812" y="70979"/>
                </a:cubicBezTo>
                <a:cubicBezTo>
                  <a:pt x="3020110" y="75373"/>
                  <a:pt x="2993409" y="78415"/>
                  <a:pt x="2968059" y="80781"/>
                </a:cubicBezTo>
                <a:lnTo>
                  <a:pt x="2960961" y="81457"/>
                </a:lnTo>
                <a:cubicBezTo>
                  <a:pt x="2946428" y="83147"/>
                  <a:pt x="2931894" y="84499"/>
                  <a:pt x="2917360" y="85851"/>
                </a:cubicBezTo>
                <a:lnTo>
                  <a:pt x="2913642" y="86189"/>
                </a:lnTo>
                <a:lnTo>
                  <a:pt x="2893362" y="88554"/>
                </a:lnTo>
                <a:lnTo>
                  <a:pt x="2874097" y="90582"/>
                </a:lnTo>
                <a:lnTo>
                  <a:pt x="2834552" y="94976"/>
                </a:lnTo>
                <a:lnTo>
                  <a:pt x="2821032" y="96666"/>
                </a:lnTo>
                <a:cubicBezTo>
                  <a:pt x="2808526" y="98018"/>
                  <a:pt x="2796020" y="99370"/>
                  <a:pt x="2783852" y="100722"/>
                </a:cubicBezTo>
                <a:cubicBezTo>
                  <a:pt x="2754447" y="103764"/>
                  <a:pt x="2724703" y="106468"/>
                  <a:pt x="2695298" y="109172"/>
                </a:cubicBezTo>
                <a:cubicBezTo>
                  <a:pt x="2683806" y="110186"/>
                  <a:pt x="2672314" y="110862"/>
                  <a:pt x="2661161" y="111876"/>
                </a:cubicBezTo>
                <a:cubicBezTo>
                  <a:pt x="2643247" y="113228"/>
                  <a:pt x="2625671" y="114242"/>
                  <a:pt x="2607758" y="115932"/>
                </a:cubicBezTo>
                <a:cubicBezTo>
                  <a:pt x="2601336" y="116608"/>
                  <a:pt x="2594576" y="116946"/>
                  <a:pt x="2588154" y="117622"/>
                </a:cubicBezTo>
                <a:cubicBezTo>
                  <a:pt x="2578352" y="118298"/>
                  <a:pt x="2569902" y="118974"/>
                  <a:pt x="2561452" y="119988"/>
                </a:cubicBezTo>
                <a:cubicBezTo>
                  <a:pt x="2548271" y="121340"/>
                  <a:pt x="2534751" y="122692"/>
                  <a:pt x="2521569" y="123706"/>
                </a:cubicBezTo>
                <a:lnTo>
                  <a:pt x="2511091" y="124720"/>
                </a:lnTo>
                <a:cubicBezTo>
                  <a:pt x="2483714" y="127086"/>
                  <a:pt x="2458364" y="129452"/>
                  <a:pt x="2432339" y="130804"/>
                </a:cubicBezTo>
                <a:cubicBezTo>
                  <a:pt x="2410369" y="132156"/>
                  <a:pt x="2388399" y="133170"/>
                  <a:pt x="2366430" y="133846"/>
                </a:cubicBezTo>
                <a:lnTo>
                  <a:pt x="2344460" y="134860"/>
                </a:lnTo>
                <a:cubicBezTo>
                  <a:pt x="2319111" y="135874"/>
                  <a:pt x="2294099" y="137226"/>
                  <a:pt x="2268749" y="138578"/>
                </a:cubicBezTo>
                <a:lnTo>
                  <a:pt x="2217374" y="140944"/>
                </a:lnTo>
                <a:cubicBezTo>
                  <a:pt x="2176139" y="142972"/>
                  <a:pt x="2134904" y="144324"/>
                  <a:pt x="2093330" y="145675"/>
                </a:cubicBezTo>
                <a:lnTo>
                  <a:pt x="2051757" y="146689"/>
                </a:lnTo>
                <a:lnTo>
                  <a:pt x="2006804" y="147703"/>
                </a:lnTo>
                <a:lnTo>
                  <a:pt x="1995312" y="147703"/>
                </a:lnTo>
                <a:cubicBezTo>
                  <a:pt x="1950021" y="147703"/>
                  <a:pt x="1904730" y="148379"/>
                  <a:pt x="1859100" y="149055"/>
                </a:cubicBezTo>
                <a:lnTo>
                  <a:pt x="1826653" y="149393"/>
                </a:lnTo>
                <a:cubicBezTo>
                  <a:pt x="1799275" y="149731"/>
                  <a:pt x="1773588" y="150069"/>
                  <a:pt x="1747900" y="150069"/>
                </a:cubicBezTo>
                <a:lnTo>
                  <a:pt x="1740126" y="150069"/>
                </a:lnTo>
                <a:lnTo>
                  <a:pt x="1731339" y="150069"/>
                </a:lnTo>
                <a:cubicBezTo>
                  <a:pt x="1717819" y="150069"/>
                  <a:pt x="1704299" y="150407"/>
                  <a:pt x="1690441" y="150407"/>
                </a:cubicBezTo>
                <a:lnTo>
                  <a:pt x="1687061" y="150407"/>
                </a:lnTo>
                <a:cubicBezTo>
                  <a:pt x="1685371" y="150407"/>
                  <a:pt x="1683682" y="150407"/>
                  <a:pt x="1682329" y="150745"/>
                </a:cubicBezTo>
                <a:lnTo>
                  <a:pt x="1617773" y="152435"/>
                </a:lnTo>
                <a:lnTo>
                  <a:pt x="1613379" y="153111"/>
                </a:lnTo>
                <a:lnTo>
                  <a:pt x="1594451" y="152773"/>
                </a:lnTo>
                <a:lnTo>
                  <a:pt x="1577551" y="153111"/>
                </a:lnTo>
                <a:cubicBezTo>
                  <a:pt x="1544428" y="153787"/>
                  <a:pt x="1509952" y="154125"/>
                  <a:pt x="1475139" y="154125"/>
                </a:cubicBezTo>
                <a:cubicBezTo>
                  <a:pt x="1449113" y="154125"/>
                  <a:pt x="1423088" y="153787"/>
                  <a:pt x="1397400" y="153449"/>
                </a:cubicBezTo>
                <a:cubicBezTo>
                  <a:pt x="1335210" y="152435"/>
                  <a:pt x="1273019" y="151083"/>
                  <a:pt x="1210828" y="149055"/>
                </a:cubicBezTo>
                <a:cubicBezTo>
                  <a:pt x="1196970" y="148717"/>
                  <a:pt x="1183112" y="148041"/>
                  <a:pt x="1169254" y="147365"/>
                </a:cubicBezTo>
                <a:cubicBezTo>
                  <a:pt x="1153031" y="146351"/>
                  <a:pt x="1138497" y="145675"/>
                  <a:pt x="1123963" y="145000"/>
                </a:cubicBezTo>
                <a:cubicBezTo>
                  <a:pt x="1109091" y="144662"/>
                  <a:pt x="1094220" y="143648"/>
                  <a:pt x="1079348" y="142972"/>
                </a:cubicBezTo>
                <a:lnTo>
                  <a:pt x="1066166" y="142296"/>
                </a:lnTo>
                <a:lnTo>
                  <a:pt x="1038113" y="140944"/>
                </a:lnTo>
                <a:cubicBezTo>
                  <a:pt x="1017157" y="140268"/>
                  <a:pt x="995863" y="138916"/>
                  <a:pt x="974908" y="137902"/>
                </a:cubicBezTo>
                <a:lnTo>
                  <a:pt x="942798" y="135874"/>
                </a:lnTo>
                <a:cubicBezTo>
                  <a:pt x="918463" y="134522"/>
                  <a:pt x="892437" y="133846"/>
                  <a:pt x="855596" y="133508"/>
                </a:cubicBezTo>
                <a:lnTo>
                  <a:pt x="831598" y="133508"/>
                </a:lnTo>
                <a:cubicBezTo>
                  <a:pt x="805911" y="133508"/>
                  <a:pt x="780223" y="133846"/>
                  <a:pt x="754536" y="133846"/>
                </a:cubicBezTo>
                <a:lnTo>
                  <a:pt x="713976" y="134184"/>
                </a:lnTo>
                <a:cubicBezTo>
                  <a:pt x="686599" y="134522"/>
                  <a:pt x="658207" y="136550"/>
                  <a:pt x="634886" y="137902"/>
                </a:cubicBezTo>
                <a:lnTo>
                  <a:pt x="621704" y="138916"/>
                </a:lnTo>
                <a:cubicBezTo>
                  <a:pt x="611226" y="139592"/>
                  <a:pt x="601086" y="140268"/>
                  <a:pt x="590608" y="140606"/>
                </a:cubicBezTo>
                <a:cubicBezTo>
                  <a:pt x="587228" y="136888"/>
                  <a:pt x="582159" y="134522"/>
                  <a:pt x="576751" y="134184"/>
                </a:cubicBezTo>
                <a:lnTo>
                  <a:pt x="573709" y="133508"/>
                </a:lnTo>
                <a:cubicBezTo>
                  <a:pt x="571343" y="132832"/>
                  <a:pt x="570329" y="132494"/>
                  <a:pt x="568301" y="132494"/>
                </a:cubicBezTo>
                <a:cubicBezTo>
                  <a:pt x="563907" y="132494"/>
                  <a:pt x="560865" y="132494"/>
                  <a:pt x="557147" y="132832"/>
                </a:cubicBezTo>
                <a:cubicBezTo>
                  <a:pt x="552753" y="133508"/>
                  <a:pt x="548021" y="133846"/>
                  <a:pt x="543627" y="134184"/>
                </a:cubicBezTo>
                <a:lnTo>
                  <a:pt x="539909" y="134184"/>
                </a:lnTo>
                <a:cubicBezTo>
                  <a:pt x="527065" y="134184"/>
                  <a:pt x="514222" y="134860"/>
                  <a:pt x="501716" y="135198"/>
                </a:cubicBezTo>
                <a:lnTo>
                  <a:pt x="493604" y="135198"/>
                </a:lnTo>
                <a:lnTo>
                  <a:pt x="489210" y="135198"/>
                </a:lnTo>
                <a:lnTo>
                  <a:pt x="485154" y="135198"/>
                </a:lnTo>
                <a:lnTo>
                  <a:pt x="480760" y="135198"/>
                </a:lnTo>
                <a:cubicBezTo>
                  <a:pt x="473324" y="135536"/>
                  <a:pt x="465551" y="135874"/>
                  <a:pt x="458115" y="136212"/>
                </a:cubicBezTo>
                <a:lnTo>
                  <a:pt x="448989" y="136550"/>
                </a:lnTo>
                <a:cubicBezTo>
                  <a:pt x="417893" y="137226"/>
                  <a:pt x="387136" y="140944"/>
                  <a:pt x="361110" y="144662"/>
                </a:cubicBezTo>
                <a:cubicBezTo>
                  <a:pt x="328325" y="149393"/>
                  <a:pt x="296215" y="158181"/>
                  <a:pt x="269176" y="165955"/>
                </a:cubicBezTo>
                <a:lnTo>
                  <a:pt x="264782" y="167983"/>
                </a:lnTo>
                <a:cubicBezTo>
                  <a:pt x="258360" y="169335"/>
                  <a:pt x="250248" y="171363"/>
                  <a:pt x="241798" y="173391"/>
                </a:cubicBezTo>
                <a:lnTo>
                  <a:pt x="231997" y="176095"/>
                </a:lnTo>
                <a:cubicBezTo>
                  <a:pt x="210703" y="181165"/>
                  <a:pt x="191775" y="185897"/>
                  <a:pt x="172510" y="192319"/>
                </a:cubicBezTo>
                <a:cubicBezTo>
                  <a:pt x="144456" y="201783"/>
                  <a:pt x="118431" y="213612"/>
                  <a:pt x="95447" y="227470"/>
                </a:cubicBezTo>
                <a:cubicBezTo>
                  <a:pt x="82941" y="234906"/>
                  <a:pt x="67055" y="244370"/>
                  <a:pt x="53536" y="255524"/>
                </a:cubicBezTo>
                <a:cubicBezTo>
                  <a:pt x="47790" y="260256"/>
                  <a:pt x="42382" y="265663"/>
                  <a:pt x="37312" y="271409"/>
                </a:cubicBezTo>
                <a:lnTo>
                  <a:pt x="33594" y="275127"/>
                </a:lnTo>
                <a:cubicBezTo>
                  <a:pt x="27510" y="281549"/>
                  <a:pt x="23792" y="286619"/>
                  <a:pt x="21088" y="291013"/>
                </a:cubicBezTo>
                <a:cubicBezTo>
                  <a:pt x="15680" y="299125"/>
                  <a:pt x="11624" y="306899"/>
                  <a:pt x="8582" y="315011"/>
                </a:cubicBezTo>
                <a:cubicBezTo>
                  <a:pt x="4865" y="324474"/>
                  <a:pt x="2837" y="334952"/>
                  <a:pt x="1485" y="343064"/>
                </a:cubicBezTo>
                <a:cubicBezTo>
                  <a:pt x="471" y="349486"/>
                  <a:pt x="471" y="355908"/>
                  <a:pt x="133" y="362330"/>
                </a:cubicBezTo>
                <a:cubicBezTo>
                  <a:pt x="-205" y="373822"/>
                  <a:pt x="133" y="383285"/>
                  <a:pt x="809" y="392749"/>
                </a:cubicBezTo>
                <a:cubicBezTo>
                  <a:pt x="2161" y="409311"/>
                  <a:pt x="7568" y="425535"/>
                  <a:pt x="12638" y="439392"/>
                </a:cubicBezTo>
                <a:cubicBezTo>
                  <a:pt x="14328" y="443786"/>
                  <a:pt x="16356" y="448180"/>
                  <a:pt x="18384" y="452574"/>
                </a:cubicBezTo>
                <a:lnTo>
                  <a:pt x="20750" y="457982"/>
                </a:lnTo>
                <a:cubicBezTo>
                  <a:pt x="23454" y="464404"/>
                  <a:pt x="26496" y="471164"/>
                  <a:pt x="30552" y="476910"/>
                </a:cubicBezTo>
                <a:cubicBezTo>
                  <a:pt x="37988" y="489416"/>
                  <a:pt x="47452" y="504963"/>
                  <a:pt x="58944" y="517469"/>
                </a:cubicBezTo>
                <a:cubicBezTo>
                  <a:pt x="65027" y="524229"/>
                  <a:pt x="71787" y="530313"/>
                  <a:pt x="78547" y="536397"/>
                </a:cubicBezTo>
                <a:cubicBezTo>
                  <a:pt x="84293" y="541805"/>
                  <a:pt x="90377" y="546875"/>
                  <a:pt x="96461" y="551607"/>
                </a:cubicBezTo>
                <a:cubicBezTo>
                  <a:pt x="119783" y="568844"/>
                  <a:pt x="146146" y="583040"/>
                  <a:pt x="174876" y="594194"/>
                </a:cubicBezTo>
                <a:cubicBezTo>
                  <a:pt x="180621" y="596560"/>
                  <a:pt x="186029" y="598588"/>
                  <a:pt x="191775" y="600278"/>
                </a:cubicBezTo>
                <a:lnTo>
                  <a:pt x="197183" y="602306"/>
                </a:lnTo>
                <a:lnTo>
                  <a:pt x="201915" y="603996"/>
                </a:lnTo>
                <a:cubicBezTo>
                  <a:pt x="220505" y="610417"/>
                  <a:pt x="237067" y="616501"/>
                  <a:pt x="253290" y="623937"/>
                </a:cubicBezTo>
                <a:cubicBezTo>
                  <a:pt x="261402" y="627655"/>
                  <a:pt x="269514" y="631035"/>
                  <a:pt x="277288" y="635429"/>
                </a:cubicBezTo>
                <a:cubicBezTo>
                  <a:pt x="299257" y="648273"/>
                  <a:pt x="319199" y="663145"/>
                  <a:pt x="336437" y="679030"/>
                </a:cubicBezTo>
                <a:cubicBezTo>
                  <a:pt x="349957" y="692888"/>
                  <a:pt x="360772" y="705394"/>
                  <a:pt x="368884" y="718238"/>
                </a:cubicBezTo>
                <a:cubicBezTo>
                  <a:pt x="371926" y="723646"/>
                  <a:pt x="374630" y="729391"/>
                  <a:pt x="376658" y="735137"/>
                </a:cubicBezTo>
                <a:cubicBezTo>
                  <a:pt x="376996" y="737165"/>
                  <a:pt x="377334" y="739531"/>
                  <a:pt x="377334" y="741559"/>
                </a:cubicBezTo>
                <a:cubicBezTo>
                  <a:pt x="376996" y="745953"/>
                  <a:pt x="376658" y="750009"/>
                  <a:pt x="375644" y="753727"/>
                </a:cubicBezTo>
                <a:cubicBezTo>
                  <a:pt x="372940" y="763867"/>
                  <a:pt x="369560" y="772993"/>
                  <a:pt x="365842" y="780767"/>
                </a:cubicBezTo>
                <a:cubicBezTo>
                  <a:pt x="360096" y="789554"/>
                  <a:pt x="353336" y="797328"/>
                  <a:pt x="348605" y="802398"/>
                </a:cubicBezTo>
                <a:cubicBezTo>
                  <a:pt x="334071" y="816594"/>
                  <a:pt x="316833" y="830114"/>
                  <a:pt x="303313" y="840929"/>
                </a:cubicBezTo>
                <a:lnTo>
                  <a:pt x="293850" y="848365"/>
                </a:lnTo>
                <a:lnTo>
                  <a:pt x="286076" y="855125"/>
                </a:lnTo>
                <a:cubicBezTo>
                  <a:pt x="279992" y="860195"/>
                  <a:pt x="274246" y="865265"/>
                  <a:pt x="268162" y="870673"/>
                </a:cubicBezTo>
                <a:lnTo>
                  <a:pt x="260050" y="878109"/>
                </a:lnTo>
                <a:cubicBezTo>
                  <a:pt x="250586" y="886897"/>
                  <a:pt x="241460" y="896361"/>
                  <a:pt x="231997" y="907176"/>
                </a:cubicBezTo>
                <a:cubicBezTo>
                  <a:pt x="221519" y="919682"/>
                  <a:pt x="213069" y="931850"/>
                  <a:pt x="206985" y="943680"/>
                </a:cubicBezTo>
                <a:cubicBezTo>
                  <a:pt x="200563" y="955172"/>
                  <a:pt x="196845" y="967677"/>
                  <a:pt x="194479" y="982211"/>
                </a:cubicBezTo>
                <a:cubicBezTo>
                  <a:pt x="193803" y="986943"/>
                  <a:pt x="193803" y="992013"/>
                  <a:pt x="193803" y="997083"/>
                </a:cubicBezTo>
                <a:cubicBezTo>
                  <a:pt x="194141" y="1006885"/>
                  <a:pt x="194479" y="1014997"/>
                  <a:pt x="195493" y="1023108"/>
                </a:cubicBezTo>
                <a:cubicBezTo>
                  <a:pt x="197859" y="1038656"/>
                  <a:pt x="202591" y="1054204"/>
                  <a:pt x="206647" y="1066034"/>
                </a:cubicBezTo>
                <a:cubicBezTo>
                  <a:pt x="216449" y="1095439"/>
                  <a:pt x="235039" y="1122141"/>
                  <a:pt x="252276" y="1144110"/>
                </a:cubicBezTo>
                <a:cubicBezTo>
                  <a:pt x="269514" y="1165742"/>
                  <a:pt x="290470" y="1187036"/>
                  <a:pt x="316495" y="1209343"/>
                </a:cubicBezTo>
                <a:cubicBezTo>
                  <a:pt x="328325" y="1219483"/>
                  <a:pt x="340493" y="1228271"/>
                  <a:pt x="349957" y="1234693"/>
                </a:cubicBezTo>
                <a:cubicBezTo>
                  <a:pt x="364828" y="1245171"/>
                  <a:pt x="378348" y="1253620"/>
                  <a:pt x="391192" y="1260718"/>
                </a:cubicBezTo>
                <a:cubicBezTo>
                  <a:pt x="400656" y="1266126"/>
                  <a:pt x="410795" y="1270520"/>
                  <a:pt x="420597" y="1275252"/>
                </a:cubicBezTo>
                <a:lnTo>
                  <a:pt x="423301" y="1276604"/>
                </a:lnTo>
                <a:lnTo>
                  <a:pt x="426343" y="1277956"/>
                </a:lnTo>
                <a:lnTo>
                  <a:pt x="430399" y="1279646"/>
                </a:lnTo>
                <a:cubicBezTo>
                  <a:pt x="443919" y="1286068"/>
                  <a:pt x="458115" y="1292152"/>
                  <a:pt x="472310" y="1297560"/>
                </a:cubicBezTo>
                <a:cubicBezTo>
                  <a:pt x="497322" y="1307362"/>
                  <a:pt x="520982" y="1315811"/>
                  <a:pt x="544641" y="1323247"/>
                </a:cubicBezTo>
                <a:cubicBezTo>
                  <a:pt x="554443" y="1324937"/>
                  <a:pt x="563907" y="1326289"/>
                  <a:pt x="573371" y="1327303"/>
                </a:cubicBezTo>
                <a:lnTo>
                  <a:pt x="589594" y="1329331"/>
                </a:lnTo>
                <a:cubicBezTo>
                  <a:pt x="601424" y="1331021"/>
                  <a:pt x="611226" y="1332035"/>
                  <a:pt x="621366" y="1333049"/>
                </a:cubicBezTo>
                <a:lnTo>
                  <a:pt x="637252" y="1334739"/>
                </a:lnTo>
                <a:lnTo>
                  <a:pt x="651447" y="1336429"/>
                </a:lnTo>
                <a:cubicBezTo>
                  <a:pt x="658207" y="1337105"/>
                  <a:pt x="665305" y="1338119"/>
                  <a:pt x="672065" y="1338457"/>
                </a:cubicBezTo>
                <a:lnTo>
                  <a:pt x="721750" y="1342851"/>
                </a:lnTo>
                <a:cubicBezTo>
                  <a:pt x="732566" y="1343865"/>
                  <a:pt x="743382" y="1344879"/>
                  <a:pt x="754536" y="1345555"/>
                </a:cubicBezTo>
                <a:cubicBezTo>
                  <a:pt x="766365" y="1345217"/>
                  <a:pt x="776167" y="1345217"/>
                  <a:pt x="786307" y="1345217"/>
                </a:cubicBezTo>
                <a:lnTo>
                  <a:pt x="797123" y="1345217"/>
                </a:lnTo>
                <a:lnTo>
                  <a:pt x="801855" y="1345217"/>
                </a:lnTo>
                <a:cubicBezTo>
                  <a:pt x="808953" y="1345217"/>
                  <a:pt x="816388" y="1345217"/>
                  <a:pt x="823486" y="1344879"/>
                </a:cubicBezTo>
                <a:lnTo>
                  <a:pt x="839372" y="1344541"/>
                </a:lnTo>
                <a:lnTo>
                  <a:pt x="856610" y="1344203"/>
                </a:lnTo>
                <a:lnTo>
                  <a:pt x="863708" y="1344203"/>
                </a:lnTo>
                <a:lnTo>
                  <a:pt x="874523" y="1343865"/>
                </a:lnTo>
                <a:lnTo>
                  <a:pt x="885339" y="1343865"/>
                </a:lnTo>
                <a:lnTo>
                  <a:pt x="895479" y="1343865"/>
                </a:lnTo>
                <a:cubicBezTo>
                  <a:pt x="905619" y="1343865"/>
                  <a:pt x="915759" y="1343865"/>
                  <a:pt x="925899" y="1343527"/>
                </a:cubicBezTo>
                <a:cubicBezTo>
                  <a:pt x="932996" y="1343189"/>
                  <a:pt x="940094" y="1342851"/>
                  <a:pt x="947530" y="1342175"/>
                </a:cubicBezTo>
                <a:cubicBezTo>
                  <a:pt x="954628" y="1341499"/>
                  <a:pt x="961726" y="1340823"/>
                  <a:pt x="968824" y="1339809"/>
                </a:cubicBezTo>
                <a:cubicBezTo>
                  <a:pt x="983696" y="1337781"/>
                  <a:pt x="998229" y="1335753"/>
                  <a:pt x="1012763" y="1333387"/>
                </a:cubicBezTo>
                <a:lnTo>
                  <a:pt x="1023241" y="1331359"/>
                </a:lnTo>
                <a:lnTo>
                  <a:pt x="1034395" y="1329331"/>
                </a:lnTo>
                <a:lnTo>
                  <a:pt x="1043183" y="1327979"/>
                </a:lnTo>
                <a:cubicBezTo>
                  <a:pt x="1050618" y="1327303"/>
                  <a:pt x="1058054" y="1326627"/>
                  <a:pt x="1065828" y="1325951"/>
                </a:cubicBezTo>
                <a:cubicBezTo>
                  <a:pt x="1080362" y="1323923"/>
                  <a:pt x="1094558" y="1320881"/>
                  <a:pt x="1109091" y="1317839"/>
                </a:cubicBezTo>
                <a:lnTo>
                  <a:pt x="1125991" y="1315135"/>
                </a:lnTo>
                <a:lnTo>
                  <a:pt x="1131737" y="1314121"/>
                </a:lnTo>
                <a:cubicBezTo>
                  <a:pt x="1138159" y="1312769"/>
                  <a:pt x="1143905" y="1311755"/>
                  <a:pt x="1149651" y="1310741"/>
                </a:cubicBezTo>
                <a:lnTo>
                  <a:pt x="1154721" y="1309727"/>
                </a:lnTo>
                <a:cubicBezTo>
                  <a:pt x="1163170" y="1308038"/>
                  <a:pt x="1170268" y="1306348"/>
                  <a:pt x="1177366" y="1305333"/>
                </a:cubicBezTo>
                <a:lnTo>
                  <a:pt x="1181422" y="1304657"/>
                </a:lnTo>
                <a:lnTo>
                  <a:pt x="1206772" y="1300264"/>
                </a:lnTo>
                <a:lnTo>
                  <a:pt x="1213532" y="1299250"/>
                </a:lnTo>
                <a:lnTo>
                  <a:pt x="1220291" y="1298236"/>
                </a:lnTo>
                <a:lnTo>
                  <a:pt x="1234149" y="1295870"/>
                </a:lnTo>
                <a:lnTo>
                  <a:pt x="1247331" y="1293504"/>
                </a:lnTo>
                <a:lnTo>
                  <a:pt x="1254429" y="1292490"/>
                </a:lnTo>
                <a:cubicBezTo>
                  <a:pt x="1277413" y="1288096"/>
                  <a:pt x="1300396" y="1283026"/>
                  <a:pt x="1323042" y="1277618"/>
                </a:cubicBezTo>
                <a:cubicBezTo>
                  <a:pt x="1328112" y="1276942"/>
                  <a:pt x="1332844" y="1276604"/>
                  <a:pt x="1337575" y="1275928"/>
                </a:cubicBezTo>
                <a:cubicBezTo>
                  <a:pt x="1344335" y="1274914"/>
                  <a:pt x="1351095" y="1274238"/>
                  <a:pt x="1357855" y="1273900"/>
                </a:cubicBezTo>
                <a:lnTo>
                  <a:pt x="1374079" y="1272548"/>
                </a:lnTo>
                <a:lnTo>
                  <a:pt x="1391317" y="1271196"/>
                </a:lnTo>
                <a:lnTo>
                  <a:pt x="1398752" y="1270520"/>
                </a:lnTo>
                <a:lnTo>
                  <a:pt x="1403146" y="1270182"/>
                </a:lnTo>
                <a:cubicBezTo>
                  <a:pt x="1409906" y="1269506"/>
                  <a:pt x="1416666" y="1269168"/>
                  <a:pt x="1423426" y="1268830"/>
                </a:cubicBezTo>
                <a:cubicBezTo>
                  <a:pt x="1451479" y="1268830"/>
                  <a:pt x="1474801" y="1270520"/>
                  <a:pt x="1496433" y="1274576"/>
                </a:cubicBezTo>
                <a:cubicBezTo>
                  <a:pt x="1517388" y="1278294"/>
                  <a:pt x="1540372" y="1283026"/>
                  <a:pt x="1568763" y="1289786"/>
                </a:cubicBezTo>
                <a:cubicBezTo>
                  <a:pt x="1579917" y="1292490"/>
                  <a:pt x="1591071" y="1295532"/>
                  <a:pt x="1602225" y="1298574"/>
                </a:cubicBezTo>
                <a:cubicBezTo>
                  <a:pt x="1616421" y="1302292"/>
                  <a:pt x="1630278" y="1306686"/>
                  <a:pt x="1643798" y="1311755"/>
                </a:cubicBezTo>
                <a:cubicBezTo>
                  <a:pt x="1669824" y="1321219"/>
                  <a:pt x="1692807" y="1330007"/>
                  <a:pt x="1715453" y="1341837"/>
                </a:cubicBezTo>
                <a:cubicBezTo>
                  <a:pt x="1734043" y="1352315"/>
                  <a:pt x="1750604" y="1365158"/>
                  <a:pt x="1763110" y="1374622"/>
                </a:cubicBezTo>
                <a:cubicBezTo>
                  <a:pt x="1777306" y="1385438"/>
                  <a:pt x="1793868" y="1398620"/>
                  <a:pt x="1809077" y="1412816"/>
                </a:cubicBezTo>
                <a:lnTo>
                  <a:pt x="1817527" y="1421604"/>
                </a:lnTo>
                <a:cubicBezTo>
                  <a:pt x="1821583" y="1425659"/>
                  <a:pt x="1825639" y="1429377"/>
                  <a:pt x="1829695" y="1433095"/>
                </a:cubicBezTo>
                <a:lnTo>
                  <a:pt x="1832061" y="1435461"/>
                </a:lnTo>
                <a:lnTo>
                  <a:pt x="1839497" y="1442897"/>
                </a:lnTo>
                <a:lnTo>
                  <a:pt x="1846595" y="1450333"/>
                </a:lnTo>
                <a:lnTo>
                  <a:pt x="1859100" y="1460135"/>
                </a:lnTo>
                <a:lnTo>
                  <a:pt x="1866874" y="1467571"/>
                </a:lnTo>
                <a:cubicBezTo>
                  <a:pt x="1876000" y="1476697"/>
                  <a:pt x="1885126" y="1486160"/>
                  <a:pt x="1893914" y="1495624"/>
                </a:cubicBezTo>
                <a:cubicBezTo>
                  <a:pt x="1903716" y="1506102"/>
                  <a:pt x="1914870" y="1517932"/>
                  <a:pt x="1923995" y="1531452"/>
                </a:cubicBezTo>
                <a:cubicBezTo>
                  <a:pt x="1930079" y="1542267"/>
                  <a:pt x="1935149" y="1553759"/>
                  <a:pt x="1940557" y="1564575"/>
                </a:cubicBezTo>
                <a:cubicBezTo>
                  <a:pt x="1944613" y="1573025"/>
                  <a:pt x="1947317" y="1579447"/>
                  <a:pt x="1949683" y="1586207"/>
                </a:cubicBezTo>
                <a:cubicBezTo>
                  <a:pt x="1950697" y="1589587"/>
                  <a:pt x="1952049" y="1592629"/>
                  <a:pt x="1953401" y="1596009"/>
                </a:cubicBezTo>
                <a:cubicBezTo>
                  <a:pt x="1954077" y="1597699"/>
                  <a:pt x="1955091" y="1599388"/>
                  <a:pt x="1956105" y="1600740"/>
                </a:cubicBezTo>
                <a:cubicBezTo>
                  <a:pt x="1959485" y="1606486"/>
                  <a:pt x="1962865" y="1608176"/>
                  <a:pt x="1965569" y="1609528"/>
                </a:cubicBezTo>
                <a:cubicBezTo>
                  <a:pt x="1967597" y="1610542"/>
                  <a:pt x="1969625" y="1611218"/>
                  <a:pt x="1971990" y="1611218"/>
                </a:cubicBezTo>
                <a:cubicBezTo>
                  <a:pt x="1974356" y="1611218"/>
                  <a:pt x="1977060" y="1610880"/>
                  <a:pt x="1979088" y="1609866"/>
                </a:cubicBezTo>
                <a:lnTo>
                  <a:pt x="1979764" y="1600740"/>
                </a:lnTo>
                <a:cubicBezTo>
                  <a:pt x="1980102" y="1583165"/>
                  <a:pt x="1980440" y="1565927"/>
                  <a:pt x="1980440" y="1548351"/>
                </a:cubicBezTo>
                <a:lnTo>
                  <a:pt x="1977398" y="1537198"/>
                </a:lnTo>
                <a:cubicBezTo>
                  <a:pt x="1977398" y="1537198"/>
                  <a:pt x="1980440" y="1536860"/>
                  <a:pt x="1980440" y="1536860"/>
                </a:cubicBezTo>
                <a:cubicBezTo>
                  <a:pt x="1980440" y="1530776"/>
                  <a:pt x="1980102" y="1525030"/>
                  <a:pt x="1980102" y="1519622"/>
                </a:cubicBezTo>
                <a:cubicBezTo>
                  <a:pt x="1979764" y="1514214"/>
                  <a:pt x="1983144" y="1509144"/>
                  <a:pt x="1988890" y="1506440"/>
                </a:cubicBezTo>
                <a:lnTo>
                  <a:pt x="1987876" y="1498666"/>
                </a:lnTo>
                <a:lnTo>
                  <a:pt x="1989566" y="1493596"/>
                </a:lnTo>
                <a:lnTo>
                  <a:pt x="1993284" y="1486160"/>
                </a:lnTo>
                <a:lnTo>
                  <a:pt x="2004100" y="1463853"/>
                </a:lnTo>
                <a:lnTo>
                  <a:pt x="2005790" y="1460811"/>
                </a:lnTo>
                <a:cubicBezTo>
                  <a:pt x="2009170" y="1454389"/>
                  <a:pt x="2012550" y="1447967"/>
                  <a:pt x="2016268" y="1441545"/>
                </a:cubicBezTo>
                <a:cubicBezTo>
                  <a:pt x="2020662" y="1433433"/>
                  <a:pt x="2025732" y="1425997"/>
                  <a:pt x="2031139" y="1418562"/>
                </a:cubicBezTo>
                <a:cubicBezTo>
                  <a:pt x="2035871" y="1411802"/>
                  <a:pt x="2040603" y="1405380"/>
                  <a:pt x="2045673" y="1398620"/>
                </a:cubicBezTo>
                <a:cubicBezTo>
                  <a:pt x="2051081" y="1391860"/>
                  <a:pt x="2056827" y="1385438"/>
                  <a:pt x="2062573" y="1379016"/>
                </a:cubicBezTo>
                <a:cubicBezTo>
                  <a:pt x="2070685" y="1370228"/>
                  <a:pt x="2079811" y="1361103"/>
                  <a:pt x="2089274" y="1352653"/>
                </a:cubicBezTo>
                <a:cubicBezTo>
                  <a:pt x="2098738" y="1344203"/>
                  <a:pt x="2109892" y="1334401"/>
                  <a:pt x="2121722" y="1325951"/>
                </a:cubicBezTo>
                <a:cubicBezTo>
                  <a:pt x="2138284" y="1316149"/>
                  <a:pt x="2155521" y="1310065"/>
                  <a:pt x="2176139" y="1302630"/>
                </a:cubicBezTo>
                <a:cubicBezTo>
                  <a:pt x="2185603" y="1299250"/>
                  <a:pt x="2195405" y="1296208"/>
                  <a:pt x="2205206" y="1293166"/>
                </a:cubicBezTo>
                <a:cubicBezTo>
                  <a:pt x="2248132" y="1293504"/>
                  <a:pt x="2294437" y="1299588"/>
                  <a:pt x="2350882" y="1312431"/>
                </a:cubicBezTo>
                <a:lnTo>
                  <a:pt x="2355276" y="1313445"/>
                </a:lnTo>
                <a:lnTo>
                  <a:pt x="2358318" y="1314797"/>
                </a:lnTo>
                <a:lnTo>
                  <a:pt x="2370148" y="1318853"/>
                </a:lnTo>
                <a:cubicBezTo>
                  <a:pt x="2375894" y="1320881"/>
                  <a:pt x="2381639" y="1322909"/>
                  <a:pt x="2387385" y="1325275"/>
                </a:cubicBezTo>
                <a:lnTo>
                  <a:pt x="2405299" y="1331697"/>
                </a:lnTo>
                <a:lnTo>
                  <a:pt x="2415439" y="1335415"/>
                </a:lnTo>
                <a:lnTo>
                  <a:pt x="2431325" y="1341161"/>
                </a:lnTo>
                <a:lnTo>
                  <a:pt x="2446196" y="1346231"/>
                </a:lnTo>
                <a:lnTo>
                  <a:pt x="2466814" y="1353329"/>
                </a:lnTo>
                <a:lnTo>
                  <a:pt x="2476278" y="1356709"/>
                </a:lnTo>
                <a:lnTo>
                  <a:pt x="2489460" y="1361441"/>
                </a:lnTo>
                <a:cubicBezTo>
                  <a:pt x="2497233" y="1364482"/>
                  <a:pt x="2507035" y="1368200"/>
                  <a:pt x="2516837" y="1371918"/>
                </a:cubicBezTo>
                <a:lnTo>
                  <a:pt x="2526977" y="1375636"/>
                </a:lnTo>
                <a:lnTo>
                  <a:pt x="2542863" y="1381720"/>
                </a:lnTo>
                <a:lnTo>
                  <a:pt x="2563142" y="1389494"/>
                </a:lnTo>
                <a:lnTo>
                  <a:pt x="2573958" y="1393550"/>
                </a:lnTo>
                <a:lnTo>
                  <a:pt x="2580042" y="1395916"/>
                </a:lnTo>
                <a:lnTo>
                  <a:pt x="2588154" y="1398958"/>
                </a:lnTo>
                <a:lnTo>
                  <a:pt x="2596604" y="1402000"/>
                </a:lnTo>
                <a:cubicBezTo>
                  <a:pt x="2604378" y="1404704"/>
                  <a:pt x="2612151" y="1407408"/>
                  <a:pt x="2619925" y="1410112"/>
                </a:cubicBezTo>
                <a:cubicBezTo>
                  <a:pt x="2629727" y="1413492"/>
                  <a:pt x="2641219" y="1417210"/>
                  <a:pt x="2652711" y="1420928"/>
                </a:cubicBezTo>
                <a:lnTo>
                  <a:pt x="2666907" y="1425659"/>
                </a:lnTo>
                <a:lnTo>
                  <a:pt x="2685496" y="1431743"/>
                </a:lnTo>
                <a:cubicBezTo>
                  <a:pt x="2706452" y="1438503"/>
                  <a:pt x="2727408" y="1443573"/>
                  <a:pt x="2752757" y="1449657"/>
                </a:cubicBezTo>
                <a:cubicBezTo>
                  <a:pt x="2765263" y="1452699"/>
                  <a:pt x="2776417" y="1455065"/>
                  <a:pt x="2787570" y="1457431"/>
                </a:cubicBezTo>
                <a:lnTo>
                  <a:pt x="2799062" y="1459797"/>
                </a:lnTo>
                <a:cubicBezTo>
                  <a:pt x="2805822" y="1461149"/>
                  <a:pt x="2812920" y="1462501"/>
                  <a:pt x="2819680" y="1463853"/>
                </a:cubicBezTo>
                <a:lnTo>
                  <a:pt x="2830158" y="1465543"/>
                </a:lnTo>
                <a:lnTo>
                  <a:pt x="2843001" y="1467571"/>
                </a:lnTo>
                <a:lnTo>
                  <a:pt x="2850437" y="1467571"/>
                </a:lnTo>
                <a:lnTo>
                  <a:pt x="2857873" y="1467571"/>
                </a:lnTo>
                <a:cubicBezTo>
                  <a:pt x="2861591" y="1467571"/>
                  <a:pt x="2864971" y="1467233"/>
                  <a:pt x="2868689" y="1467233"/>
                </a:cubicBezTo>
                <a:lnTo>
                  <a:pt x="2873083" y="1467233"/>
                </a:lnTo>
                <a:lnTo>
                  <a:pt x="2883899" y="1466895"/>
                </a:lnTo>
                <a:lnTo>
                  <a:pt x="2895391" y="1466557"/>
                </a:lnTo>
                <a:lnTo>
                  <a:pt x="2904854" y="1465881"/>
                </a:lnTo>
                <a:lnTo>
                  <a:pt x="2912290" y="1465205"/>
                </a:lnTo>
                <a:lnTo>
                  <a:pt x="2918712" y="1464529"/>
                </a:lnTo>
                <a:cubicBezTo>
                  <a:pt x="2922092" y="1464529"/>
                  <a:pt x="2925472" y="1464191"/>
                  <a:pt x="2928514" y="1463853"/>
                </a:cubicBezTo>
                <a:lnTo>
                  <a:pt x="2946090" y="1462163"/>
                </a:lnTo>
                <a:cubicBezTo>
                  <a:pt x="2964341" y="1460473"/>
                  <a:pt x="2981917" y="1458783"/>
                  <a:pt x="2999155" y="1457093"/>
                </a:cubicBezTo>
                <a:lnTo>
                  <a:pt x="3022814" y="1454389"/>
                </a:lnTo>
                <a:lnTo>
                  <a:pt x="3025856" y="1454051"/>
                </a:lnTo>
                <a:cubicBezTo>
                  <a:pt x="3039376" y="1450671"/>
                  <a:pt x="3052896" y="1446615"/>
                  <a:pt x="3067091" y="1442221"/>
                </a:cubicBezTo>
                <a:lnTo>
                  <a:pt x="3081287" y="1437827"/>
                </a:lnTo>
                <a:cubicBezTo>
                  <a:pt x="3102581" y="1431067"/>
                  <a:pt x="3123537" y="1424646"/>
                  <a:pt x="3144492" y="1417210"/>
                </a:cubicBezTo>
                <a:cubicBezTo>
                  <a:pt x="3158350" y="1412478"/>
                  <a:pt x="3171870" y="1407408"/>
                  <a:pt x="3185052" y="1401324"/>
                </a:cubicBezTo>
                <a:cubicBezTo>
                  <a:pt x="3198233" y="1395240"/>
                  <a:pt x="3211415" y="1388818"/>
                  <a:pt x="3224597" y="1382058"/>
                </a:cubicBezTo>
                <a:cubicBezTo>
                  <a:pt x="3255016" y="1366172"/>
                  <a:pt x="3280704" y="1349949"/>
                  <a:pt x="3303350" y="1332373"/>
                </a:cubicBezTo>
                <a:cubicBezTo>
                  <a:pt x="3317207" y="1321557"/>
                  <a:pt x="3328023" y="1313107"/>
                  <a:pt x="3337825" y="1303644"/>
                </a:cubicBezTo>
                <a:cubicBezTo>
                  <a:pt x="3352021" y="1289786"/>
                  <a:pt x="3361822" y="1278294"/>
                  <a:pt x="3370272" y="1266464"/>
                </a:cubicBezTo>
                <a:cubicBezTo>
                  <a:pt x="3381426" y="1251254"/>
                  <a:pt x="3389538" y="1236045"/>
                  <a:pt x="3394608" y="1221173"/>
                </a:cubicBezTo>
                <a:cubicBezTo>
                  <a:pt x="3400016" y="1205287"/>
                  <a:pt x="3403734" y="1190077"/>
                  <a:pt x="3405762" y="1175882"/>
                </a:cubicBezTo>
                <a:cubicBezTo>
                  <a:pt x="3410156" y="1145800"/>
                  <a:pt x="3408465" y="1116733"/>
                  <a:pt x="3400354" y="1092059"/>
                </a:cubicBezTo>
                <a:cubicBezTo>
                  <a:pt x="3392580" y="1068062"/>
                  <a:pt x="3381764" y="1045754"/>
                  <a:pt x="3372300" y="1027164"/>
                </a:cubicBezTo>
                <a:lnTo>
                  <a:pt x="3367230" y="1017362"/>
                </a:lnTo>
                <a:cubicBezTo>
                  <a:pt x="3358442" y="999787"/>
                  <a:pt x="3349655" y="982211"/>
                  <a:pt x="3340191" y="964973"/>
                </a:cubicBezTo>
                <a:lnTo>
                  <a:pt x="3336811" y="958552"/>
                </a:lnTo>
                <a:cubicBezTo>
                  <a:pt x="3327009" y="940638"/>
                  <a:pt x="3317883" y="924414"/>
                  <a:pt x="3312137" y="906838"/>
                </a:cubicBezTo>
                <a:cubicBezTo>
                  <a:pt x="3305715" y="883179"/>
                  <a:pt x="3302335" y="859857"/>
                  <a:pt x="3301659" y="835184"/>
                </a:cubicBezTo>
                <a:cubicBezTo>
                  <a:pt x="3301659" y="821326"/>
                  <a:pt x="3303011" y="809158"/>
                  <a:pt x="3305377" y="797328"/>
                </a:cubicBezTo>
                <a:cubicBezTo>
                  <a:pt x="3308419" y="787188"/>
                  <a:pt x="3312475" y="777049"/>
                  <a:pt x="3317883" y="766909"/>
                </a:cubicBezTo>
                <a:cubicBezTo>
                  <a:pt x="3324981" y="755079"/>
                  <a:pt x="3334107" y="743587"/>
                  <a:pt x="3346275" y="730405"/>
                </a:cubicBezTo>
                <a:cubicBezTo>
                  <a:pt x="3362836" y="713844"/>
                  <a:pt x="3377708" y="700324"/>
                  <a:pt x="3393256" y="688494"/>
                </a:cubicBezTo>
                <a:cubicBezTo>
                  <a:pt x="3407452" y="677340"/>
                  <a:pt x="3423337" y="667539"/>
                  <a:pt x="3439561" y="657399"/>
                </a:cubicBezTo>
                <a:lnTo>
                  <a:pt x="3452405" y="649287"/>
                </a:lnTo>
                <a:cubicBezTo>
                  <a:pt x="3477079" y="634753"/>
                  <a:pt x="3499386" y="622923"/>
                  <a:pt x="3521356" y="613797"/>
                </a:cubicBezTo>
                <a:cubicBezTo>
                  <a:pt x="3548057" y="602644"/>
                  <a:pt x="3576111" y="592504"/>
                  <a:pt x="3603488" y="583040"/>
                </a:cubicBezTo>
                <a:lnTo>
                  <a:pt x="3614642" y="579322"/>
                </a:lnTo>
                <a:lnTo>
                  <a:pt x="3632218" y="573238"/>
                </a:lnTo>
                <a:cubicBezTo>
                  <a:pt x="3650469" y="567154"/>
                  <a:pt x="3668721" y="560732"/>
                  <a:pt x="3686973" y="553972"/>
                </a:cubicBezTo>
                <a:cubicBezTo>
                  <a:pt x="3715702" y="543157"/>
                  <a:pt x="3741728" y="532341"/>
                  <a:pt x="3766401" y="520173"/>
                </a:cubicBezTo>
                <a:cubicBezTo>
                  <a:pt x="3778569" y="514427"/>
                  <a:pt x="3790399" y="507667"/>
                  <a:pt x="3801891" y="500907"/>
                </a:cubicBezTo>
                <a:cubicBezTo>
                  <a:pt x="3818114" y="491444"/>
                  <a:pt x="3830282" y="483670"/>
                  <a:pt x="3841774" y="475558"/>
                </a:cubicBezTo>
                <a:cubicBezTo>
                  <a:pt x="3853604" y="466770"/>
                  <a:pt x="3864420" y="458658"/>
                  <a:pt x="3874222" y="449532"/>
                </a:cubicBezTo>
                <a:cubicBezTo>
                  <a:pt x="3888079" y="436012"/>
                  <a:pt x="3896867" y="423507"/>
                  <a:pt x="3902951" y="409311"/>
                </a:cubicBezTo>
                <a:cubicBezTo>
                  <a:pt x="3914781" y="381257"/>
                  <a:pt x="3918837" y="349148"/>
                  <a:pt x="3914781" y="316701"/>
                </a:cubicBezTo>
                <a:cubicBezTo>
                  <a:pt x="3913429" y="306899"/>
                  <a:pt x="3911401" y="297097"/>
                  <a:pt x="3909035" y="286957"/>
                </a:cubicBezTo>
                <a:lnTo>
                  <a:pt x="3907345" y="278507"/>
                </a:lnTo>
                <a:cubicBezTo>
                  <a:pt x="3903965" y="262283"/>
                  <a:pt x="3900247" y="248426"/>
                  <a:pt x="3895515" y="235244"/>
                </a:cubicBezTo>
                <a:cubicBezTo>
                  <a:pt x="3885037" y="205500"/>
                  <a:pt x="3868138" y="178123"/>
                  <a:pt x="3846506" y="155815"/>
                </a:cubicBezTo>
                <a:cubicBezTo>
                  <a:pt x="3827578" y="136212"/>
                  <a:pt x="3804257" y="119312"/>
                  <a:pt x="3782287" y="104102"/>
                </a:cubicBezTo>
                <a:cubicBezTo>
                  <a:pt x="3766401" y="92948"/>
                  <a:pt x="3751868" y="84161"/>
                  <a:pt x="3738686" y="76725"/>
                </a:cubicBezTo>
                <a:cubicBezTo>
                  <a:pt x="3725504" y="69627"/>
                  <a:pt x="3712322" y="63205"/>
                  <a:pt x="3698803" y="57121"/>
                </a:cubicBezTo>
                <a:cubicBezTo>
                  <a:pt x="3687311" y="51713"/>
                  <a:pt x="3675481" y="47657"/>
                  <a:pt x="3661285" y="43263"/>
                </a:cubicBezTo>
                <a:lnTo>
                  <a:pt x="3652835" y="40559"/>
                </a:lnTo>
                <a:lnTo>
                  <a:pt x="3649455" y="39545"/>
                </a:lnTo>
                <a:cubicBezTo>
                  <a:pt x="3640668" y="36503"/>
                  <a:pt x="3631542" y="33799"/>
                  <a:pt x="3622416" y="31433"/>
                </a:cubicBezTo>
                <a:lnTo>
                  <a:pt x="3597066" y="25350"/>
                </a:lnTo>
                <a:cubicBezTo>
                  <a:pt x="3572731" y="18928"/>
                  <a:pt x="3546367" y="12844"/>
                  <a:pt x="3519328" y="8788"/>
                </a:cubicBezTo>
                <a:cubicBezTo>
                  <a:pt x="3508512" y="7098"/>
                  <a:pt x="3497358" y="5746"/>
                  <a:pt x="3486880" y="4732"/>
                </a:cubicBezTo>
                <a:lnTo>
                  <a:pt x="3480120" y="4056"/>
                </a:lnTo>
                <a:cubicBezTo>
                  <a:pt x="3475388" y="3380"/>
                  <a:pt x="3470657" y="2704"/>
                  <a:pt x="3465925" y="2366"/>
                </a:cubicBezTo>
                <a:cubicBezTo>
                  <a:pt x="3460517" y="0"/>
                  <a:pt x="3456799" y="0"/>
                  <a:pt x="3452743" y="0"/>
                </a:cubicBezTo>
                <a:moveTo>
                  <a:pt x="1979088" y="1337443"/>
                </a:moveTo>
                <a:lnTo>
                  <a:pt x="1974356" y="1329669"/>
                </a:lnTo>
                <a:lnTo>
                  <a:pt x="1970977" y="1324599"/>
                </a:lnTo>
                <a:cubicBezTo>
                  <a:pt x="1968949" y="1321557"/>
                  <a:pt x="1966921" y="1318515"/>
                  <a:pt x="1964893" y="1315473"/>
                </a:cubicBezTo>
                <a:lnTo>
                  <a:pt x="1967259" y="1313107"/>
                </a:lnTo>
                <a:cubicBezTo>
                  <a:pt x="1968611" y="1315473"/>
                  <a:pt x="1969286" y="1316825"/>
                  <a:pt x="1969625" y="1318177"/>
                </a:cubicBezTo>
                <a:cubicBezTo>
                  <a:pt x="1972328" y="1324599"/>
                  <a:pt x="1978074" y="1329331"/>
                  <a:pt x="1984834" y="1331021"/>
                </a:cubicBezTo>
                <a:cubicBezTo>
                  <a:pt x="1983144" y="1331697"/>
                  <a:pt x="1981454" y="1333725"/>
                  <a:pt x="1979764" y="1336091"/>
                </a:cubicBezTo>
                <a:lnTo>
                  <a:pt x="1979088" y="1337443"/>
                </a:lnTo>
                <a:close/>
              </a:path>
            </a:pathLst>
          </a:custGeom>
          <a:solidFill>
            <a:srgbClr val="C6C4B0"/>
          </a:solidFill>
          <a:ln w="3374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19211" name="Graphic 19209">
            <a:extLst>
              <a:ext uri="{FF2B5EF4-FFF2-40B4-BE49-F238E27FC236}">
                <a16:creationId xmlns="" xmlns:a16="http://schemas.microsoft.com/office/drawing/2014/main" id="{3994023D-35DD-47DD-A374-668B765813EC}"/>
              </a:ext>
            </a:extLst>
          </p:cNvPr>
          <p:cNvGrpSpPr/>
          <p:nvPr/>
        </p:nvGrpSpPr>
        <p:grpSpPr>
          <a:xfrm>
            <a:off x="4594194" y="2920980"/>
            <a:ext cx="2988115" cy="3927889"/>
            <a:chOff x="5438757" y="2547937"/>
            <a:chExt cx="1312574" cy="1765412"/>
          </a:xfrm>
        </p:grpSpPr>
        <p:grpSp>
          <p:nvGrpSpPr>
            <p:cNvPr id="19212" name="Graphic 19209">
              <a:extLst>
                <a:ext uri="{FF2B5EF4-FFF2-40B4-BE49-F238E27FC236}">
                  <a16:creationId xmlns="" xmlns:a16="http://schemas.microsoft.com/office/drawing/2014/main" id="{3994023D-35DD-47DD-A374-668B765813EC}"/>
                </a:ext>
              </a:extLst>
            </p:cNvPr>
            <p:cNvGrpSpPr/>
            <p:nvPr/>
          </p:nvGrpSpPr>
          <p:grpSpPr>
            <a:xfrm>
              <a:off x="5438775" y="2547937"/>
              <a:ext cx="1312557" cy="1765412"/>
              <a:chOff x="5438775" y="2547937"/>
              <a:chExt cx="1312557" cy="1765412"/>
            </a:xfrm>
          </p:grpSpPr>
          <p:sp>
            <p:nvSpPr>
              <p:cNvPr id="19213" name="Freeform: Shape 19212">
                <a:extLst>
                  <a:ext uri="{FF2B5EF4-FFF2-40B4-BE49-F238E27FC236}">
                    <a16:creationId xmlns="" xmlns:a16="http://schemas.microsoft.com/office/drawing/2014/main" id="{57052EA9-3D2D-4BDC-87FE-5F35A1F359AE}"/>
                  </a:ext>
                </a:extLst>
              </p:cNvPr>
              <p:cNvSpPr/>
              <p:nvPr/>
            </p:nvSpPr>
            <p:spPr>
              <a:xfrm>
                <a:off x="5505432" y="3128063"/>
                <a:ext cx="1245899" cy="173777"/>
              </a:xfrm>
              <a:custGeom>
                <a:avLst/>
                <a:gdLst>
                  <a:gd name="connsiteX0" fmla="*/ 2875 w 1245899"/>
                  <a:gd name="connsiteY0" fmla="*/ 123867 h 173777"/>
                  <a:gd name="connsiteX1" fmla="*/ 205186 w 1245899"/>
                  <a:gd name="connsiteY1" fmla="*/ 29855 h 173777"/>
                  <a:gd name="connsiteX2" fmla="*/ 359205 w 1245899"/>
                  <a:gd name="connsiteY2" fmla="*/ 124248 h 173777"/>
                  <a:gd name="connsiteX3" fmla="*/ 634097 w 1245899"/>
                  <a:gd name="connsiteY3" fmla="*/ 131296 h 173777"/>
                  <a:gd name="connsiteX4" fmla="*/ 825930 w 1245899"/>
                  <a:gd name="connsiteY4" fmla="*/ 18806 h 173777"/>
                  <a:gd name="connsiteX5" fmla="*/ 1062055 w 1245899"/>
                  <a:gd name="connsiteY5" fmla="*/ 64621 h 173777"/>
                  <a:gd name="connsiteX6" fmla="*/ 1245697 w 1245899"/>
                  <a:gd name="connsiteY6" fmla="*/ 45762 h 173777"/>
                  <a:gd name="connsiteX7" fmla="*/ 1243125 w 1245899"/>
                  <a:gd name="connsiteY7" fmla="*/ 44238 h 173777"/>
                  <a:gd name="connsiteX8" fmla="*/ 1031003 w 1245899"/>
                  <a:gd name="connsiteY8" fmla="*/ 42904 h 173777"/>
                  <a:gd name="connsiteX9" fmla="*/ 884890 w 1245899"/>
                  <a:gd name="connsiteY9" fmla="*/ 899 h 173777"/>
                  <a:gd name="connsiteX10" fmla="*/ 536275 w 1245899"/>
                  <a:gd name="connsiteY10" fmla="*/ 168539 h 173777"/>
                  <a:gd name="connsiteX11" fmla="*/ 205948 w 1245899"/>
                  <a:gd name="connsiteY11" fmla="*/ 26902 h 173777"/>
                  <a:gd name="connsiteX12" fmla="*/ 208 w 1245899"/>
                  <a:gd name="connsiteY12" fmla="*/ 122343 h 173777"/>
                  <a:gd name="connsiteX13" fmla="*/ 2875 w 1245899"/>
                  <a:gd name="connsiteY13" fmla="*/ 123867 h 173777"/>
                  <a:gd name="connsiteX14" fmla="*/ 2875 w 1245899"/>
                  <a:gd name="connsiteY14" fmla="*/ 123867 h 17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45899" h="173777">
                    <a:moveTo>
                      <a:pt x="2875" y="123867"/>
                    </a:moveTo>
                    <a:cubicBezTo>
                      <a:pt x="44023" y="55096"/>
                      <a:pt x="124890" y="14234"/>
                      <a:pt x="205186" y="29855"/>
                    </a:cubicBezTo>
                    <a:cubicBezTo>
                      <a:pt x="266813" y="41761"/>
                      <a:pt x="311104" y="87767"/>
                      <a:pt x="359205" y="124248"/>
                    </a:cubicBezTo>
                    <a:cubicBezTo>
                      <a:pt x="449026" y="192351"/>
                      <a:pt x="537704" y="185874"/>
                      <a:pt x="634097" y="131296"/>
                    </a:cubicBezTo>
                    <a:cubicBezTo>
                      <a:pt x="698581" y="94720"/>
                      <a:pt x="755731" y="44714"/>
                      <a:pt x="825930" y="18806"/>
                    </a:cubicBezTo>
                    <a:cubicBezTo>
                      <a:pt x="918323" y="-15198"/>
                      <a:pt x="983188" y="21663"/>
                      <a:pt x="1062055" y="64621"/>
                    </a:cubicBezTo>
                    <a:cubicBezTo>
                      <a:pt x="1119872" y="96149"/>
                      <a:pt x="1207502" y="115389"/>
                      <a:pt x="1245697" y="45762"/>
                    </a:cubicBezTo>
                    <a:cubicBezTo>
                      <a:pt x="1246649" y="44047"/>
                      <a:pt x="1243982" y="42523"/>
                      <a:pt x="1243125" y="44238"/>
                    </a:cubicBezTo>
                    <a:cubicBezTo>
                      <a:pt x="1195976" y="130153"/>
                      <a:pt x="1091963" y="78242"/>
                      <a:pt x="1031003" y="42904"/>
                    </a:cubicBezTo>
                    <a:cubicBezTo>
                      <a:pt x="984617" y="16044"/>
                      <a:pt x="939849" y="-4626"/>
                      <a:pt x="884890" y="899"/>
                    </a:cubicBezTo>
                    <a:cubicBezTo>
                      <a:pt x="751540" y="14424"/>
                      <a:pt x="664862" y="141869"/>
                      <a:pt x="536275" y="168539"/>
                    </a:cubicBezTo>
                    <a:cubicBezTo>
                      <a:pt x="387018" y="199590"/>
                      <a:pt x="334916" y="51477"/>
                      <a:pt x="205948" y="26902"/>
                    </a:cubicBezTo>
                    <a:cubicBezTo>
                      <a:pt x="124033" y="11281"/>
                      <a:pt x="42308" y="52048"/>
                      <a:pt x="208" y="122343"/>
                    </a:cubicBezTo>
                    <a:cubicBezTo>
                      <a:pt x="-745" y="123962"/>
                      <a:pt x="1827" y="125486"/>
                      <a:pt x="2875" y="123867"/>
                    </a:cubicBezTo>
                    <a:lnTo>
                      <a:pt x="2875" y="12386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14" name="Freeform: Shape 19213">
                <a:extLst>
                  <a:ext uri="{FF2B5EF4-FFF2-40B4-BE49-F238E27FC236}">
                    <a16:creationId xmlns="" xmlns:a16="http://schemas.microsoft.com/office/drawing/2014/main" id="{0209F51B-0CB6-49BC-AE45-8CF8F900EF5E}"/>
                  </a:ext>
                </a:extLst>
              </p:cNvPr>
              <p:cNvSpPr/>
              <p:nvPr/>
            </p:nvSpPr>
            <p:spPr>
              <a:xfrm>
                <a:off x="6436518" y="4175664"/>
                <a:ext cx="158037" cy="105346"/>
              </a:xfrm>
              <a:custGeom>
                <a:avLst/>
                <a:gdLst>
                  <a:gd name="connsiteX0" fmla="*/ 0 w 158037"/>
                  <a:gd name="connsiteY0" fmla="*/ 43243 h 105346"/>
                  <a:gd name="connsiteX1" fmla="*/ 36576 w 158037"/>
                  <a:gd name="connsiteY1" fmla="*/ 105346 h 105346"/>
                  <a:gd name="connsiteX2" fmla="*/ 157925 w 158037"/>
                  <a:gd name="connsiteY2" fmla="*/ 74962 h 105346"/>
                  <a:gd name="connsiteX3" fmla="*/ 102965 w 158037"/>
                  <a:gd name="connsiteY3" fmla="*/ 45053 h 105346"/>
                  <a:gd name="connsiteX4" fmla="*/ 86868 w 158037"/>
                  <a:gd name="connsiteY4" fmla="*/ 46577 h 105346"/>
                  <a:gd name="connsiteX5" fmla="*/ 66961 w 158037"/>
                  <a:gd name="connsiteY5" fmla="*/ 0 h 105346"/>
                  <a:gd name="connsiteX6" fmla="*/ 0 w 158037"/>
                  <a:gd name="connsiteY6" fmla="*/ 43243 h 10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037" h="105346">
                    <a:moveTo>
                      <a:pt x="0" y="43243"/>
                    </a:moveTo>
                    <a:lnTo>
                      <a:pt x="36576" y="105346"/>
                    </a:lnTo>
                    <a:cubicBezTo>
                      <a:pt x="36576" y="105346"/>
                      <a:pt x="156019" y="80200"/>
                      <a:pt x="157925" y="74962"/>
                    </a:cubicBezTo>
                    <a:cubicBezTo>
                      <a:pt x="159734" y="69723"/>
                      <a:pt x="139732" y="49530"/>
                      <a:pt x="102965" y="45053"/>
                    </a:cubicBezTo>
                    <a:lnTo>
                      <a:pt x="86868" y="46577"/>
                    </a:lnTo>
                    <a:lnTo>
                      <a:pt x="66961" y="0"/>
                    </a:lnTo>
                    <a:lnTo>
                      <a:pt x="0" y="4324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15" name="Freeform: Shape 19214">
                <a:extLst>
                  <a:ext uri="{FF2B5EF4-FFF2-40B4-BE49-F238E27FC236}">
                    <a16:creationId xmlns="" xmlns:a16="http://schemas.microsoft.com/office/drawing/2014/main" id="{7BAE9FBA-1B96-441E-A086-5D39D55AF7CC}"/>
                  </a:ext>
                </a:extLst>
              </p:cNvPr>
              <p:cNvSpPr/>
              <p:nvPr/>
            </p:nvSpPr>
            <p:spPr>
              <a:xfrm>
                <a:off x="6514213" y="4218771"/>
                <a:ext cx="12027" cy="17622"/>
              </a:xfrm>
              <a:custGeom>
                <a:avLst/>
                <a:gdLst>
                  <a:gd name="connsiteX0" fmla="*/ 2982 w 12027"/>
                  <a:gd name="connsiteY0" fmla="*/ 16615 h 17622"/>
                  <a:gd name="connsiteX1" fmla="*/ 11650 w 12027"/>
                  <a:gd name="connsiteY1" fmla="*/ 2613 h 17622"/>
                  <a:gd name="connsiteX2" fmla="*/ 9554 w 12027"/>
                  <a:gd name="connsiteY2" fmla="*/ 517 h 17622"/>
                  <a:gd name="connsiteX3" fmla="*/ 125 w 12027"/>
                  <a:gd name="connsiteY3" fmla="*/ 15853 h 17622"/>
                  <a:gd name="connsiteX4" fmla="*/ 2982 w 12027"/>
                  <a:gd name="connsiteY4" fmla="*/ 16615 h 17622"/>
                  <a:gd name="connsiteX5" fmla="*/ 2982 w 12027"/>
                  <a:gd name="connsiteY5" fmla="*/ 166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27" h="17622">
                    <a:moveTo>
                      <a:pt x="2982" y="16615"/>
                    </a:moveTo>
                    <a:cubicBezTo>
                      <a:pt x="5173" y="11471"/>
                      <a:pt x="8030" y="6899"/>
                      <a:pt x="11650" y="2613"/>
                    </a:cubicBezTo>
                    <a:cubicBezTo>
                      <a:pt x="12888" y="1184"/>
                      <a:pt x="10793" y="-1007"/>
                      <a:pt x="9554" y="517"/>
                    </a:cubicBezTo>
                    <a:cubicBezTo>
                      <a:pt x="5554" y="5185"/>
                      <a:pt x="2506" y="10233"/>
                      <a:pt x="125" y="15853"/>
                    </a:cubicBezTo>
                    <a:cubicBezTo>
                      <a:pt x="-637" y="17567"/>
                      <a:pt x="2315" y="18424"/>
                      <a:pt x="2982" y="16615"/>
                    </a:cubicBezTo>
                    <a:lnTo>
                      <a:pt x="2982" y="1661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16" name="Freeform: Shape 19215">
                <a:extLst>
                  <a:ext uri="{FF2B5EF4-FFF2-40B4-BE49-F238E27FC236}">
                    <a16:creationId xmlns="" xmlns:a16="http://schemas.microsoft.com/office/drawing/2014/main" id="{E4FB18B4-2B6B-471F-82DE-4027873CAAFD}"/>
                  </a:ext>
                </a:extLst>
              </p:cNvPr>
              <p:cNvSpPr/>
              <p:nvPr/>
            </p:nvSpPr>
            <p:spPr>
              <a:xfrm>
                <a:off x="6501101" y="4208222"/>
                <a:ext cx="17893" cy="15259"/>
              </a:xfrm>
              <a:custGeom>
                <a:avLst/>
                <a:gdLst>
                  <a:gd name="connsiteX0" fmla="*/ 2474 w 17893"/>
                  <a:gd name="connsiteY0" fmla="*/ 14781 h 15259"/>
                  <a:gd name="connsiteX1" fmla="*/ 17142 w 17893"/>
                  <a:gd name="connsiteY1" fmla="*/ 2780 h 15259"/>
                  <a:gd name="connsiteX2" fmla="*/ 15618 w 17893"/>
                  <a:gd name="connsiteY2" fmla="*/ 208 h 15259"/>
                  <a:gd name="connsiteX3" fmla="*/ 378 w 17893"/>
                  <a:gd name="connsiteY3" fmla="*/ 12686 h 15259"/>
                  <a:gd name="connsiteX4" fmla="*/ 2474 w 17893"/>
                  <a:gd name="connsiteY4" fmla="*/ 14781 h 15259"/>
                  <a:gd name="connsiteX5" fmla="*/ 2474 w 17893"/>
                  <a:gd name="connsiteY5" fmla="*/ 14781 h 15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93" h="15259">
                    <a:moveTo>
                      <a:pt x="2474" y="14781"/>
                    </a:moveTo>
                    <a:cubicBezTo>
                      <a:pt x="6665" y="9828"/>
                      <a:pt x="11522" y="5923"/>
                      <a:pt x="17142" y="2780"/>
                    </a:cubicBezTo>
                    <a:cubicBezTo>
                      <a:pt x="18857" y="1827"/>
                      <a:pt x="17332" y="-744"/>
                      <a:pt x="15618" y="208"/>
                    </a:cubicBezTo>
                    <a:cubicBezTo>
                      <a:pt x="9713" y="3542"/>
                      <a:pt x="4759" y="7638"/>
                      <a:pt x="378" y="12686"/>
                    </a:cubicBezTo>
                    <a:cubicBezTo>
                      <a:pt x="-860" y="14115"/>
                      <a:pt x="1235" y="16210"/>
                      <a:pt x="2474" y="14781"/>
                    </a:cubicBezTo>
                    <a:lnTo>
                      <a:pt x="2474" y="1478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17" name="Freeform: Shape 19216">
                <a:extLst>
                  <a:ext uri="{FF2B5EF4-FFF2-40B4-BE49-F238E27FC236}">
                    <a16:creationId xmlns="" xmlns:a16="http://schemas.microsoft.com/office/drawing/2014/main" id="{1389E754-3112-4EC8-925D-E558C951DF50}"/>
                  </a:ext>
                </a:extLst>
              </p:cNvPr>
              <p:cNvSpPr/>
              <p:nvPr/>
            </p:nvSpPr>
            <p:spPr>
              <a:xfrm>
                <a:off x="6532496" y="4221645"/>
                <a:ext cx="8757" cy="18435"/>
              </a:xfrm>
              <a:custGeom>
                <a:avLst/>
                <a:gdLst>
                  <a:gd name="connsiteX0" fmla="*/ 2891 w 8757"/>
                  <a:gd name="connsiteY0" fmla="*/ 17360 h 18435"/>
                  <a:gd name="connsiteX1" fmla="*/ 8511 w 8757"/>
                  <a:gd name="connsiteY1" fmla="*/ 2215 h 18435"/>
                  <a:gd name="connsiteX2" fmla="*/ 5939 w 8757"/>
                  <a:gd name="connsiteY2" fmla="*/ 691 h 18435"/>
                  <a:gd name="connsiteX3" fmla="*/ 34 w 8757"/>
                  <a:gd name="connsiteY3" fmla="*/ 16598 h 18435"/>
                  <a:gd name="connsiteX4" fmla="*/ 2891 w 8757"/>
                  <a:gd name="connsiteY4" fmla="*/ 17360 h 18435"/>
                  <a:gd name="connsiteX5" fmla="*/ 2891 w 8757"/>
                  <a:gd name="connsiteY5" fmla="*/ 17360 h 18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57" h="18435">
                    <a:moveTo>
                      <a:pt x="2891" y="17360"/>
                    </a:moveTo>
                    <a:cubicBezTo>
                      <a:pt x="3653" y="11740"/>
                      <a:pt x="5463" y="6977"/>
                      <a:pt x="8511" y="2215"/>
                    </a:cubicBezTo>
                    <a:cubicBezTo>
                      <a:pt x="9559" y="596"/>
                      <a:pt x="6987" y="-928"/>
                      <a:pt x="5939" y="691"/>
                    </a:cubicBezTo>
                    <a:cubicBezTo>
                      <a:pt x="2796" y="5644"/>
                      <a:pt x="796" y="10788"/>
                      <a:pt x="34" y="16598"/>
                    </a:cubicBezTo>
                    <a:cubicBezTo>
                      <a:pt x="-347" y="18407"/>
                      <a:pt x="2606" y="19265"/>
                      <a:pt x="2891" y="17360"/>
                    </a:cubicBezTo>
                    <a:lnTo>
                      <a:pt x="2891" y="1736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18" name="Freeform: Shape 19217">
                <a:extLst>
                  <a:ext uri="{FF2B5EF4-FFF2-40B4-BE49-F238E27FC236}">
                    <a16:creationId xmlns="" xmlns:a16="http://schemas.microsoft.com/office/drawing/2014/main" id="{BC89A548-7154-4667-A96B-E348BFDB32FD}"/>
                  </a:ext>
                </a:extLst>
              </p:cNvPr>
              <p:cNvSpPr/>
              <p:nvPr/>
            </p:nvSpPr>
            <p:spPr>
              <a:xfrm>
                <a:off x="6548908" y="4222312"/>
                <a:ext cx="10666" cy="16742"/>
              </a:xfrm>
              <a:custGeom>
                <a:avLst/>
                <a:gdLst>
                  <a:gd name="connsiteX0" fmla="*/ 3053 w 10666"/>
                  <a:gd name="connsiteY0" fmla="*/ 15740 h 16742"/>
                  <a:gd name="connsiteX1" fmla="*/ 10387 w 10666"/>
                  <a:gd name="connsiteY1" fmla="*/ 2215 h 16742"/>
                  <a:gd name="connsiteX2" fmla="*/ 7815 w 10666"/>
                  <a:gd name="connsiteY2" fmla="*/ 691 h 16742"/>
                  <a:gd name="connsiteX3" fmla="*/ 100 w 10666"/>
                  <a:gd name="connsiteY3" fmla="*/ 14883 h 16742"/>
                  <a:gd name="connsiteX4" fmla="*/ 3053 w 10666"/>
                  <a:gd name="connsiteY4" fmla="*/ 15740 h 16742"/>
                  <a:gd name="connsiteX5" fmla="*/ 3053 w 10666"/>
                  <a:gd name="connsiteY5" fmla="*/ 15740 h 16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66" h="16742">
                    <a:moveTo>
                      <a:pt x="3053" y="15740"/>
                    </a:moveTo>
                    <a:cubicBezTo>
                      <a:pt x="5053" y="10978"/>
                      <a:pt x="7529" y="6501"/>
                      <a:pt x="10387" y="2215"/>
                    </a:cubicBezTo>
                    <a:cubicBezTo>
                      <a:pt x="11530" y="596"/>
                      <a:pt x="8863" y="-928"/>
                      <a:pt x="7815" y="691"/>
                    </a:cubicBezTo>
                    <a:cubicBezTo>
                      <a:pt x="4767" y="5168"/>
                      <a:pt x="2196" y="9930"/>
                      <a:pt x="100" y="14883"/>
                    </a:cubicBezTo>
                    <a:cubicBezTo>
                      <a:pt x="-567" y="16693"/>
                      <a:pt x="2291" y="17550"/>
                      <a:pt x="3053" y="15740"/>
                    </a:cubicBezTo>
                    <a:lnTo>
                      <a:pt x="3053" y="1574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19" name="Freeform: Shape 19218">
                <a:extLst>
                  <a:ext uri="{FF2B5EF4-FFF2-40B4-BE49-F238E27FC236}">
                    <a16:creationId xmlns="" xmlns:a16="http://schemas.microsoft.com/office/drawing/2014/main" id="{CC7A1678-BD5E-443B-8002-E62A1F03A8A2}"/>
                  </a:ext>
                </a:extLst>
              </p:cNvPr>
              <p:cNvSpPr/>
              <p:nvPr/>
            </p:nvSpPr>
            <p:spPr>
              <a:xfrm>
                <a:off x="6456094" y="4244685"/>
                <a:ext cx="51744" cy="24406"/>
              </a:xfrm>
              <a:custGeom>
                <a:avLst/>
                <a:gdLst>
                  <a:gd name="connsiteX0" fmla="*/ 2141 w 51744"/>
                  <a:gd name="connsiteY0" fmla="*/ 9560 h 24406"/>
                  <a:gd name="connsiteX1" fmla="*/ 48718 w 51744"/>
                  <a:gd name="connsiteY1" fmla="*/ 23372 h 24406"/>
                  <a:gd name="connsiteX2" fmla="*/ 51671 w 51744"/>
                  <a:gd name="connsiteY2" fmla="*/ 22610 h 24406"/>
                  <a:gd name="connsiteX3" fmla="*/ 712 w 51744"/>
                  <a:gd name="connsiteY3" fmla="*/ 6989 h 24406"/>
                  <a:gd name="connsiteX4" fmla="*/ 2141 w 51744"/>
                  <a:gd name="connsiteY4" fmla="*/ 9560 h 24406"/>
                  <a:gd name="connsiteX5" fmla="*/ 2141 w 51744"/>
                  <a:gd name="connsiteY5" fmla="*/ 9560 h 2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744" h="24406">
                    <a:moveTo>
                      <a:pt x="2141" y="9560"/>
                    </a:moveTo>
                    <a:cubicBezTo>
                      <a:pt x="18905" y="-2822"/>
                      <a:pt x="42241" y="2702"/>
                      <a:pt x="48718" y="23372"/>
                    </a:cubicBezTo>
                    <a:cubicBezTo>
                      <a:pt x="49290" y="25181"/>
                      <a:pt x="52243" y="24419"/>
                      <a:pt x="51671" y="22610"/>
                    </a:cubicBezTo>
                    <a:cubicBezTo>
                      <a:pt x="44718" y="226"/>
                      <a:pt x="19096" y="-6632"/>
                      <a:pt x="712" y="6989"/>
                    </a:cubicBezTo>
                    <a:cubicBezTo>
                      <a:pt x="-907" y="8036"/>
                      <a:pt x="522" y="10703"/>
                      <a:pt x="2141" y="9560"/>
                    </a:cubicBezTo>
                    <a:lnTo>
                      <a:pt x="2141" y="956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0" name="Freeform: Shape 19219">
                <a:extLst>
                  <a:ext uri="{FF2B5EF4-FFF2-40B4-BE49-F238E27FC236}">
                    <a16:creationId xmlns="" xmlns:a16="http://schemas.microsoft.com/office/drawing/2014/main" id="{11566100-2003-4B04-9BB4-5BA69D144EEF}"/>
                  </a:ext>
                </a:extLst>
              </p:cNvPr>
              <p:cNvSpPr/>
              <p:nvPr/>
            </p:nvSpPr>
            <p:spPr>
              <a:xfrm>
                <a:off x="6469473" y="4249526"/>
                <a:ext cx="125474" cy="29313"/>
              </a:xfrm>
              <a:custGeom>
                <a:avLst/>
                <a:gdLst>
                  <a:gd name="connsiteX0" fmla="*/ 1907 w 125474"/>
                  <a:gd name="connsiteY0" fmla="*/ 29294 h 29313"/>
                  <a:gd name="connsiteX1" fmla="*/ 124398 w 125474"/>
                  <a:gd name="connsiteY1" fmla="*/ 3005 h 29313"/>
                  <a:gd name="connsiteX2" fmla="*/ 123636 w 125474"/>
                  <a:gd name="connsiteY2" fmla="*/ 52 h 29313"/>
                  <a:gd name="connsiteX3" fmla="*/ 1145 w 125474"/>
                  <a:gd name="connsiteY3" fmla="*/ 26341 h 29313"/>
                  <a:gd name="connsiteX4" fmla="*/ 1907 w 125474"/>
                  <a:gd name="connsiteY4" fmla="*/ 29294 h 29313"/>
                  <a:gd name="connsiteX5" fmla="*/ 1907 w 125474"/>
                  <a:gd name="connsiteY5" fmla="*/ 29294 h 2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474" h="29313">
                    <a:moveTo>
                      <a:pt x="1907" y="29294"/>
                    </a:moveTo>
                    <a:cubicBezTo>
                      <a:pt x="43150" y="22245"/>
                      <a:pt x="83917" y="13482"/>
                      <a:pt x="124398" y="3005"/>
                    </a:cubicBezTo>
                    <a:cubicBezTo>
                      <a:pt x="126303" y="2528"/>
                      <a:pt x="125446" y="-424"/>
                      <a:pt x="123636" y="52"/>
                    </a:cubicBezTo>
                    <a:cubicBezTo>
                      <a:pt x="83155" y="10529"/>
                      <a:pt x="42388" y="19292"/>
                      <a:pt x="1145" y="26341"/>
                    </a:cubicBezTo>
                    <a:cubicBezTo>
                      <a:pt x="-856" y="26722"/>
                      <a:pt x="2" y="29579"/>
                      <a:pt x="1907" y="29294"/>
                    </a:cubicBezTo>
                    <a:lnTo>
                      <a:pt x="1907" y="2929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1" name="Freeform: Shape 19220">
                <a:extLst>
                  <a:ext uri="{FF2B5EF4-FFF2-40B4-BE49-F238E27FC236}">
                    <a16:creationId xmlns="" xmlns:a16="http://schemas.microsoft.com/office/drawing/2014/main" id="{71F5E3D8-A5E8-4513-BC64-C3A4E9128326}"/>
                  </a:ext>
                </a:extLst>
              </p:cNvPr>
              <p:cNvSpPr/>
              <p:nvPr/>
            </p:nvSpPr>
            <p:spPr>
              <a:xfrm>
                <a:off x="5939218" y="4176140"/>
                <a:ext cx="108706" cy="136262"/>
              </a:xfrm>
              <a:custGeom>
                <a:avLst/>
                <a:gdLst>
                  <a:gd name="connsiteX0" fmla="*/ 19717 w 108706"/>
                  <a:gd name="connsiteY0" fmla="*/ 0 h 136262"/>
                  <a:gd name="connsiteX1" fmla="*/ 0 w 108706"/>
                  <a:gd name="connsiteY1" fmla="*/ 69342 h 136262"/>
                  <a:gd name="connsiteX2" fmla="*/ 105727 w 108706"/>
                  <a:gd name="connsiteY2" fmla="*/ 136208 h 136262"/>
                  <a:gd name="connsiteX3" fmla="*/ 89535 w 108706"/>
                  <a:gd name="connsiteY3" fmla="*/ 75819 h 136262"/>
                  <a:gd name="connsiteX4" fmla="*/ 77343 w 108706"/>
                  <a:gd name="connsiteY4" fmla="*/ 65246 h 136262"/>
                  <a:gd name="connsiteX5" fmla="*/ 97345 w 108706"/>
                  <a:gd name="connsiteY5" fmla="*/ 18669 h 136262"/>
                  <a:gd name="connsiteX6" fmla="*/ 19717 w 108706"/>
                  <a:gd name="connsiteY6" fmla="*/ 0 h 136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706" h="136262">
                    <a:moveTo>
                      <a:pt x="19717" y="0"/>
                    </a:moveTo>
                    <a:lnTo>
                      <a:pt x="0" y="69342"/>
                    </a:lnTo>
                    <a:cubicBezTo>
                      <a:pt x="0" y="69342"/>
                      <a:pt x="100584" y="138493"/>
                      <a:pt x="105727" y="136208"/>
                    </a:cubicBezTo>
                    <a:cubicBezTo>
                      <a:pt x="110871" y="133921"/>
                      <a:pt x="111538" y="105442"/>
                      <a:pt x="89535" y="75819"/>
                    </a:cubicBezTo>
                    <a:lnTo>
                      <a:pt x="77343" y="65246"/>
                    </a:lnTo>
                    <a:lnTo>
                      <a:pt x="97345" y="18669"/>
                    </a:lnTo>
                    <a:lnTo>
                      <a:pt x="19717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2" name="Freeform: Shape 19221">
                <a:extLst>
                  <a:ext uri="{FF2B5EF4-FFF2-40B4-BE49-F238E27FC236}">
                    <a16:creationId xmlns="" xmlns:a16="http://schemas.microsoft.com/office/drawing/2014/main" id="{7B098DEC-A748-42A9-956B-6BD67E7B4D24}"/>
                  </a:ext>
                </a:extLst>
              </p:cNvPr>
              <p:cNvSpPr/>
              <p:nvPr/>
            </p:nvSpPr>
            <p:spPr>
              <a:xfrm>
                <a:off x="6000483" y="4239479"/>
                <a:ext cx="19697" cy="6671"/>
              </a:xfrm>
              <a:custGeom>
                <a:avLst/>
                <a:gdLst>
                  <a:gd name="connsiteX0" fmla="*/ 1886 w 19697"/>
                  <a:gd name="connsiteY0" fmla="*/ 6574 h 6671"/>
                  <a:gd name="connsiteX1" fmla="*/ 18269 w 19697"/>
                  <a:gd name="connsiteY1" fmla="*/ 3050 h 6671"/>
                  <a:gd name="connsiteX2" fmla="*/ 18269 w 19697"/>
                  <a:gd name="connsiteY2" fmla="*/ 2 h 6671"/>
                  <a:gd name="connsiteX3" fmla="*/ 1029 w 19697"/>
                  <a:gd name="connsiteY3" fmla="*/ 3622 h 6671"/>
                  <a:gd name="connsiteX4" fmla="*/ 1886 w 19697"/>
                  <a:gd name="connsiteY4" fmla="*/ 6574 h 6671"/>
                  <a:gd name="connsiteX5" fmla="*/ 1886 w 19697"/>
                  <a:gd name="connsiteY5" fmla="*/ 6574 h 6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97" h="6671">
                    <a:moveTo>
                      <a:pt x="1886" y="6574"/>
                    </a:moveTo>
                    <a:cubicBezTo>
                      <a:pt x="7315" y="4574"/>
                      <a:pt x="12554" y="3431"/>
                      <a:pt x="18269" y="3050"/>
                    </a:cubicBezTo>
                    <a:cubicBezTo>
                      <a:pt x="20174" y="2955"/>
                      <a:pt x="20174" y="-93"/>
                      <a:pt x="18269" y="2"/>
                    </a:cubicBezTo>
                    <a:cubicBezTo>
                      <a:pt x="12268" y="383"/>
                      <a:pt x="6649" y="1526"/>
                      <a:pt x="1029" y="3622"/>
                    </a:cubicBezTo>
                    <a:cubicBezTo>
                      <a:pt x="-781" y="4288"/>
                      <a:pt x="-19" y="7241"/>
                      <a:pt x="1886" y="6574"/>
                    </a:cubicBezTo>
                    <a:lnTo>
                      <a:pt x="1886" y="657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3" name="Freeform: Shape 19222">
                <a:extLst>
                  <a:ext uri="{FF2B5EF4-FFF2-40B4-BE49-F238E27FC236}">
                    <a16:creationId xmlns="" xmlns:a16="http://schemas.microsoft.com/office/drawing/2014/main" id="{64C990FC-6A85-4CFF-9F35-769089A01ED8}"/>
                  </a:ext>
                </a:extLst>
              </p:cNvPr>
              <p:cNvSpPr/>
              <p:nvPr/>
            </p:nvSpPr>
            <p:spPr>
              <a:xfrm>
                <a:off x="6000833" y="4224337"/>
                <a:ext cx="22070" cy="5501"/>
              </a:xfrm>
              <a:custGeom>
                <a:avLst/>
                <a:gdLst>
                  <a:gd name="connsiteX0" fmla="*/ 1441 w 22070"/>
                  <a:gd name="connsiteY0" fmla="*/ 3143 h 5501"/>
                  <a:gd name="connsiteX1" fmla="*/ 20205 w 22070"/>
                  <a:gd name="connsiteY1" fmla="*/ 5429 h 5501"/>
                  <a:gd name="connsiteX2" fmla="*/ 20967 w 22070"/>
                  <a:gd name="connsiteY2" fmla="*/ 2476 h 5501"/>
                  <a:gd name="connsiteX3" fmla="*/ 1346 w 22070"/>
                  <a:gd name="connsiteY3" fmla="*/ 95 h 5501"/>
                  <a:gd name="connsiteX4" fmla="*/ 1441 w 22070"/>
                  <a:gd name="connsiteY4" fmla="*/ 3143 h 5501"/>
                  <a:gd name="connsiteX5" fmla="*/ 1441 w 22070"/>
                  <a:gd name="connsiteY5" fmla="*/ 3143 h 5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70" h="5501">
                    <a:moveTo>
                      <a:pt x="1441" y="3143"/>
                    </a:moveTo>
                    <a:cubicBezTo>
                      <a:pt x="7918" y="2762"/>
                      <a:pt x="14014" y="3524"/>
                      <a:pt x="20205" y="5429"/>
                    </a:cubicBezTo>
                    <a:cubicBezTo>
                      <a:pt x="22110" y="6000"/>
                      <a:pt x="22872" y="3048"/>
                      <a:pt x="20967" y="2476"/>
                    </a:cubicBezTo>
                    <a:cubicBezTo>
                      <a:pt x="14490" y="476"/>
                      <a:pt x="8108" y="-286"/>
                      <a:pt x="1346" y="95"/>
                    </a:cubicBezTo>
                    <a:cubicBezTo>
                      <a:pt x="-464" y="190"/>
                      <a:pt x="-464" y="3238"/>
                      <a:pt x="1441" y="3143"/>
                    </a:cubicBezTo>
                    <a:lnTo>
                      <a:pt x="1441" y="314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4" name="Freeform: Shape 19223">
                <a:extLst>
                  <a:ext uri="{FF2B5EF4-FFF2-40B4-BE49-F238E27FC236}">
                    <a16:creationId xmlns="" xmlns:a16="http://schemas.microsoft.com/office/drawing/2014/main" id="{4507768E-B69B-46D7-857A-F0D7A0204CE3}"/>
                  </a:ext>
                </a:extLst>
              </p:cNvPr>
              <p:cNvSpPr/>
              <p:nvPr/>
            </p:nvSpPr>
            <p:spPr>
              <a:xfrm>
                <a:off x="6010405" y="4252129"/>
                <a:ext cx="18117" cy="9640"/>
              </a:xfrm>
              <a:custGeom>
                <a:avLst/>
                <a:gdLst>
                  <a:gd name="connsiteX0" fmla="*/ 2155 w 18117"/>
                  <a:gd name="connsiteY0" fmla="*/ 9355 h 9640"/>
                  <a:gd name="connsiteX1" fmla="*/ 17014 w 18117"/>
                  <a:gd name="connsiteY1" fmla="*/ 2973 h 9640"/>
                  <a:gd name="connsiteX2" fmla="*/ 16252 w 18117"/>
                  <a:gd name="connsiteY2" fmla="*/ 20 h 9640"/>
                  <a:gd name="connsiteX3" fmla="*/ 631 w 18117"/>
                  <a:gd name="connsiteY3" fmla="*/ 6688 h 9640"/>
                  <a:gd name="connsiteX4" fmla="*/ 2155 w 18117"/>
                  <a:gd name="connsiteY4" fmla="*/ 9355 h 9640"/>
                  <a:gd name="connsiteX5" fmla="*/ 2155 w 18117"/>
                  <a:gd name="connsiteY5" fmla="*/ 9355 h 9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17" h="9640">
                    <a:moveTo>
                      <a:pt x="2155" y="9355"/>
                    </a:moveTo>
                    <a:cubicBezTo>
                      <a:pt x="6727" y="6116"/>
                      <a:pt x="11490" y="4021"/>
                      <a:pt x="17014" y="2973"/>
                    </a:cubicBezTo>
                    <a:cubicBezTo>
                      <a:pt x="18919" y="2592"/>
                      <a:pt x="18157" y="-266"/>
                      <a:pt x="16252" y="20"/>
                    </a:cubicBezTo>
                    <a:cubicBezTo>
                      <a:pt x="10537" y="1163"/>
                      <a:pt x="5394" y="3259"/>
                      <a:pt x="631" y="6688"/>
                    </a:cubicBezTo>
                    <a:cubicBezTo>
                      <a:pt x="-893" y="7926"/>
                      <a:pt x="631" y="10498"/>
                      <a:pt x="2155" y="9355"/>
                    </a:cubicBezTo>
                    <a:lnTo>
                      <a:pt x="2155" y="935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5" name="Freeform: Shape 19224">
                <a:extLst>
                  <a:ext uri="{FF2B5EF4-FFF2-40B4-BE49-F238E27FC236}">
                    <a16:creationId xmlns="" xmlns:a16="http://schemas.microsoft.com/office/drawing/2014/main" id="{81F2F172-580A-4FA0-873C-644D461E8068}"/>
                  </a:ext>
                </a:extLst>
              </p:cNvPr>
              <p:cNvSpPr/>
              <p:nvPr/>
            </p:nvSpPr>
            <p:spPr>
              <a:xfrm>
                <a:off x="6022506" y="4265941"/>
                <a:ext cx="18208" cy="7167"/>
              </a:xfrm>
              <a:custGeom>
                <a:avLst/>
                <a:gdLst>
                  <a:gd name="connsiteX0" fmla="*/ 1865 w 18208"/>
                  <a:gd name="connsiteY0" fmla="*/ 7068 h 7167"/>
                  <a:gd name="connsiteX1" fmla="*/ 17105 w 18208"/>
                  <a:gd name="connsiteY1" fmla="*/ 2972 h 7167"/>
                  <a:gd name="connsiteX2" fmla="*/ 16343 w 18208"/>
                  <a:gd name="connsiteY2" fmla="*/ 19 h 7167"/>
                  <a:gd name="connsiteX3" fmla="*/ 1103 w 18208"/>
                  <a:gd name="connsiteY3" fmla="*/ 4115 h 7167"/>
                  <a:gd name="connsiteX4" fmla="*/ 1865 w 18208"/>
                  <a:gd name="connsiteY4" fmla="*/ 7068 h 7167"/>
                  <a:gd name="connsiteX5" fmla="*/ 1865 w 18208"/>
                  <a:gd name="connsiteY5" fmla="*/ 7068 h 7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08" h="7167">
                    <a:moveTo>
                      <a:pt x="1865" y="7068"/>
                    </a:moveTo>
                    <a:cubicBezTo>
                      <a:pt x="6818" y="5163"/>
                      <a:pt x="11867" y="3830"/>
                      <a:pt x="17105" y="2972"/>
                    </a:cubicBezTo>
                    <a:cubicBezTo>
                      <a:pt x="19010" y="2686"/>
                      <a:pt x="18248" y="-266"/>
                      <a:pt x="16343" y="19"/>
                    </a:cubicBezTo>
                    <a:cubicBezTo>
                      <a:pt x="11105" y="877"/>
                      <a:pt x="6056" y="2210"/>
                      <a:pt x="1103" y="4115"/>
                    </a:cubicBezTo>
                    <a:cubicBezTo>
                      <a:pt x="-802" y="4877"/>
                      <a:pt x="-40" y="7735"/>
                      <a:pt x="1865" y="7068"/>
                    </a:cubicBezTo>
                    <a:lnTo>
                      <a:pt x="1865" y="70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6" name="Freeform: Shape 19225">
                <a:extLst>
                  <a:ext uri="{FF2B5EF4-FFF2-40B4-BE49-F238E27FC236}">
                    <a16:creationId xmlns="" xmlns:a16="http://schemas.microsoft.com/office/drawing/2014/main" id="{87DF268E-2E91-4665-B2AA-09514A0EB208}"/>
                  </a:ext>
                </a:extLst>
              </p:cNvPr>
              <p:cNvSpPr/>
              <p:nvPr/>
            </p:nvSpPr>
            <p:spPr>
              <a:xfrm>
                <a:off x="5947191" y="4213267"/>
                <a:ext cx="29968" cy="48396"/>
              </a:xfrm>
              <a:custGeom>
                <a:avLst/>
                <a:gdLst>
                  <a:gd name="connsiteX0" fmla="*/ 1076 w 29968"/>
                  <a:gd name="connsiteY0" fmla="*/ 2878 h 48396"/>
                  <a:gd name="connsiteX1" fmla="*/ 23174 w 29968"/>
                  <a:gd name="connsiteY1" fmla="*/ 46121 h 48396"/>
                  <a:gd name="connsiteX2" fmla="*/ 25746 w 29968"/>
                  <a:gd name="connsiteY2" fmla="*/ 47645 h 48396"/>
                  <a:gd name="connsiteX3" fmla="*/ 1838 w 29968"/>
                  <a:gd name="connsiteY3" fmla="*/ 20 h 48396"/>
                  <a:gd name="connsiteX4" fmla="*/ 1076 w 29968"/>
                  <a:gd name="connsiteY4" fmla="*/ 2878 h 48396"/>
                  <a:gd name="connsiteX5" fmla="*/ 1076 w 29968"/>
                  <a:gd name="connsiteY5" fmla="*/ 2878 h 4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968" h="48396">
                    <a:moveTo>
                      <a:pt x="1076" y="2878"/>
                    </a:moveTo>
                    <a:cubicBezTo>
                      <a:pt x="21555" y="6307"/>
                      <a:pt x="33652" y="27166"/>
                      <a:pt x="23174" y="46121"/>
                    </a:cubicBezTo>
                    <a:cubicBezTo>
                      <a:pt x="22222" y="47836"/>
                      <a:pt x="24793" y="49360"/>
                      <a:pt x="25746" y="47645"/>
                    </a:cubicBezTo>
                    <a:cubicBezTo>
                      <a:pt x="37081" y="27262"/>
                      <a:pt x="24412" y="3735"/>
                      <a:pt x="1838" y="20"/>
                    </a:cubicBezTo>
                    <a:cubicBezTo>
                      <a:pt x="28" y="-266"/>
                      <a:pt x="-829" y="2592"/>
                      <a:pt x="1076" y="2878"/>
                    </a:cubicBezTo>
                    <a:lnTo>
                      <a:pt x="1076" y="287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7" name="Freeform: Shape 19226">
                <a:extLst>
                  <a:ext uri="{FF2B5EF4-FFF2-40B4-BE49-F238E27FC236}">
                    <a16:creationId xmlns="" xmlns:a16="http://schemas.microsoft.com/office/drawing/2014/main" id="{B9CD4400-E651-4E56-B092-EA4C8F89C1B9}"/>
                  </a:ext>
                </a:extLst>
              </p:cNvPr>
              <p:cNvSpPr/>
              <p:nvPr/>
            </p:nvSpPr>
            <p:spPr>
              <a:xfrm>
                <a:off x="5938950" y="4239766"/>
                <a:ext cx="106400" cy="73583"/>
              </a:xfrm>
              <a:custGeom>
                <a:avLst/>
                <a:gdLst>
                  <a:gd name="connsiteX0" fmla="*/ 649 w 106400"/>
                  <a:gd name="connsiteY0" fmla="*/ 2858 h 73583"/>
                  <a:gd name="connsiteX1" fmla="*/ 104186 w 106400"/>
                  <a:gd name="connsiteY1" fmla="*/ 73343 h 73583"/>
                  <a:gd name="connsiteX2" fmla="*/ 105710 w 106400"/>
                  <a:gd name="connsiteY2" fmla="*/ 70771 h 73583"/>
                  <a:gd name="connsiteX3" fmla="*/ 2173 w 106400"/>
                  <a:gd name="connsiteY3" fmla="*/ 286 h 73583"/>
                  <a:gd name="connsiteX4" fmla="*/ 649 w 106400"/>
                  <a:gd name="connsiteY4" fmla="*/ 2858 h 73583"/>
                  <a:gd name="connsiteX5" fmla="*/ 649 w 106400"/>
                  <a:gd name="connsiteY5" fmla="*/ 2858 h 7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400" h="73583">
                    <a:moveTo>
                      <a:pt x="649" y="2858"/>
                    </a:moveTo>
                    <a:cubicBezTo>
                      <a:pt x="34177" y="27814"/>
                      <a:pt x="68657" y="51340"/>
                      <a:pt x="104186" y="73343"/>
                    </a:cubicBezTo>
                    <a:cubicBezTo>
                      <a:pt x="105805" y="74391"/>
                      <a:pt x="107329" y="71724"/>
                      <a:pt x="105710" y="70771"/>
                    </a:cubicBezTo>
                    <a:cubicBezTo>
                      <a:pt x="70181" y="48769"/>
                      <a:pt x="35701" y="25242"/>
                      <a:pt x="2173" y="286"/>
                    </a:cubicBezTo>
                    <a:cubicBezTo>
                      <a:pt x="554" y="-857"/>
                      <a:pt x="-875" y="1715"/>
                      <a:pt x="649" y="2858"/>
                    </a:cubicBezTo>
                    <a:lnTo>
                      <a:pt x="649" y="28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8" name="Freeform: Shape 19227">
                <a:extLst>
                  <a:ext uri="{FF2B5EF4-FFF2-40B4-BE49-F238E27FC236}">
                    <a16:creationId xmlns="" xmlns:a16="http://schemas.microsoft.com/office/drawing/2014/main" id="{F3CAFD5F-8F54-442C-A655-3E22C25BA5CD}"/>
                  </a:ext>
                </a:extLst>
              </p:cNvPr>
              <p:cNvSpPr/>
              <p:nvPr/>
            </p:nvSpPr>
            <p:spPr>
              <a:xfrm>
                <a:off x="5942742" y="3881722"/>
                <a:ext cx="282606" cy="354711"/>
              </a:xfrm>
              <a:custGeom>
                <a:avLst/>
                <a:gdLst>
                  <a:gd name="connsiteX0" fmla="*/ 92297 w 282606"/>
                  <a:gd name="connsiteY0" fmla="*/ 0 h 354711"/>
                  <a:gd name="connsiteX1" fmla="*/ 0 w 282606"/>
                  <a:gd name="connsiteY1" fmla="*/ 333375 h 354711"/>
                  <a:gd name="connsiteX2" fmla="*/ 92774 w 282606"/>
                  <a:gd name="connsiteY2" fmla="*/ 354711 h 354711"/>
                  <a:gd name="connsiteX3" fmla="*/ 282607 w 282606"/>
                  <a:gd name="connsiteY3" fmla="*/ 0 h 354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606" h="354711">
                    <a:moveTo>
                      <a:pt x="92297" y="0"/>
                    </a:moveTo>
                    <a:lnTo>
                      <a:pt x="0" y="333375"/>
                    </a:lnTo>
                    <a:lnTo>
                      <a:pt x="92774" y="354711"/>
                    </a:lnTo>
                    <a:lnTo>
                      <a:pt x="282607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9" name="Freeform: Shape 19228">
                <a:extLst>
                  <a:ext uri="{FF2B5EF4-FFF2-40B4-BE49-F238E27FC236}">
                    <a16:creationId xmlns="" xmlns:a16="http://schemas.microsoft.com/office/drawing/2014/main" id="{ACA21BFE-9234-4A60-9A4A-6DE0FFB1670A}"/>
                  </a:ext>
                </a:extLst>
              </p:cNvPr>
              <p:cNvSpPr/>
              <p:nvPr/>
            </p:nvSpPr>
            <p:spPr>
              <a:xfrm>
                <a:off x="6192202" y="3881722"/>
                <a:ext cx="326707" cy="354711"/>
              </a:xfrm>
              <a:custGeom>
                <a:avLst/>
                <a:gdLst>
                  <a:gd name="connsiteX0" fmla="*/ 0 w 326707"/>
                  <a:gd name="connsiteY0" fmla="*/ 0 h 354711"/>
                  <a:gd name="connsiteX1" fmla="*/ 240506 w 326707"/>
                  <a:gd name="connsiteY1" fmla="*/ 354711 h 354711"/>
                  <a:gd name="connsiteX2" fmla="*/ 326708 w 326707"/>
                  <a:gd name="connsiteY2" fmla="*/ 310420 h 354711"/>
                  <a:gd name="connsiteX3" fmla="*/ 187547 w 326707"/>
                  <a:gd name="connsiteY3" fmla="*/ 8668 h 354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6707" h="354711">
                    <a:moveTo>
                      <a:pt x="0" y="0"/>
                    </a:moveTo>
                    <a:lnTo>
                      <a:pt x="240506" y="354711"/>
                    </a:lnTo>
                    <a:lnTo>
                      <a:pt x="326708" y="310420"/>
                    </a:lnTo>
                    <a:lnTo>
                      <a:pt x="187547" y="86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0" name="Freeform: Shape 19229">
                <a:extLst>
                  <a:ext uri="{FF2B5EF4-FFF2-40B4-BE49-F238E27FC236}">
                    <a16:creationId xmlns="" xmlns:a16="http://schemas.microsoft.com/office/drawing/2014/main" id="{BCE8511B-2191-47DF-A098-AFBBB7808C86}"/>
                  </a:ext>
                </a:extLst>
              </p:cNvPr>
              <p:cNvSpPr/>
              <p:nvPr/>
            </p:nvSpPr>
            <p:spPr>
              <a:xfrm>
                <a:off x="6220164" y="3895120"/>
                <a:ext cx="217538" cy="327133"/>
              </a:xfrm>
              <a:custGeom>
                <a:avLst/>
                <a:gdLst>
                  <a:gd name="connsiteX0" fmla="*/ 327 w 217538"/>
                  <a:gd name="connsiteY0" fmla="*/ 3176 h 327133"/>
                  <a:gd name="connsiteX1" fmla="*/ 208830 w 217538"/>
                  <a:gd name="connsiteY1" fmla="*/ 325121 h 327133"/>
                  <a:gd name="connsiteX2" fmla="*/ 216735 w 217538"/>
                  <a:gd name="connsiteY2" fmla="*/ 320549 h 327133"/>
                  <a:gd name="connsiteX3" fmla="*/ 4042 w 217538"/>
                  <a:gd name="connsiteY3" fmla="*/ 985 h 327133"/>
                  <a:gd name="connsiteX4" fmla="*/ 327 w 217538"/>
                  <a:gd name="connsiteY4" fmla="*/ 3176 h 327133"/>
                  <a:gd name="connsiteX5" fmla="*/ 327 w 217538"/>
                  <a:gd name="connsiteY5" fmla="*/ 3176 h 32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7538" h="327133">
                    <a:moveTo>
                      <a:pt x="327" y="3176"/>
                    </a:moveTo>
                    <a:cubicBezTo>
                      <a:pt x="66050" y="112809"/>
                      <a:pt x="136059" y="220060"/>
                      <a:pt x="208830" y="325121"/>
                    </a:cubicBezTo>
                    <a:cubicBezTo>
                      <a:pt x="212163" y="329883"/>
                      <a:pt x="220069" y="325311"/>
                      <a:pt x="216735" y="320549"/>
                    </a:cubicBezTo>
                    <a:cubicBezTo>
                      <a:pt x="143298" y="215679"/>
                      <a:pt x="72813" y="108999"/>
                      <a:pt x="4042" y="985"/>
                    </a:cubicBezTo>
                    <a:cubicBezTo>
                      <a:pt x="2518" y="-1301"/>
                      <a:pt x="-1101" y="795"/>
                      <a:pt x="327" y="3176"/>
                    </a:cubicBezTo>
                    <a:lnTo>
                      <a:pt x="327" y="317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1" name="Freeform: Shape 19230">
                <a:extLst>
                  <a:ext uri="{FF2B5EF4-FFF2-40B4-BE49-F238E27FC236}">
                    <a16:creationId xmlns="" xmlns:a16="http://schemas.microsoft.com/office/drawing/2014/main" id="{EBE7B630-EDFD-4719-8877-D8BEB51F3492}"/>
                  </a:ext>
                </a:extLst>
              </p:cNvPr>
              <p:cNvSpPr/>
              <p:nvPr/>
            </p:nvSpPr>
            <p:spPr>
              <a:xfrm>
                <a:off x="6422469" y="4179406"/>
                <a:ext cx="89148" cy="44458"/>
              </a:xfrm>
              <a:custGeom>
                <a:avLst/>
                <a:gdLst>
                  <a:gd name="connsiteX0" fmla="*/ 1096 w 89148"/>
                  <a:gd name="connsiteY0" fmla="*/ 44454 h 44458"/>
                  <a:gd name="connsiteX1" fmla="*/ 40339 w 89148"/>
                  <a:gd name="connsiteY1" fmla="*/ 30738 h 44458"/>
                  <a:gd name="connsiteX2" fmla="*/ 87487 w 89148"/>
                  <a:gd name="connsiteY2" fmla="*/ 6354 h 44458"/>
                  <a:gd name="connsiteX3" fmla="*/ 84058 w 89148"/>
                  <a:gd name="connsiteY3" fmla="*/ 448 h 44458"/>
                  <a:gd name="connsiteX4" fmla="*/ 39672 w 89148"/>
                  <a:gd name="connsiteY4" fmla="*/ 23404 h 44458"/>
                  <a:gd name="connsiteX5" fmla="*/ 334 w 89148"/>
                  <a:gd name="connsiteY5" fmla="*/ 42549 h 44458"/>
                  <a:gd name="connsiteX6" fmla="*/ 1096 w 89148"/>
                  <a:gd name="connsiteY6" fmla="*/ 44454 h 44458"/>
                  <a:gd name="connsiteX7" fmla="*/ 1096 w 89148"/>
                  <a:gd name="connsiteY7" fmla="*/ 44454 h 44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148" h="44458">
                    <a:moveTo>
                      <a:pt x="1096" y="44454"/>
                    </a:moveTo>
                    <a:cubicBezTo>
                      <a:pt x="14621" y="43977"/>
                      <a:pt x="28147" y="36262"/>
                      <a:pt x="40339" y="30738"/>
                    </a:cubicBezTo>
                    <a:cubicBezTo>
                      <a:pt x="56436" y="23404"/>
                      <a:pt x="72152" y="15117"/>
                      <a:pt x="87487" y="6354"/>
                    </a:cubicBezTo>
                    <a:cubicBezTo>
                      <a:pt x="91297" y="4163"/>
                      <a:pt x="87868" y="-1647"/>
                      <a:pt x="84058" y="448"/>
                    </a:cubicBezTo>
                    <a:cubicBezTo>
                      <a:pt x="69580" y="8640"/>
                      <a:pt x="54817" y="16355"/>
                      <a:pt x="39672" y="23404"/>
                    </a:cubicBezTo>
                    <a:cubicBezTo>
                      <a:pt x="26623" y="29500"/>
                      <a:pt x="11383" y="33309"/>
                      <a:pt x="334" y="42549"/>
                    </a:cubicBezTo>
                    <a:cubicBezTo>
                      <a:pt x="-428" y="43216"/>
                      <a:pt x="238" y="44549"/>
                      <a:pt x="1096" y="44454"/>
                    </a:cubicBezTo>
                    <a:lnTo>
                      <a:pt x="1096" y="444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2" name="Freeform: Shape 19231">
                <a:extLst>
                  <a:ext uri="{FF2B5EF4-FFF2-40B4-BE49-F238E27FC236}">
                    <a16:creationId xmlns="" xmlns:a16="http://schemas.microsoft.com/office/drawing/2014/main" id="{B9280122-7485-4382-B14B-9102B204139C}"/>
                  </a:ext>
                </a:extLst>
              </p:cNvPr>
              <p:cNvSpPr/>
              <p:nvPr/>
            </p:nvSpPr>
            <p:spPr>
              <a:xfrm>
                <a:off x="6025114" y="3891969"/>
                <a:ext cx="170225" cy="304368"/>
              </a:xfrm>
              <a:custGeom>
                <a:avLst/>
                <a:gdLst>
                  <a:gd name="connsiteX0" fmla="*/ 3544 w 170225"/>
                  <a:gd name="connsiteY0" fmla="*/ 303317 h 304368"/>
                  <a:gd name="connsiteX1" fmla="*/ 169851 w 170225"/>
                  <a:gd name="connsiteY1" fmla="*/ 4613 h 304368"/>
                  <a:gd name="connsiteX2" fmla="*/ 164612 w 170225"/>
                  <a:gd name="connsiteY2" fmla="*/ 1565 h 304368"/>
                  <a:gd name="connsiteX3" fmla="*/ 210 w 170225"/>
                  <a:gd name="connsiteY3" fmla="*/ 301316 h 304368"/>
                  <a:gd name="connsiteX4" fmla="*/ 3544 w 170225"/>
                  <a:gd name="connsiteY4" fmla="*/ 303317 h 304368"/>
                  <a:gd name="connsiteX5" fmla="*/ 3544 w 170225"/>
                  <a:gd name="connsiteY5" fmla="*/ 303317 h 30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225" h="304368">
                    <a:moveTo>
                      <a:pt x="3544" y="303317"/>
                    </a:moveTo>
                    <a:cubicBezTo>
                      <a:pt x="57932" y="203304"/>
                      <a:pt x="116987" y="105482"/>
                      <a:pt x="169851" y="4613"/>
                    </a:cubicBezTo>
                    <a:cubicBezTo>
                      <a:pt x="171660" y="1088"/>
                      <a:pt x="166422" y="-1960"/>
                      <a:pt x="164612" y="1565"/>
                    </a:cubicBezTo>
                    <a:cubicBezTo>
                      <a:pt x="111367" y="101863"/>
                      <a:pt x="45168" y="196922"/>
                      <a:pt x="210" y="301316"/>
                    </a:cubicBezTo>
                    <a:cubicBezTo>
                      <a:pt x="-837" y="303602"/>
                      <a:pt x="2306" y="305698"/>
                      <a:pt x="3544" y="303317"/>
                    </a:cubicBezTo>
                    <a:lnTo>
                      <a:pt x="3544" y="30331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3" name="Freeform: Shape 19232">
                <a:extLst>
                  <a:ext uri="{FF2B5EF4-FFF2-40B4-BE49-F238E27FC236}">
                    <a16:creationId xmlns="" xmlns:a16="http://schemas.microsoft.com/office/drawing/2014/main" id="{1D55B848-8829-48CF-B103-17A209224B76}"/>
                  </a:ext>
                </a:extLst>
              </p:cNvPr>
              <p:cNvSpPr/>
              <p:nvPr/>
            </p:nvSpPr>
            <p:spPr>
              <a:xfrm>
                <a:off x="5955579" y="4175275"/>
                <a:ext cx="99263" cy="30100"/>
              </a:xfrm>
              <a:custGeom>
                <a:avLst/>
                <a:gdLst>
                  <a:gd name="connsiteX0" fmla="*/ 5832 w 99263"/>
                  <a:gd name="connsiteY0" fmla="*/ 2675 h 30100"/>
                  <a:gd name="connsiteX1" fmla="*/ 3832 w 99263"/>
                  <a:gd name="connsiteY1" fmla="*/ 770 h 30100"/>
                  <a:gd name="connsiteX2" fmla="*/ 1641 w 99263"/>
                  <a:gd name="connsiteY2" fmla="*/ 4484 h 30100"/>
                  <a:gd name="connsiteX3" fmla="*/ 95272 w 99263"/>
                  <a:gd name="connsiteY3" fmla="*/ 29916 h 30100"/>
                  <a:gd name="connsiteX4" fmla="*/ 96987 w 99263"/>
                  <a:gd name="connsiteY4" fmla="*/ 23630 h 30100"/>
                  <a:gd name="connsiteX5" fmla="*/ 2213 w 99263"/>
                  <a:gd name="connsiteY5" fmla="*/ 8 h 30100"/>
                  <a:gd name="connsiteX6" fmla="*/ 1070 w 99263"/>
                  <a:gd name="connsiteY6" fmla="*/ 4199 h 30100"/>
                  <a:gd name="connsiteX7" fmla="*/ 3642 w 99263"/>
                  <a:gd name="connsiteY7" fmla="*/ 5342 h 30100"/>
                  <a:gd name="connsiteX8" fmla="*/ 5832 w 99263"/>
                  <a:gd name="connsiteY8" fmla="*/ 2675 h 30100"/>
                  <a:gd name="connsiteX9" fmla="*/ 5832 w 99263"/>
                  <a:gd name="connsiteY9" fmla="*/ 2675 h 3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9263" h="30100">
                    <a:moveTo>
                      <a:pt x="5832" y="2675"/>
                    </a:moveTo>
                    <a:cubicBezTo>
                      <a:pt x="5166" y="2008"/>
                      <a:pt x="4499" y="1436"/>
                      <a:pt x="3832" y="770"/>
                    </a:cubicBezTo>
                    <a:cubicBezTo>
                      <a:pt x="3070" y="2008"/>
                      <a:pt x="2403" y="3246"/>
                      <a:pt x="1641" y="4484"/>
                    </a:cubicBezTo>
                    <a:cubicBezTo>
                      <a:pt x="32312" y="14486"/>
                      <a:pt x="64506" y="19915"/>
                      <a:pt x="95272" y="29916"/>
                    </a:cubicBezTo>
                    <a:cubicBezTo>
                      <a:pt x="99273" y="31250"/>
                      <a:pt x="100987" y="24963"/>
                      <a:pt x="96987" y="23630"/>
                    </a:cubicBezTo>
                    <a:cubicBezTo>
                      <a:pt x="66792" y="13628"/>
                      <a:pt x="34026" y="2294"/>
                      <a:pt x="2213" y="8"/>
                    </a:cubicBezTo>
                    <a:cubicBezTo>
                      <a:pt x="117" y="-183"/>
                      <a:pt x="-930" y="3246"/>
                      <a:pt x="1070" y="4199"/>
                    </a:cubicBezTo>
                    <a:cubicBezTo>
                      <a:pt x="1927" y="4580"/>
                      <a:pt x="2784" y="4961"/>
                      <a:pt x="3642" y="5342"/>
                    </a:cubicBezTo>
                    <a:cubicBezTo>
                      <a:pt x="5451" y="6104"/>
                      <a:pt x="7356" y="4199"/>
                      <a:pt x="5832" y="2675"/>
                    </a:cubicBezTo>
                    <a:lnTo>
                      <a:pt x="5832" y="267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4" name="Freeform: Shape 19233">
                <a:extLst>
                  <a:ext uri="{FF2B5EF4-FFF2-40B4-BE49-F238E27FC236}">
                    <a16:creationId xmlns="" xmlns:a16="http://schemas.microsoft.com/office/drawing/2014/main" id="{FC4F5E54-2D29-4775-B4B7-DC437269C286}"/>
                  </a:ext>
                </a:extLst>
              </p:cNvPr>
              <p:cNvSpPr/>
              <p:nvPr/>
            </p:nvSpPr>
            <p:spPr>
              <a:xfrm>
                <a:off x="6265735" y="3064518"/>
                <a:ext cx="396360" cy="404866"/>
              </a:xfrm>
              <a:custGeom>
                <a:avLst/>
                <a:gdLst>
                  <a:gd name="connsiteX0" fmla="*/ 0 w 396360"/>
                  <a:gd name="connsiteY0" fmla="*/ 259039 h 404866"/>
                  <a:gd name="connsiteX1" fmla="*/ 206788 w 396360"/>
                  <a:gd name="connsiteY1" fmla="*/ 152264 h 404866"/>
                  <a:gd name="connsiteX2" fmla="*/ 280321 w 396360"/>
                  <a:gd name="connsiteY2" fmla="*/ 78731 h 404866"/>
                  <a:gd name="connsiteX3" fmla="*/ 280321 w 396360"/>
                  <a:gd name="connsiteY3" fmla="*/ 5198 h 404866"/>
                  <a:gd name="connsiteX4" fmla="*/ 395573 w 396360"/>
                  <a:gd name="connsiteY4" fmla="*/ 27105 h 404866"/>
                  <a:gd name="connsiteX5" fmla="*/ 375666 w 396360"/>
                  <a:gd name="connsiteY5" fmla="*/ 120545 h 404866"/>
                  <a:gd name="connsiteX6" fmla="*/ 67151 w 396360"/>
                  <a:gd name="connsiteY6" fmla="*/ 404867 h 404866"/>
                  <a:gd name="connsiteX7" fmla="*/ 0 w 396360"/>
                  <a:gd name="connsiteY7" fmla="*/ 259039 h 404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6360" h="404866">
                    <a:moveTo>
                      <a:pt x="0" y="259039"/>
                    </a:moveTo>
                    <a:cubicBezTo>
                      <a:pt x="0" y="259039"/>
                      <a:pt x="94679" y="238370"/>
                      <a:pt x="206788" y="152264"/>
                    </a:cubicBezTo>
                    <a:cubicBezTo>
                      <a:pt x="239554" y="127118"/>
                      <a:pt x="280321" y="78731"/>
                      <a:pt x="280321" y="78731"/>
                    </a:cubicBezTo>
                    <a:cubicBezTo>
                      <a:pt x="280321" y="78731"/>
                      <a:pt x="260414" y="11103"/>
                      <a:pt x="280321" y="5198"/>
                    </a:cubicBezTo>
                    <a:cubicBezTo>
                      <a:pt x="300228" y="-803"/>
                      <a:pt x="395573" y="-8709"/>
                      <a:pt x="395573" y="27105"/>
                    </a:cubicBezTo>
                    <a:cubicBezTo>
                      <a:pt x="395573" y="62919"/>
                      <a:pt x="402431" y="114640"/>
                      <a:pt x="375666" y="120545"/>
                    </a:cubicBezTo>
                    <a:cubicBezTo>
                      <a:pt x="361569" y="123689"/>
                      <a:pt x="323279" y="276660"/>
                      <a:pt x="67151" y="404867"/>
                    </a:cubicBezTo>
                    <a:lnTo>
                      <a:pt x="0" y="25903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5" name="Freeform: Shape 19234">
                <a:extLst>
                  <a:ext uri="{FF2B5EF4-FFF2-40B4-BE49-F238E27FC236}">
                    <a16:creationId xmlns="" xmlns:a16="http://schemas.microsoft.com/office/drawing/2014/main" id="{60470710-0073-43E9-943D-71D91CA21BB5}"/>
                  </a:ext>
                </a:extLst>
              </p:cNvPr>
              <p:cNvSpPr/>
              <p:nvPr/>
            </p:nvSpPr>
            <p:spPr>
              <a:xfrm>
                <a:off x="6018752" y="3292220"/>
                <a:ext cx="380523" cy="595979"/>
              </a:xfrm>
              <a:custGeom>
                <a:avLst/>
                <a:gdLst>
                  <a:gd name="connsiteX0" fmla="*/ 149162 w 380523"/>
                  <a:gd name="connsiteY0" fmla="*/ 0 h 595979"/>
                  <a:gd name="connsiteX1" fmla="*/ 41053 w 380523"/>
                  <a:gd name="connsiteY1" fmla="*/ 84487 h 595979"/>
                  <a:gd name="connsiteX2" fmla="*/ 0 w 380523"/>
                  <a:gd name="connsiteY2" fmla="*/ 595979 h 595979"/>
                  <a:gd name="connsiteX3" fmla="*/ 380524 w 380523"/>
                  <a:gd name="connsiteY3" fmla="*/ 595979 h 595979"/>
                  <a:gd name="connsiteX4" fmla="*/ 206978 w 380523"/>
                  <a:gd name="connsiteY4" fmla="*/ 0 h 595979"/>
                  <a:gd name="connsiteX5" fmla="*/ 149162 w 380523"/>
                  <a:gd name="connsiteY5" fmla="*/ 0 h 595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0523" h="595979">
                    <a:moveTo>
                      <a:pt x="149162" y="0"/>
                    </a:moveTo>
                    <a:cubicBezTo>
                      <a:pt x="149162" y="0"/>
                      <a:pt x="68485" y="14478"/>
                      <a:pt x="41053" y="84487"/>
                    </a:cubicBezTo>
                    <a:cubicBezTo>
                      <a:pt x="13621" y="154496"/>
                      <a:pt x="0" y="595979"/>
                      <a:pt x="0" y="595979"/>
                    </a:cubicBezTo>
                    <a:lnTo>
                      <a:pt x="380524" y="595979"/>
                    </a:lnTo>
                    <a:cubicBezTo>
                      <a:pt x="380524" y="595979"/>
                      <a:pt x="367094" y="37910"/>
                      <a:pt x="206978" y="0"/>
                    </a:cubicBezTo>
                    <a:lnTo>
                      <a:pt x="149162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6" name="Freeform: Shape 19235">
                <a:extLst>
                  <a:ext uri="{FF2B5EF4-FFF2-40B4-BE49-F238E27FC236}">
                    <a16:creationId xmlns="" xmlns:a16="http://schemas.microsoft.com/office/drawing/2014/main" id="{F542A4F1-EC4D-4568-B575-5A39B927432F}"/>
                  </a:ext>
                </a:extLst>
              </p:cNvPr>
              <p:cNvSpPr/>
              <p:nvPr/>
            </p:nvSpPr>
            <p:spPr>
              <a:xfrm>
                <a:off x="5873481" y="2949909"/>
                <a:ext cx="102979" cy="134860"/>
              </a:xfrm>
              <a:custGeom>
                <a:avLst/>
                <a:gdLst>
                  <a:gd name="connsiteX0" fmla="*/ 102980 w 102979"/>
                  <a:gd name="connsiteY0" fmla="*/ 22842 h 134860"/>
                  <a:gd name="connsiteX1" fmla="*/ 29542 w 102979"/>
                  <a:gd name="connsiteY1" fmla="*/ 7507 h 134860"/>
                  <a:gd name="connsiteX2" fmla="*/ 2301 w 102979"/>
                  <a:gd name="connsiteY2" fmla="*/ 79706 h 134860"/>
                  <a:gd name="connsiteX3" fmla="*/ 60308 w 102979"/>
                  <a:gd name="connsiteY3" fmla="*/ 133237 h 134860"/>
                  <a:gd name="connsiteX4" fmla="*/ 98884 w 102979"/>
                  <a:gd name="connsiteY4" fmla="*/ 125617 h 134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979" h="134860">
                    <a:moveTo>
                      <a:pt x="102980" y="22842"/>
                    </a:moveTo>
                    <a:cubicBezTo>
                      <a:pt x="87835" y="-304"/>
                      <a:pt x="53164" y="-6685"/>
                      <a:pt x="29542" y="7507"/>
                    </a:cubicBezTo>
                    <a:cubicBezTo>
                      <a:pt x="5825" y="21699"/>
                      <a:pt x="-5129" y="53036"/>
                      <a:pt x="2301" y="79706"/>
                    </a:cubicBezTo>
                    <a:cubicBezTo>
                      <a:pt x="9730" y="106376"/>
                      <a:pt x="33447" y="127046"/>
                      <a:pt x="60308" y="133237"/>
                    </a:cubicBezTo>
                    <a:cubicBezTo>
                      <a:pt x="73643" y="136380"/>
                      <a:pt x="89359" y="135523"/>
                      <a:pt x="98884" y="125617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7" name="Freeform: Shape 19236">
                <a:extLst>
                  <a:ext uri="{FF2B5EF4-FFF2-40B4-BE49-F238E27FC236}">
                    <a16:creationId xmlns="" xmlns:a16="http://schemas.microsoft.com/office/drawing/2014/main" id="{680C5635-1586-4F44-B705-9A34CE01A3CD}"/>
                  </a:ext>
                </a:extLst>
              </p:cNvPr>
              <p:cNvSpPr/>
              <p:nvPr/>
            </p:nvSpPr>
            <p:spPr>
              <a:xfrm>
                <a:off x="5908998" y="2972886"/>
                <a:ext cx="57100" cy="90070"/>
              </a:xfrm>
              <a:custGeom>
                <a:avLst/>
                <a:gdLst>
                  <a:gd name="connsiteX0" fmla="*/ 3931 w 57100"/>
                  <a:gd name="connsiteY0" fmla="*/ 6533 h 90070"/>
                  <a:gd name="connsiteX1" fmla="*/ 49651 w 57100"/>
                  <a:gd name="connsiteY1" fmla="*/ 36156 h 90070"/>
                  <a:gd name="connsiteX2" fmla="*/ 55270 w 57100"/>
                  <a:gd name="connsiteY2" fmla="*/ 30536 h 90070"/>
                  <a:gd name="connsiteX3" fmla="*/ 2311 w 57100"/>
                  <a:gd name="connsiteY3" fmla="*/ 44347 h 90070"/>
                  <a:gd name="connsiteX4" fmla="*/ 32220 w 57100"/>
                  <a:gd name="connsiteY4" fmla="*/ 90067 h 90070"/>
                  <a:gd name="connsiteX5" fmla="*/ 33268 w 57100"/>
                  <a:gd name="connsiteY5" fmla="*/ 82257 h 90070"/>
                  <a:gd name="connsiteX6" fmla="*/ 10693 w 57100"/>
                  <a:gd name="connsiteY6" fmla="*/ 47205 h 90070"/>
                  <a:gd name="connsiteX7" fmla="*/ 51175 w 57100"/>
                  <a:gd name="connsiteY7" fmla="*/ 37489 h 90070"/>
                  <a:gd name="connsiteX8" fmla="*/ 56794 w 57100"/>
                  <a:gd name="connsiteY8" fmla="*/ 31869 h 90070"/>
                  <a:gd name="connsiteX9" fmla="*/ 4026 w 57100"/>
                  <a:gd name="connsiteY9" fmla="*/ 246 h 90070"/>
                  <a:gd name="connsiteX10" fmla="*/ 3931 w 57100"/>
                  <a:gd name="connsiteY10" fmla="*/ 6533 h 90070"/>
                  <a:gd name="connsiteX11" fmla="*/ 3931 w 57100"/>
                  <a:gd name="connsiteY11" fmla="*/ 6533 h 90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00" h="90070">
                    <a:moveTo>
                      <a:pt x="3931" y="6533"/>
                    </a:moveTo>
                    <a:cubicBezTo>
                      <a:pt x="24409" y="6152"/>
                      <a:pt x="41650" y="17296"/>
                      <a:pt x="49651" y="36156"/>
                    </a:cubicBezTo>
                    <a:cubicBezTo>
                      <a:pt x="51556" y="34251"/>
                      <a:pt x="53365" y="32441"/>
                      <a:pt x="55270" y="30536"/>
                    </a:cubicBezTo>
                    <a:cubicBezTo>
                      <a:pt x="37078" y="17391"/>
                      <a:pt x="10884" y="22440"/>
                      <a:pt x="2311" y="44347"/>
                    </a:cubicBezTo>
                    <a:cubicBezTo>
                      <a:pt x="-6071" y="65874"/>
                      <a:pt x="9360" y="89305"/>
                      <a:pt x="32220" y="90067"/>
                    </a:cubicBezTo>
                    <a:cubicBezTo>
                      <a:pt x="36697" y="90258"/>
                      <a:pt x="37649" y="83304"/>
                      <a:pt x="33268" y="82257"/>
                    </a:cubicBezTo>
                    <a:cubicBezTo>
                      <a:pt x="17551" y="78447"/>
                      <a:pt x="2978" y="65016"/>
                      <a:pt x="10693" y="47205"/>
                    </a:cubicBezTo>
                    <a:cubicBezTo>
                      <a:pt x="18028" y="30345"/>
                      <a:pt x="36792" y="27107"/>
                      <a:pt x="51175" y="37489"/>
                    </a:cubicBezTo>
                    <a:cubicBezTo>
                      <a:pt x="54889" y="40251"/>
                      <a:pt x="58128" y="35108"/>
                      <a:pt x="56794" y="31869"/>
                    </a:cubicBezTo>
                    <a:cubicBezTo>
                      <a:pt x="47841" y="10629"/>
                      <a:pt x="26981" y="-1944"/>
                      <a:pt x="4026" y="246"/>
                    </a:cubicBezTo>
                    <a:cubicBezTo>
                      <a:pt x="121" y="723"/>
                      <a:pt x="-70" y="6628"/>
                      <a:pt x="3931" y="6533"/>
                    </a:cubicBezTo>
                    <a:lnTo>
                      <a:pt x="3931" y="653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8" name="Freeform: Shape 19237">
                <a:extLst>
                  <a:ext uri="{FF2B5EF4-FFF2-40B4-BE49-F238E27FC236}">
                    <a16:creationId xmlns="" xmlns:a16="http://schemas.microsoft.com/office/drawing/2014/main" id="{FCDD4895-EBDD-4760-9E88-FC5DA6183569}"/>
                  </a:ext>
                </a:extLst>
              </p:cNvPr>
              <p:cNvSpPr/>
              <p:nvPr/>
            </p:nvSpPr>
            <p:spPr>
              <a:xfrm>
                <a:off x="5891589" y="2981724"/>
                <a:ext cx="80468" cy="88149"/>
              </a:xfrm>
              <a:custGeom>
                <a:avLst/>
                <a:gdLst>
                  <a:gd name="connsiteX0" fmla="*/ 38009 w 80468"/>
                  <a:gd name="connsiteY0" fmla="*/ 9601 h 88149"/>
                  <a:gd name="connsiteX1" fmla="*/ 14673 w 80468"/>
                  <a:gd name="connsiteY1" fmla="*/ 1505 h 88149"/>
                  <a:gd name="connsiteX2" fmla="*/ 195 w 80468"/>
                  <a:gd name="connsiteY2" fmla="*/ 23413 h 88149"/>
                  <a:gd name="connsiteX3" fmla="*/ 5529 w 80468"/>
                  <a:gd name="connsiteY3" fmla="*/ 50178 h 88149"/>
                  <a:gd name="connsiteX4" fmla="*/ 29627 w 80468"/>
                  <a:gd name="connsiteY4" fmla="*/ 81229 h 88149"/>
                  <a:gd name="connsiteX5" fmla="*/ 67536 w 80468"/>
                  <a:gd name="connsiteY5" fmla="*/ 84563 h 88149"/>
                  <a:gd name="connsiteX6" fmla="*/ 80395 w 80468"/>
                  <a:gd name="connsiteY6" fmla="*/ 66942 h 88149"/>
                  <a:gd name="connsiteX7" fmla="*/ 74966 w 80468"/>
                  <a:gd name="connsiteY7" fmla="*/ 48749 h 88149"/>
                  <a:gd name="connsiteX8" fmla="*/ 37056 w 80468"/>
                  <a:gd name="connsiteY8" fmla="*/ 7506 h 88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468" h="88149">
                    <a:moveTo>
                      <a:pt x="38009" y="9601"/>
                    </a:moveTo>
                    <a:cubicBezTo>
                      <a:pt x="34485" y="1124"/>
                      <a:pt x="23055" y="-2210"/>
                      <a:pt x="14673" y="1505"/>
                    </a:cubicBezTo>
                    <a:cubicBezTo>
                      <a:pt x="6291" y="5220"/>
                      <a:pt x="1147" y="14269"/>
                      <a:pt x="195" y="23413"/>
                    </a:cubicBezTo>
                    <a:cubicBezTo>
                      <a:pt x="-758" y="32557"/>
                      <a:pt x="1909" y="41701"/>
                      <a:pt x="5529" y="50178"/>
                    </a:cubicBezTo>
                    <a:cubicBezTo>
                      <a:pt x="10767" y="62370"/>
                      <a:pt x="18483" y="73990"/>
                      <a:pt x="29627" y="81229"/>
                    </a:cubicBezTo>
                    <a:cubicBezTo>
                      <a:pt x="40771" y="88468"/>
                      <a:pt x="55725" y="90754"/>
                      <a:pt x="67536" y="84563"/>
                    </a:cubicBezTo>
                    <a:cubicBezTo>
                      <a:pt x="74299" y="81039"/>
                      <a:pt x="79728" y="74467"/>
                      <a:pt x="80395" y="66942"/>
                    </a:cubicBezTo>
                    <a:cubicBezTo>
                      <a:pt x="80967" y="60560"/>
                      <a:pt x="78109" y="54274"/>
                      <a:pt x="74966" y="48749"/>
                    </a:cubicBezTo>
                    <a:cubicBezTo>
                      <a:pt x="65631" y="32366"/>
                      <a:pt x="52582" y="18174"/>
                      <a:pt x="37056" y="7506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9" name="Freeform: Shape 19238">
                <a:extLst>
                  <a:ext uri="{FF2B5EF4-FFF2-40B4-BE49-F238E27FC236}">
                    <a16:creationId xmlns="" xmlns:a16="http://schemas.microsoft.com/office/drawing/2014/main" id="{5DEF6661-34BB-4B1F-BD2F-875F58E8706B}"/>
                  </a:ext>
                </a:extLst>
              </p:cNvPr>
              <p:cNvSpPr/>
              <p:nvPr/>
            </p:nvSpPr>
            <p:spPr>
              <a:xfrm>
                <a:off x="5852691" y="2567028"/>
                <a:ext cx="642535" cy="466111"/>
              </a:xfrm>
              <a:custGeom>
                <a:avLst/>
                <a:gdLst>
                  <a:gd name="connsiteX0" fmla="*/ 582208 w 642535"/>
                  <a:gd name="connsiteY0" fmla="*/ 466112 h 466111"/>
                  <a:gd name="connsiteX1" fmla="*/ 586970 w 642535"/>
                  <a:gd name="connsiteY1" fmla="*/ 262372 h 466111"/>
                  <a:gd name="connsiteX2" fmla="*/ 641263 w 642535"/>
                  <a:gd name="connsiteY2" fmla="*/ 180933 h 466111"/>
                  <a:gd name="connsiteX3" fmla="*/ 558681 w 642535"/>
                  <a:gd name="connsiteY3" fmla="*/ 128355 h 466111"/>
                  <a:gd name="connsiteX4" fmla="*/ 534297 w 642535"/>
                  <a:gd name="connsiteY4" fmla="*/ 22342 h 466111"/>
                  <a:gd name="connsiteX5" fmla="*/ 422759 w 642535"/>
                  <a:gd name="connsiteY5" fmla="*/ 8721 h 466111"/>
                  <a:gd name="connsiteX6" fmla="*/ 341797 w 642535"/>
                  <a:gd name="connsiteY6" fmla="*/ 90541 h 466111"/>
                  <a:gd name="connsiteX7" fmla="*/ 232069 w 642535"/>
                  <a:gd name="connsiteY7" fmla="*/ 27390 h 466111"/>
                  <a:gd name="connsiteX8" fmla="*/ 159202 w 642535"/>
                  <a:gd name="connsiteY8" fmla="*/ 130927 h 466111"/>
                  <a:gd name="connsiteX9" fmla="*/ 73192 w 642535"/>
                  <a:gd name="connsiteY9" fmla="*/ 84540 h 466111"/>
                  <a:gd name="connsiteX10" fmla="*/ 1564 w 642535"/>
                  <a:gd name="connsiteY10" fmla="*/ 151025 h 466111"/>
                  <a:gd name="connsiteX11" fmla="*/ 41378 w 642535"/>
                  <a:gd name="connsiteY11" fmla="*/ 240274 h 466111"/>
                  <a:gd name="connsiteX12" fmla="*/ 3754 w 642535"/>
                  <a:gd name="connsiteY12" fmla="*/ 283994 h 466111"/>
                  <a:gd name="connsiteX13" fmla="*/ 33377 w 642535"/>
                  <a:gd name="connsiteY13" fmla="*/ 333429 h 466111"/>
                  <a:gd name="connsiteX14" fmla="*/ 67286 w 642535"/>
                  <a:gd name="connsiteY14" fmla="*/ 343049 h 466111"/>
                  <a:gd name="connsiteX15" fmla="*/ 98719 w 642535"/>
                  <a:gd name="connsiteY15" fmla="*/ 412581 h 466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2535" h="466111">
                    <a:moveTo>
                      <a:pt x="582208" y="466112"/>
                    </a:moveTo>
                    <a:cubicBezTo>
                      <a:pt x="583065" y="415248"/>
                      <a:pt x="586113" y="313236"/>
                      <a:pt x="586970" y="262372"/>
                    </a:cubicBezTo>
                    <a:cubicBezTo>
                      <a:pt x="622689" y="255609"/>
                      <a:pt x="648692" y="216462"/>
                      <a:pt x="641263" y="180933"/>
                    </a:cubicBezTo>
                    <a:cubicBezTo>
                      <a:pt x="633738" y="145405"/>
                      <a:pt x="594114" y="120164"/>
                      <a:pt x="558681" y="128355"/>
                    </a:cubicBezTo>
                    <a:cubicBezTo>
                      <a:pt x="577159" y="93684"/>
                      <a:pt x="564777" y="47107"/>
                      <a:pt x="534297" y="22342"/>
                    </a:cubicBezTo>
                    <a:cubicBezTo>
                      <a:pt x="503817" y="-2423"/>
                      <a:pt x="459145" y="-6042"/>
                      <a:pt x="422759" y="8721"/>
                    </a:cubicBezTo>
                    <a:cubicBezTo>
                      <a:pt x="386374" y="23485"/>
                      <a:pt x="358084" y="54822"/>
                      <a:pt x="341797" y="90541"/>
                    </a:cubicBezTo>
                    <a:cubicBezTo>
                      <a:pt x="327700" y="46440"/>
                      <a:pt x="277312" y="17389"/>
                      <a:pt x="232069" y="27390"/>
                    </a:cubicBezTo>
                    <a:cubicBezTo>
                      <a:pt x="186825" y="37392"/>
                      <a:pt x="153297" y="84921"/>
                      <a:pt x="159202" y="130927"/>
                    </a:cubicBezTo>
                    <a:cubicBezTo>
                      <a:pt x="143962" y="99685"/>
                      <a:pt x="107672" y="80159"/>
                      <a:pt x="73192" y="84540"/>
                    </a:cubicBezTo>
                    <a:cubicBezTo>
                      <a:pt x="38711" y="88922"/>
                      <a:pt x="8517" y="116925"/>
                      <a:pt x="1564" y="151025"/>
                    </a:cubicBezTo>
                    <a:cubicBezTo>
                      <a:pt x="-5390" y="185124"/>
                      <a:pt x="11374" y="222653"/>
                      <a:pt x="41378" y="240274"/>
                    </a:cubicBezTo>
                    <a:cubicBezTo>
                      <a:pt x="21376" y="245037"/>
                      <a:pt x="5564" y="263515"/>
                      <a:pt x="3754" y="283994"/>
                    </a:cubicBezTo>
                    <a:cubicBezTo>
                      <a:pt x="2040" y="304473"/>
                      <a:pt x="14518" y="325332"/>
                      <a:pt x="33377" y="333429"/>
                    </a:cubicBezTo>
                    <a:cubicBezTo>
                      <a:pt x="44140" y="338096"/>
                      <a:pt x="56332" y="338763"/>
                      <a:pt x="67286" y="343049"/>
                    </a:cubicBezTo>
                    <a:cubicBezTo>
                      <a:pt x="93575" y="353241"/>
                      <a:pt x="108339" y="386102"/>
                      <a:pt x="98719" y="41258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0" name="Freeform: Shape 19239">
                <a:extLst>
                  <a:ext uri="{FF2B5EF4-FFF2-40B4-BE49-F238E27FC236}">
                    <a16:creationId xmlns="" xmlns:a16="http://schemas.microsoft.com/office/drawing/2014/main" id="{1990375B-689D-495B-BB95-21F77298B640}"/>
                  </a:ext>
                </a:extLst>
              </p:cNvPr>
              <p:cNvSpPr/>
              <p:nvPr/>
            </p:nvSpPr>
            <p:spPr>
              <a:xfrm>
                <a:off x="5955093" y="2727608"/>
                <a:ext cx="483667" cy="635763"/>
              </a:xfrm>
              <a:custGeom>
                <a:avLst/>
                <a:gdLst>
                  <a:gd name="connsiteX0" fmla="*/ 171958 w 483667"/>
                  <a:gd name="connsiteY0" fmla="*/ 3399 h 635763"/>
                  <a:gd name="connsiteX1" fmla="*/ 480949 w 483667"/>
                  <a:gd name="connsiteY1" fmla="*/ 161514 h 635763"/>
                  <a:gd name="connsiteX2" fmla="*/ 472662 w 483667"/>
                  <a:gd name="connsiteY2" fmla="*/ 338488 h 635763"/>
                  <a:gd name="connsiteX3" fmla="*/ 274447 w 483667"/>
                  <a:gd name="connsiteY3" fmla="*/ 524035 h 635763"/>
                  <a:gd name="connsiteX4" fmla="*/ 276066 w 483667"/>
                  <a:gd name="connsiteY4" fmla="*/ 590710 h 635763"/>
                  <a:gd name="connsiteX5" fmla="*/ 231013 w 483667"/>
                  <a:gd name="connsiteY5" fmla="*/ 635764 h 635763"/>
                  <a:gd name="connsiteX6" fmla="*/ 231013 w 483667"/>
                  <a:gd name="connsiteY6" fmla="*/ 635764 h 635763"/>
                  <a:gd name="connsiteX7" fmla="*/ 186531 w 483667"/>
                  <a:gd name="connsiteY7" fmla="*/ 583852 h 635763"/>
                  <a:gd name="connsiteX8" fmla="*/ 188626 w 483667"/>
                  <a:gd name="connsiteY8" fmla="*/ 526988 h 635763"/>
                  <a:gd name="connsiteX9" fmla="*/ 222 w 483667"/>
                  <a:gd name="connsiteY9" fmla="*/ 237428 h 635763"/>
                  <a:gd name="connsiteX10" fmla="*/ 171958 w 483667"/>
                  <a:gd name="connsiteY10" fmla="*/ 3399 h 635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3667" h="635763">
                    <a:moveTo>
                      <a:pt x="171958" y="3399"/>
                    </a:moveTo>
                    <a:cubicBezTo>
                      <a:pt x="304450" y="-10793"/>
                      <a:pt x="469423" y="15305"/>
                      <a:pt x="480949" y="161514"/>
                    </a:cubicBezTo>
                    <a:cubicBezTo>
                      <a:pt x="485330" y="217426"/>
                      <a:pt x="485616" y="279814"/>
                      <a:pt x="472662" y="338488"/>
                    </a:cubicBezTo>
                    <a:cubicBezTo>
                      <a:pt x="435800" y="506128"/>
                      <a:pt x="274447" y="524035"/>
                      <a:pt x="274447" y="524035"/>
                    </a:cubicBezTo>
                    <a:lnTo>
                      <a:pt x="276066" y="590710"/>
                    </a:lnTo>
                    <a:cubicBezTo>
                      <a:pt x="276066" y="615571"/>
                      <a:pt x="255873" y="635764"/>
                      <a:pt x="231013" y="635764"/>
                    </a:cubicBezTo>
                    <a:lnTo>
                      <a:pt x="231013" y="635764"/>
                    </a:lnTo>
                    <a:cubicBezTo>
                      <a:pt x="203390" y="635764"/>
                      <a:pt x="182340" y="611094"/>
                      <a:pt x="186531" y="583852"/>
                    </a:cubicBezTo>
                    <a:lnTo>
                      <a:pt x="188626" y="526988"/>
                    </a:lnTo>
                    <a:cubicBezTo>
                      <a:pt x="188626" y="526988"/>
                      <a:pt x="-7493" y="492031"/>
                      <a:pt x="222" y="237428"/>
                    </a:cubicBezTo>
                    <a:cubicBezTo>
                      <a:pt x="6127" y="45595"/>
                      <a:pt x="38227" y="17782"/>
                      <a:pt x="171958" y="3399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1" name="Freeform: Shape 19240">
                <a:extLst>
                  <a:ext uri="{FF2B5EF4-FFF2-40B4-BE49-F238E27FC236}">
                    <a16:creationId xmlns="" xmlns:a16="http://schemas.microsoft.com/office/drawing/2014/main" id="{EF83FB60-24C4-41C7-A65F-381A7323DC90}"/>
                  </a:ext>
                </a:extLst>
              </p:cNvPr>
              <p:cNvSpPr/>
              <p:nvPr/>
            </p:nvSpPr>
            <p:spPr>
              <a:xfrm>
                <a:off x="6057049" y="2902608"/>
                <a:ext cx="101193" cy="35934"/>
              </a:xfrm>
              <a:custGeom>
                <a:avLst/>
                <a:gdLst>
                  <a:gd name="connsiteX0" fmla="*/ 565 w 101193"/>
                  <a:gd name="connsiteY0" fmla="*/ 31758 h 35934"/>
                  <a:gd name="connsiteX1" fmla="*/ 10185 w 101193"/>
                  <a:gd name="connsiteY1" fmla="*/ 15089 h 35934"/>
                  <a:gd name="connsiteX2" fmla="*/ 47619 w 101193"/>
                  <a:gd name="connsiteY2" fmla="*/ 706 h 35934"/>
                  <a:gd name="connsiteX3" fmla="*/ 87528 w 101193"/>
                  <a:gd name="connsiteY3" fmla="*/ 5278 h 35934"/>
                  <a:gd name="connsiteX4" fmla="*/ 101054 w 101193"/>
                  <a:gd name="connsiteY4" fmla="*/ 18994 h 35934"/>
                  <a:gd name="connsiteX5" fmla="*/ 51619 w 101193"/>
                  <a:gd name="connsiteY5" fmla="*/ 31853 h 35934"/>
                  <a:gd name="connsiteX6" fmla="*/ 565 w 101193"/>
                  <a:gd name="connsiteY6" fmla="*/ 31758 h 35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193" h="35934">
                    <a:moveTo>
                      <a:pt x="565" y="31758"/>
                    </a:moveTo>
                    <a:cubicBezTo>
                      <a:pt x="-1435" y="28043"/>
                      <a:pt x="1899" y="21566"/>
                      <a:pt x="10185" y="15089"/>
                    </a:cubicBezTo>
                    <a:cubicBezTo>
                      <a:pt x="18472" y="8707"/>
                      <a:pt x="31902" y="2706"/>
                      <a:pt x="47619" y="706"/>
                    </a:cubicBezTo>
                    <a:cubicBezTo>
                      <a:pt x="63335" y="-1294"/>
                      <a:pt x="77908" y="1182"/>
                      <a:pt x="87528" y="5278"/>
                    </a:cubicBezTo>
                    <a:cubicBezTo>
                      <a:pt x="97244" y="9469"/>
                      <a:pt x="102102" y="14898"/>
                      <a:pt x="101054" y="18994"/>
                    </a:cubicBezTo>
                    <a:cubicBezTo>
                      <a:pt x="98577" y="27471"/>
                      <a:pt x="76575" y="28424"/>
                      <a:pt x="51619" y="31853"/>
                    </a:cubicBezTo>
                    <a:cubicBezTo>
                      <a:pt x="26568" y="34806"/>
                      <a:pt x="5042" y="39378"/>
                      <a:pt x="565" y="31758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2" name="Freeform: Shape 19241">
                <a:extLst>
                  <a:ext uri="{FF2B5EF4-FFF2-40B4-BE49-F238E27FC236}">
                    <a16:creationId xmlns="" xmlns:a16="http://schemas.microsoft.com/office/drawing/2014/main" id="{E7E5801D-85CA-4ED8-9851-304A6DAD2372}"/>
                  </a:ext>
                </a:extLst>
              </p:cNvPr>
              <p:cNvSpPr/>
              <p:nvPr/>
            </p:nvSpPr>
            <p:spPr>
              <a:xfrm>
                <a:off x="6303541" y="2903805"/>
                <a:ext cx="101713" cy="33903"/>
              </a:xfrm>
              <a:custGeom>
                <a:avLst/>
                <a:gdLst>
                  <a:gd name="connsiteX0" fmla="*/ 199 w 101713"/>
                  <a:gd name="connsiteY0" fmla="*/ 21131 h 33903"/>
                  <a:gd name="connsiteX1" fmla="*/ 13058 w 101713"/>
                  <a:gd name="connsiteY1" fmla="*/ 6748 h 33903"/>
                  <a:gd name="connsiteX2" fmla="*/ 52682 w 101713"/>
                  <a:gd name="connsiteY2" fmla="*/ 271 h 33903"/>
                  <a:gd name="connsiteX3" fmla="*/ 90782 w 101713"/>
                  <a:gd name="connsiteY3" fmla="*/ 12844 h 33903"/>
                  <a:gd name="connsiteX4" fmla="*/ 101259 w 101713"/>
                  <a:gd name="connsiteY4" fmla="*/ 29037 h 33903"/>
                  <a:gd name="connsiteX5" fmla="*/ 50205 w 101713"/>
                  <a:gd name="connsiteY5" fmla="*/ 31609 h 33903"/>
                  <a:gd name="connsiteX6" fmla="*/ 199 w 101713"/>
                  <a:gd name="connsiteY6" fmla="*/ 21131 h 33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713" h="33903">
                    <a:moveTo>
                      <a:pt x="199" y="21131"/>
                    </a:moveTo>
                    <a:cubicBezTo>
                      <a:pt x="-1039" y="17035"/>
                      <a:pt x="3533" y="11416"/>
                      <a:pt x="13058" y="6748"/>
                    </a:cubicBezTo>
                    <a:cubicBezTo>
                      <a:pt x="22487" y="2176"/>
                      <a:pt x="36870" y="-967"/>
                      <a:pt x="52682" y="271"/>
                    </a:cubicBezTo>
                    <a:cubicBezTo>
                      <a:pt x="68493" y="1510"/>
                      <a:pt x="82209" y="6844"/>
                      <a:pt x="90782" y="12844"/>
                    </a:cubicBezTo>
                    <a:cubicBezTo>
                      <a:pt x="99450" y="18845"/>
                      <a:pt x="103069" y="25227"/>
                      <a:pt x="101259" y="29037"/>
                    </a:cubicBezTo>
                    <a:cubicBezTo>
                      <a:pt x="97068" y="36847"/>
                      <a:pt x="75446" y="33323"/>
                      <a:pt x="50205" y="31609"/>
                    </a:cubicBezTo>
                    <a:cubicBezTo>
                      <a:pt x="25059" y="29323"/>
                      <a:pt x="3056" y="29513"/>
                      <a:pt x="199" y="2113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3" name="Freeform: Shape 19242">
                <a:extLst>
                  <a:ext uri="{FF2B5EF4-FFF2-40B4-BE49-F238E27FC236}">
                    <a16:creationId xmlns="" xmlns:a16="http://schemas.microsoft.com/office/drawing/2014/main" id="{0081A372-F49F-4CF3-A737-B2A7C808D150}"/>
                  </a:ext>
                </a:extLst>
              </p:cNvPr>
              <p:cNvSpPr/>
              <p:nvPr/>
            </p:nvSpPr>
            <p:spPr>
              <a:xfrm>
                <a:off x="6227407" y="2919221"/>
                <a:ext cx="62918" cy="177492"/>
              </a:xfrm>
              <a:custGeom>
                <a:avLst/>
                <a:gdLst>
                  <a:gd name="connsiteX0" fmla="*/ 20421 w 62918"/>
                  <a:gd name="connsiteY0" fmla="*/ 176403 h 177492"/>
                  <a:gd name="connsiteX1" fmla="*/ 62807 w 62918"/>
                  <a:gd name="connsiteY1" fmla="*/ 112871 h 177492"/>
                  <a:gd name="connsiteX2" fmla="*/ 59664 w 62918"/>
                  <a:gd name="connsiteY2" fmla="*/ 107442 h 177492"/>
                  <a:gd name="connsiteX3" fmla="*/ 3086 w 62918"/>
                  <a:gd name="connsiteY3" fmla="*/ 121920 h 177492"/>
                  <a:gd name="connsiteX4" fmla="*/ 12515 w 62918"/>
                  <a:gd name="connsiteY4" fmla="*/ 129159 h 177492"/>
                  <a:gd name="connsiteX5" fmla="*/ 29946 w 62918"/>
                  <a:gd name="connsiteY5" fmla="*/ 6858 h 177492"/>
                  <a:gd name="connsiteX6" fmla="*/ 15659 w 62918"/>
                  <a:gd name="connsiteY6" fmla="*/ 6858 h 177492"/>
                  <a:gd name="connsiteX7" fmla="*/ 133 w 62918"/>
                  <a:gd name="connsiteY7" fmla="*/ 125825 h 177492"/>
                  <a:gd name="connsiteX8" fmla="*/ 9563 w 62918"/>
                  <a:gd name="connsiteY8" fmla="*/ 133064 h 177492"/>
                  <a:gd name="connsiteX9" fmla="*/ 44519 w 62918"/>
                  <a:gd name="connsiteY9" fmla="*/ 129445 h 177492"/>
                  <a:gd name="connsiteX10" fmla="*/ 14992 w 62918"/>
                  <a:gd name="connsiteY10" fmla="*/ 172403 h 177492"/>
                  <a:gd name="connsiteX11" fmla="*/ 20421 w 62918"/>
                  <a:gd name="connsiteY11" fmla="*/ 176403 h 177492"/>
                  <a:gd name="connsiteX12" fmla="*/ 20421 w 62918"/>
                  <a:gd name="connsiteY12" fmla="*/ 176403 h 177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2918" h="177492">
                    <a:moveTo>
                      <a:pt x="20421" y="176403"/>
                    </a:moveTo>
                    <a:cubicBezTo>
                      <a:pt x="34232" y="159734"/>
                      <a:pt x="64998" y="136588"/>
                      <a:pt x="62807" y="112871"/>
                    </a:cubicBezTo>
                    <a:cubicBezTo>
                      <a:pt x="62617" y="110871"/>
                      <a:pt x="61760" y="108299"/>
                      <a:pt x="59664" y="107442"/>
                    </a:cubicBezTo>
                    <a:cubicBezTo>
                      <a:pt x="40709" y="99251"/>
                      <a:pt x="20231" y="113157"/>
                      <a:pt x="3086" y="121920"/>
                    </a:cubicBezTo>
                    <a:cubicBezTo>
                      <a:pt x="6229" y="124301"/>
                      <a:pt x="9372" y="126778"/>
                      <a:pt x="12515" y="129159"/>
                    </a:cubicBezTo>
                    <a:cubicBezTo>
                      <a:pt x="20326" y="88678"/>
                      <a:pt x="26136" y="47911"/>
                      <a:pt x="29946" y="6858"/>
                    </a:cubicBezTo>
                    <a:cubicBezTo>
                      <a:pt x="30803" y="-2286"/>
                      <a:pt x="16421" y="-2286"/>
                      <a:pt x="15659" y="6858"/>
                    </a:cubicBezTo>
                    <a:cubicBezTo>
                      <a:pt x="12611" y="46768"/>
                      <a:pt x="7372" y="86392"/>
                      <a:pt x="133" y="125825"/>
                    </a:cubicBezTo>
                    <a:cubicBezTo>
                      <a:pt x="-915" y="131350"/>
                      <a:pt x="4419" y="135827"/>
                      <a:pt x="9563" y="133064"/>
                    </a:cubicBezTo>
                    <a:cubicBezTo>
                      <a:pt x="20897" y="127159"/>
                      <a:pt x="50330" y="107728"/>
                      <a:pt x="44519" y="129445"/>
                    </a:cubicBezTo>
                    <a:cubicBezTo>
                      <a:pt x="40995" y="142494"/>
                      <a:pt x="22802" y="161163"/>
                      <a:pt x="14992" y="172403"/>
                    </a:cubicBezTo>
                    <a:cubicBezTo>
                      <a:pt x="12992" y="175451"/>
                      <a:pt x="17945" y="179451"/>
                      <a:pt x="20421" y="176403"/>
                    </a:cubicBezTo>
                    <a:lnTo>
                      <a:pt x="20421" y="17640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4" name="Freeform: Shape 19243">
                <a:extLst>
                  <a:ext uri="{FF2B5EF4-FFF2-40B4-BE49-F238E27FC236}">
                    <a16:creationId xmlns="" xmlns:a16="http://schemas.microsoft.com/office/drawing/2014/main" id="{944751AB-6793-4E37-BF5D-52A742C0299E}"/>
                  </a:ext>
                </a:extLst>
              </p:cNvPr>
              <p:cNvSpPr/>
              <p:nvPr/>
            </p:nvSpPr>
            <p:spPr>
              <a:xfrm>
                <a:off x="6032448" y="3041548"/>
                <a:ext cx="122039" cy="63003"/>
              </a:xfrm>
              <a:custGeom>
                <a:avLst/>
                <a:gdLst>
                  <a:gd name="connsiteX0" fmla="*/ 20 w 122039"/>
                  <a:gd name="connsiteY0" fmla="*/ 33598 h 63003"/>
                  <a:gd name="connsiteX1" fmla="*/ 59932 w 122039"/>
                  <a:gd name="connsiteY1" fmla="*/ 70 h 63003"/>
                  <a:gd name="connsiteX2" fmla="*/ 122035 w 122039"/>
                  <a:gd name="connsiteY2" fmla="*/ 29407 h 63003"/>
                  <a:gd name="connsiteX3" fmla="*/ 62123 w 122039"/>
                  <a:gd name="connsiteY3" fmla="*/ 62935 h 63003"/>
                  <a:gd name="connsiteX4" fmla="*/ 20 w 122039"/>
                  <a:gd name="connsiteY4" fmla="*/ 33598 h 63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039" h="63003">
                    <a:moveTo>
                      <a:pt x="20" y="33598"/>
                    </a:moveTo>
                    <a:cubicBezTo>
                      <a:pt x="-837" y="16262"/>
                      <a:pt x="26023" y="1213"/>
                      <a:pt x="59932" y="70"/>
                    </a:cubicBezTo>
                    <a:cubicBezTo>
                      <a:pt x="93936" y="-1073"/>
                      <a:pt x="121749" y="11976"/>
                      <a:pt x="122035" y="29407"/>
                    </a:cubicBezTo>
                    <a:cubicBezTo>
                      <a:pt x="122416" y="46742"/>
                      <a:pt x="95556" y="61792"/>
                      <a:pt x="62123" y="62935"/>
                    </a:cubicBezTo>
                    <a:cubicBezTo>
                      <a:pt x="28690" y="64078"/>
                      <a:pt x="877" y="50933"/>
                      <a:pt x="20" y="33598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5" name="Freeform: Shape 19244">
                <a:extLst>
                  <a:ext uri="{FF2B5EF4-FFF2-40B4-BE49-F238E27FC236}">
                    <a16:creationId xmlns="" xmlns:a16="http://schemas.microsoft.com/office/drawing/2014/main" id="{79436A9D-A25B-44D2-BC3F-A501B0218EB0}"/>
                  </a:ext>
                </a:extLst>
              </p:cNvPr>
              <p:cNvSpPr/>
              <p:nvPr/>
            </p:nvSpPr>
            <p:spPr>
              <a:xfrm>
                <a:off x="6172007" y="3089355"/>
                <a:ext cx="112433" cy="55640"/>
              </a:xfrm>
              <a:custGeom>
                <a:avLst/>
                <a:gdLst>
                  <a:gd name="connsiteX0" fmla="*/ 109254 w 112433"/>
                  <a:gd name="connsiteY0" fmla="*/ 23700 h 55640"/>
                  <a:gd name="connsiteX1" fmla="*/ 47151 w 112433"/>
                  <a:gd name="connsiteY1" fmla="*/ 45703 h 55640"/>
                  <a:gd name="connsiteX2" fmla="*/ 6003 w 112433"/>
                  <a:gd name="connsiteY2" fmla="*/ 1602 h 55640"/>
                  <a:gd name="connsiteX3" fmla="*/ 97 w 112433"/>
                  <a:gd name="connsiteY3" fmla="*/ 4078 h 55640"/>
                  <a:gd name="connsiteX4" fmla="*/ 112206 w 112433"/>
                  <a:gd name="connsiteY4" fmla="*/ 25414 h 55640"/>
                  <a:gd name="connsiteX5" fmla="*/ 109254 w 112433"/>
                  <a:gd name="connsiteY5" fmla="*/ 23700 h 55640"/>
                  <a:gd name="connsiteX6" fmla="*/ 109254 w 112433"/>
                  <a:gd name="connsiteY6" fmla="*/ 23700 h 55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433" h="55640">
                    <a:moveTo>
                      <a:pt x="109254" y="23700"/>
                    </a:moveTo>
                    <a:cubicBezTo>
                      <a:pt x="96681" y="45131"/>
                      <a:pt x="70296" y="53989"/>
                      <a:pt x="47151" y="45703"/>
                    </a:cubicBezTo>
                    <a:cubicBezTo>
                      <a:pt x="25910" y="38178"/>
                      <a:pt x="15528" y="20652"/>
                      <a:pt x="6003" y="1602"/>
                    </a:cubicBezTo>
                    <a:cubicBezTo>
                      <a:pt x="4288" y="-1732"/>
                      <a:pt x="-760" y="649"/>
                      <a:pt x="97" y="4078"/>
                    </a:cubicBezTo>
                    <a:cubicBezTo>
                      <a:pt x="12194" y="54656"/>
                      <a:pt x="86965" y="79040"/>
                      <a:pt x="112206" y="25414"/>
                    </a:cubicBezTo>
                    <a:cubicBezTo>
                      <a:pt x="113254" y="23414"/>
                      <a:pt x="110397" y="21700"/>
                      <a:pt x="109254" y="23700"/>
                    </a:cubicBezTo>
                    <a:lnTo>
                      <a:pt x="109254" y="2370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6" name="Freeform: Shape 19245">
                <a:extLst>
                  <a:ext uri="{FF2B5EF4-FFF2-40B4-BE49-F238E27FC236}">
                    <a16:creationId xmlns="" xmlns:a16="http://schemas.microsoft.com/office/drawing/2014/main" id="{AC968CB1-1148-4443-8A70-05204B2D083E}"/>
                  </a:ext>
                </a:extLst>
              </p:cNvPr>
              <p:cNvSpPr/>
              <p:nvPr/>
            </p:nvSpPr>
            <p:spPr>
              <a:xfrm>
                <a:off x="6149877" y="3089806"/>
                <a:ext cx="47192" cy="25312"/>
              </a:xfrm>
              <a:custGeom>
                <a:avLst/>
                <a:gdLst>
                  <a:gd name="connsiteX0" fmla="*/ 45658 w 47192"/>
                  <a:gd name="connsiteY0" fmla="*/ 3246 h 25312"/>
                  <a:gd name="connsiteX1" fmla="*/ 224 w 47192"/>
                  <a:gd name="connsiteY1" fmla="*/ 20296 h 25312"/>
                  <a:gd name="connsiteX2" fmla="*/ 7558 w 47192"/>
                  <a:gd name="connsiteY2" fmla="*/ 23439 h 25312"/>
                  <a:gd name="connsiteX3" fmla="*/ 43087 w 47192"/>
                  <a:gd name="connsiteY3" fmla="*/ 9247 h 25312"/>
                  <a:gd name="connsiteX4" fmla="*/ 45658 w 47192"/>
                  <a:gd name="connsiteY4" fmla="*/ 3246 h 25312"/>
                  <a:gd name="connsiteX5" fmla="*/ 45658 w 47192"/>
                  <a:gd name="connsiteY5" fmla="*/ 3246 h 25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192" h="25312">
                    <a:moveTo>
                      <a:pt x="45658" y="3246"/>
                    </a:moveTo>
                    <a:cubicBezTo>
                      <a:pt x="29275" y="-4660"/>
                      <a:pt x="6606" y="2198"/>
                      <a:pt x="224" y="20296"/>
                    </a:cubicBezTo>
                    <a:cubicBezTo>
                      <a:pt x="-1300" y="24582"/>
                      <a:pt x="5368" y="27344"/>
                      <a:pt x="7558" y="23439"/>
                    </a:cubicBezTo>
                    <a:cubicBezTo>
                      <a:pt x="14702" y="10485"/>
                      <a:pt x="28704" y="3341"/>
                      <a:pt x="43087" y="9247"/>
                    </a:cubicBezTo>
                    <a:cubicBezTo>
                      <a:pt x="46516" y="10485"/>
                      <a:pt x="48897" y="4770"/>
                      <a:pt x="45658" y="3246"/>
                    </a:cubicBezTo>
                    <a:lnTo>
                      <a:pt x="45658" y="324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7" name="Freeform: Shape 19246">
                <a:extLst>
                  <a:ext uri="{FF2B5EF4-FFF2-40B4-BE49-F238E27FC236}">
                    <a16:creationId xmlns="" xmlns:a16="http://schemas.microsoft.com/office/drawing/2014/main" id="{5339161F-0901-47BE-AB7F-40CE11C56750}"/>
                  </a:ext>
                </a:extLst>
              </p:cNvPr>
              <p:cNvSpPr/>
              <p:nvPr/>
            </p:nvSpPr>
            <p:spPr>
              <a:xfrm>
                <a:off x="6173488" y="3195826"/>
                <a:ext cx="58259" cy="24607"/>
              </a:xfrm>
              <a:custGeom>
                <a:avLst/>
                <a:gdLst>
                  <a:gd name="connsiteX0" fmla="*/ 54242 w 58259"/>
                  <a:gd name="connsiteY0" fmla="*/ 954 h 24607"/>
                  <a:gd name="connsiteX1" fmla="*/ 27858 w 58259"/>
                  <a:gd name="connsiteY1" fmla="*/ 16765 h 24607"/>
                  <a:gd name="connsiteX2" fmla="*/ 3950 w 58259"/>
                  <a:gd name="connsiteY2" fmla="*/ 4764 h 24607"/>
                  <a:gd name="connsiteX3" fmla="*/ 45 w 58259"/>
                  <a:gd name="connsiteY3" fmla="*/ 7812 h 24607"/>
                  <a:gd name="connsiteX4" fmla="*/ 30811 w 58259"/>
                  <a:gd name="connsiteY4" fmla="*/ 24480 h 24607"/>
                  <a:gd name="connsiteX5" fmla="*/ 58148 w 58259"/>
                  <a:gd name="connsiteY5" fmla="*/ 2668 h 24607"/>
                  <a:gd name="connsiteX6" fmla="*/ 54242 w 58259"/>
                  <a:gd name="connsiteY6" fmla="*/ 954 h 24607"/>
                  <a:gd name="connsiteX7" fmla="*/ 54242 w 58259"/>
                  <a:gd name="connsiteY7" fmla="*/ 954 h 24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259" h="24607">
                    <a:moveTo>
                      <a:pt x="54242" y="954"/>
                    </a:moveTo>
                    <a:cubicBezTo>
                      <a:pt x="48051" y="9812"/>
                      <a:pt x="39383" y="17051"/>
                      <a:pt x="27858" y="16765"/>
                    </a:cubicBezTo>
                    <a:cubicBezTo>
                      <a:pt x="17190" y="16479"/>
                      <a:pt x="12523" y="9050"/>
                      <a:pt x="3950" y="4764"/>
                    </a:cubicBezTo>
                    <a:cubicBezTo>
                      <a:pt x="1760" y="3716"/>
                      <a:pt x="-336" y="5430"/>
                      <a:pt x="45" y="7812"/>
                    </a:cubicBezTo>
                    <a:cubicBezTo>
                      <a:pt x="2141" y="20099"/>
                      <a:pt x="20048" y="25528"/>
                      <a:pt x="30811" y="24480"/>
                    </a:cubicBezTo>
                    <a:cubicBezTo>
                      <a:pt x="43289" y="23337"/>
                      <a:pt x="54528" y="14670"/>
                      <a:pt x="58148" y="2668"/>
                    </a:cubicBezTo>
                    <a:cubicBezTo>
                      <a:pt x="58910" y="192"/>
                      <a:pt x="55576" y="-951"/>
                      <a:pt x="54242" y="954"/>
                    </a:cubicBezTo>
                    <a:lnTo>
                      <a:pt x="54242" y="9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8" name="Freeform: Shape 19247">
                <a:extLst>
                  <a:ext uri="{FF2B5EF4-FFF2-40B4-BE49-F238E27FC236}">
                    <a16:creationId xmlns="" xmlns:a16="http://schemas.microsoft.com/office/drawing/2014/main" id="{EB98F0E2-EA14-433B-B7E2-CEF079A3B55A}"/>
                  </a:ext>
                </a:extLst>
              </p:cNvPr>
              <p:cNvSpPr/>
              <p:nvPr/>
            </p:nvSpPr>
            <p:spPr>
              <a:xfrm>
                <a:off x="6334530" y="2974466"/>
                <a:ext cx="28645" cy="28592"/>
              </a:xfrm>
              <a:custGeom>
                <a:avLst/>
                <a:gdLst>
                  <a:gd name="connsiteX0" fmla="*/ 15215 w 28645"/>
                  <a:gd name="connsiteY0" fmla="*/ 0 h 28592"/>
                  <a:gd name="connsiteX1" fmla="*/ 28645 w 28645"/>
                  <a:gd name="connsiteY1" fmla="*/ 14383 h 28592"/>
                  <a:gd name="connsiteX2" fmla="*/ 15025 w 28645"/>
                  <a:gd name="connsiteY2" fmla="*/ 28575 h 28592"/>
                  <a:gd name="connsiteX3" fmla="*/ 70 w 28645"/>
                  <a:gd name="connsiteY3" fmla="*/ 15811 h 28592"/>
                  <a:gd name="connsiteX4" fmla="*/ 11977 w 28645"/>
                  <a:gd name="connsiteY4" fmla="*/ 191 h 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5" h="28592">
                    <a:moveTo>
                      <a:pt x="15215" y="0"/>
                    </a:moveTo>
                    <a:cubicBezTo>
                      <a:pt x="22454" y="476"/>
                      <a:pt x="28645" y="7144"/>
                      <a:pt x="28645" y="14383"/>
                    </a:cubicBezTo>
                    <a:cubicBezTo>
                      <a:pt x="28550" y="21622"/>
                      <a:pt x="22264" y="28194"/>
                      <a:pt x="15025" y="28575"/>
                    </a:cubicBezTo>
                    <a:cubicBezTo>
                      <a:pt x="7786" y="28956"/>
                      <a:pt x="832" y="22955"/>
                      <a:pt x="70" y="15811"/>
                    </a:cubicBezTo>
                    <a:cubicBezTo>
                      <a:pt x="-692" y="8668"/>
                      <a:pt x="4833" y="1333"/>
                      <a:pt x="11977" y="19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9" name="Freeform: Shape 19248">
                <a:extLst>
                  <a:ext uri="{FF2B5EF4-FFF2-40B4-BE49-F238E27FC236}">
                    <a16:creationId xmlns="" xmlns:a16="http://schemas.microsoft.com/office/drawing/2014/main" id="{B51470B4-D2C7-486C-847B-D7A3BC476956}"/>
                  </a:ext>
                </a:extLst>
              </p:cNvPr>
              <p:cNvSpPr/>
              <p:nvPr/>
            </p:nvSpPr>
            <p:spPr>
              <a:xfrm>
                <a:off x="6105715" y="2974466"/>
                <a:ext cx="28645" cy="28592"/>
              </a:xfrm>
              <a:custGeom>
                <a:avLst/>
                <a:gdLst>
                  <a:gd name="connsiteX0" fmla="*/ 13430 w 28645"/>
                  <a:gd name="connsiteY0" fmla="*/ 0 h 28592"/>
                  <a:gd name="connsiteX1" fmla="*/ 0 w 28645"/>
                  <a:gd name="connsiteY1" fmla="*/ 14383 h 28592"/>
                  <a:gd name="connsiteX2" fmla="*/ 13621 w 28645"/>
                  <a:gd name="connsiteY2" fmla="*/ 28575 h 28592"/>
                  <a:gd name="connsiteX3" fmla="*/ 28575 w 28645"/>
                  <a:gd name="connsiteY3" fmla="*/ 15811 h 28592"/>
                  <a:gd name="connsiteX4" fmla="*/ 16669 w 28645"/>
                  <a:gd name="connsiteY4" fmla="*/ 191 h 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5" h="28592">
                    <a:moveTo>
                      <a:pt x="13430" y="0"/>
                    </a:moveTo>
                    <a:cubicBezTo>
                      <a:pt x="6191" y="476"/>
                      <a:pt x="0" y="7144"/>
                      <a:pt x="0" y="14383"/>
                    </a:cubicBezTo>
                    <a:cubicBezTo>
                      <a:pt x="95" y="21622"/>
                      <a:pt x="6382" y="28194"/>
                      <a:pt x="13621" y="28575"/>
                    </a:cubicBezTo>
                    <a:cubicBezTo>
                      <a:pt x="20860" y="28956"/>
                      <a:pt x="27813" y="22955"/>
                      <a:pt x="28575" y="15811"/>
                    </a:cubicBezTo>
                    <a:cubicBezTo>
                      <a:pt x="29337" y="8668"/>
                      <a:pt x="23813" y="1333"/>
                      <a:pt x="16669" y="19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0" name="Freeform: Shape 19249">
                <a:extLst>
                  <a:ext uri="{FF2B5EF4-FFF2-40B4-BE49-F238E27FC236}">
                    <a16:creationId xmlns="" xmlns:a16="http://schemas.microsoft.com/office/drawing/2014/main" id="{66F26BDC-F833-4ED5-97C9-5258230E488E}"/>
                  </a:ext>
                </a:extLst>
              </p:cNvPr>
              <p:cNvSpPr/>
              <p:nvPr/>
            </p:nvSpPr>
            <p:spPr>
              <a:xfrm>
                <a:off x="5949561" y="2676680"/>
                <a:ext cx="484127" cy="351320"/>
              </a:xfrm>
              <a:custGeom>
                <a:avLst/>
                <a:gdLst>
                  <a:gd name="connsiteX0" fmla="*/ 30424 w 484127"/>
                  <a:gd name="connsiteY0" fmla="*/ 351031 h 351320"/>
                  <a:gd name="connsiteX1" fmla="*/ 50998 w 484127"/>
                  <a:gd name="connsiteY1" fmla="*/ 133385 h 351320"/>
                  <a:gd name="connsiteX2" fmla="*/ 158916 w 484127"/>
                  <a:gd name="connsiteY2" fmla="*/ 170151 h 351320"/>
                  <a:gd name="connsiteX3" fmla="*/ 233688 w 484127"/>
                  <a:gd name="connsiteY3" fmla="*/ 115573 h 351320"/>
                  <a:gd name="connsiteX4" fmla="*/ 307220 w 484127"/>
                  <a:gd name="connsiteY4" fmla="*/ 171580 h 351320"/>
                  <a:gd name="connsiteX5" fmla="*/ 391326 w 484127"/>
                  <a:gd name="connsiteY5" fmla="*/ 133194 h 351320"/>
                  <a:gd name="connsiteX6" fmla="*/ 444857 w 484127"/>
                  <a:gd name="connsiteY6" fmla="*/ 170056 h 351320"/>
                  <a:gd name="connsiteX7" fmla="*/ 483814 w 484127"/>
                  <a:gd name="connsiteY7" fmla="*/ 118049 h 351320"/>
                  <a:gd name="connsiteX8" fmla="*/ 464478 w 484127"/>
                  <a:gd name="connsiteY8" fmla="*/ 79949 h 351320"/>
                  <a:gd name="connsiteX9" fmla="*/ 338082 w 484127"/>
                  <a:gd name="connsiteY9" fmla="*/ 7940 h 351320"/>
                  <a:gd name="connsiteX10" fmla="*/ 190730 w 484127"/>
                  <a:gd name="connsiteY10" fmla="*/ 4607 h 351320"/>
                  <a:gd name="connsiteX11" fmla="*/ 87764 w 484127"/>
                  <a:gd name="connsiteY11" fmla="*/ 31277 h 351320"/>
                  <a:gd name="connsiteX12" fmla="*/ 13279 w 484127"/>
                  <a:gd name="connsiteY12" fmla="*/ 104619 h 351320"/>
                  <a:gd name="connsiteX13" fmla="*/ 420 w 484127"/>
                  <a:gd name="connsiteY13" fmla="*/ 187010 h 351320"/>
                  <a:gd name="connsiteX14" fmla="*/ 2420 w 484127"/>
                  <a:gd name="connsiteY14" fmla="*/ 323885 h 351320"/>
                  <a:gd name="connsiteX15" fmla="*/ 5659 w 484127"/>
                  <a:gd name="connsiteY15" fmla="*/ 338839 h 351320"/>
                  <a:gd name="connsiteX16" fmla="*/ 30424 w 484127"/>
                  <a:gd name="connsiteY16" fmla="*/ 351031 h 35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4127" h="351320">
                    <a:moveTo>
                      <a:pt x="30424" y="351031"/>
                    </a:moveTo>
                    <a:cubicBezTo>
                      <a:pt x="45092" y="277974"/>
                      <a:pt x="69095" y="214061"/>
                      <a:pt x="50998" y="133385"/>
                    </a:cubicBezTo>
                    <a:cubicBezTo>
                      <a:pt x="74620" y="161293"/>
                      <a:pt x="126722" y="173485"/>
                      <a:pt x="158916" y="170151"/>
                    </a:cubicBezTo>
                    <a:cubicBezTo>
                      <a:pt x="191111" y="166817"/>
                      <a:pt x="220734" y="145196"/>
                      <a:pt x="233688" y="115573"/>
                    </a:cubicBezTo>
                    <a:cubicBezTo>
                      <a:pt x="245689" y="145577"/>
                      <a:pt x="275121" y="167960"/>
                      <a:pt x="307220" y="171580"/>
                    </a:cubicBezTo>
                    <a:cubicBezTo>
                      <a:pt x="339415" y="175199"/>
                      <a:pt x="372943" y="159864"/>
                      <a:pt x="391326" y="133194"/>
                    </a:cubicBezTo>
                    <a:cubicBezTo>
                      <a:pt x="396184" y="156626"/>
                      <a:pt x="421235" y="173866"/>
                      <a:pt x="444857" y="170056"/>
                    </a:cubicBezTo>
                    <a:cubicBezTo>
                      <a:pt x="468479" y="166151"/>
                      <a:pt x="486767" y="141862"/>
                      <a:pt x="483814" y="118049"/>
                    </a:cubicBezTo>
                    <a:cubicBezTo>
                      <a:pt x="482099" y="103667"/>
                      <a:pt x="473813" y="90998"/>
                      <a:pt x="464478" y="79949"/>
                    </a:cubicBezTo>
                    <a:cubicBezTo>
                      <a:pt x="432665" y="42230"/>
                      <a:pt x="386278" y="18608"/>
                      <a:pt x="338082" y="7940"/>
                    </a:cubicBezTo>
                    <a:cubicBezTo>
                      <a:pt x="289885" y="-2728"/>
                      <a:pt x="239688" y="-1394"/>
                      <a:pt x="190730" y="4607"/>
                    </a:cubicBezTo>
                    <a:cubicBezTo>
                      <a:pt x="155392" y="8893"/>
                      <a:pt x="119864" y="15751"/>
                      <a:pt x="87764" y="31277"/>
                    </a:cubicBezTo>
                    <a:cubicBezTo>
                      <a:pt x="55665" y="46802"/>
                      <a:pt x="27185" y="71853"/>
                      <a:pt x="13279" y="104619"/>
                    </a:cubicBezTo>
                    <a:cubicBezTo>
                      <a:pt x="2325" y="130337"/>
                      <a:pt x="992" y="159007"/>
                      <a:pt x="420" y="187010"/>
                    </a:cubicBezTo>
                    <a:cubicBezTo>
                      <a:pt x="-532" y="232635"/>
                      <a:pt x="134" y="278260"/>
                      <a:pt x="2420" y="323885"/>
                    </a:cubicBezTo>
                    <a:cubicBezTo>
                      <a:pt x="2706" y="329028"/>
                      <a:pt x="2992" y="334457"/>
                      <a:pt x="5659" y="338839"/>
                    </a:cubicBezTo>
                    <a:cubicBezTo>
                      <a:pt x="8326" y="343316"/>
                      <a:pt x="25757" y="353126"/>
                      <a:pt x="30424" y="35103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1" name="Freeform: Shape 19250">
                <a:extLst>
                  <a:ext uri="{FF2B5EF4-FFF2-40B4-BE49-F238E27FC236}">
                    <a16:creationId xmlns="" xmlns:a16="http://schemas.microsoft.com/office/drawing/2014/main" id="{F611804C-1779-42DC-BD42-9A73548AE243}"/>
                  </a:ext>
                </a:extLst>
              </p:cNvPr>
              <p:cNvSpPr/>
              <p:nvPr/>
            </p:nvSpPr>
            <p:spPr>
              <a:xfrm>
                <a:off x="5946859" y="2588183"/>
                <a:ext cx="52653" cy="60263"/>
              </a:xfrm>
              <a:custGeom>
                <a:avLst/>
                <a:gdLst>
                  <a:gd name="connsiteX0" fmla="*/ 52652 w 52653"/>
                  <a:gd name="connsiteY0" fmla="*/ 56813 h 60263"/>
                  <a:gd name="connsiteX1" fmla="*/ 36555 w 52653"/>
                  <a:gd name="connsiteY1" fmla="*/ 25000 h 60263"/>
                  <a:gd name="connsiteX2" fmla="*/ 7408 w 52653"/>
                  <a:gd name="connsiteY2" fmla="*/ 140 h 60263"/>
                  <a:gd name="connsiteX3" fmla="*/ 836 w 52653"/>
                  <a:gd name="connsiteY3" fmla="*/ 8617 h 60263"/>
                  <a:gd name="connsiteX4" fmla="*/ 25125 w 52653"/>
                  <a:gd name="connsiteY4" fmla="*/ 31858 h 60263"/>
                  <a:gd name="connsiteX5" fmla="*/ 46556 w 52653"/>
                  <a:gd name="connsiteY5" fmla="*/ 59385 h 60263"/>
                  <a:gd name="connsiteX6" fmla="*/ 52652 w 52653"/>
                  <a:gd name="connsiteY6" fmla="*/ 56813 h 60263"/>
                  <a:gd name="connsiteX7" fmla="*/ 52652 w 52653"/>
                  <a:gd name="connsiteY7" fmla="*/ 56813 h 6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653" h="60263">
                    <a:moveTo>
                      <a:pt x="52652" y="56813"/>
                    </a:moveTo>
                    <a:cubicBezTo>
                      <a:pt x="52366" y="45098"/>
                      <a:pt x="43603" y="33763"/>
                      <a:pt x="36555" y="25000"/>
                    </a:cubicBezTo>
                    <a:cubicBezTo>
                      <a:pt x="29506" y="16237"/>
                      <a:pt x="18838" y="2616"/>
                      <a:pt x="7408" y="140"/>
                    </a:cubicBezTo>
                    <a:cubicBezTo>
                      <a:pt x="2646" y="-908"/>
                      <a:pt x="-1926" y="4140"/>
                      <a:pt x="836" y="8617"/>
                    </a:cubicBezTo>
                    <a:cubicBezTo>
                      <a:pt x="6456" y="17761"/>
                      <a:pt x="17791" y="23666"/>
                      <a:pt x="25125" y="31858"/>
                    </a:cubicBezTo>
                    <a:cubicBezTo>
                      <a:pt x="32745" y="40335"/>
                      <a:pt x="37984" y="52146"/>
                      <a:pt x="46556" y="59385"/>
                    </a:cubicBezTo>
                    <a:cubicBezTo>
                      <a:pt x="48842" y="61195"/>
                      <a:pt x="52747" y="60147"/>
                      <a:pt x="52652" y="56813"/>
                    </a:cubicBezTo>
                    <a:lnTo>
                      <a:pt x="52652" y="5681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2" name="Freeform: Shape 19251">
                <a:extLst>
                  <a:ext uri="{FF2B5EF4-FFF2-40B4-BE49-F238E27FC236}">
                    <a16:creationId xmlns="" xmlns:a16="http://schemas.microsoft.com/office/drawing/2014/main" id="{C31C6309-69A0-476F-A180-69D75C09A492}"/>
                  </a:ext>
                </a:extLst>
              </p:cNvPr>
              <p:cNvSpPr/>
              <p:nvPr/>
            </p:nvSpPr>
            <p:spPr>
              <a:xfrm>
                <a:off x="5997729" y="2574746"/>
                <a:ext cx="14834" cy="60046"/>
              </a:xfrm>
              <a:custGeom>
                <a:avLst/>
                <a:gdLst>
                  <a:gd name="connsiteX0" fmla="*/ 8926 w 14834"/>
                  <a:gd name="connsiteY0" fmla="*/ 55868 h 60046"/>
                  <a:gd name="connsiteX1" fmla="*/ 14832 w 14834"/>
                  <a:gd name="connsiteY1" fmla="*/ 5671 h 60046"/>
                  <a:gd name="connsiteX2" fmla="*/ 3402 w 14834"/>
                  <a:gd name="connsiteY2" fmla="*/ 4147 h 60046"/>
                  <a:gd name="connsiteX3" fmla="*/ 354 w 14834"/>
                  <a:gd name="connsiteY3" fmla="*/ 55868 h 60046"/>
                  <a:gd name="connsiteX4" fmla="*/ 8926 w 14834"/>
                  <a:gd name="connsiteY4" fmla="*/ 55868 h 60046"/>
                  <a:gd name="connsiteX5" fmla="*/ 8926 w 14834"/>
                  <a:gd name="connsiteY5" fmla="*/ 55868 h 6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34" h="60046">
                    <a:moveTo>
                      <a:pt x="8926" y="55868"/>
                    </a:moveTo>
                    <a:cubicBezTo>
                      <a:pt x="9783" y="39008"/>
                      <a:pt x="14355" y="22435"/>
                      <a:pt x="14832" y="5671"/>
                    </a:cubicBezTo>
                    <a:cubicBezTo>
                      <a:pt x="15022" y="-997"/>
                      <a:pt x="5211" y="-2140"/>
                      <a:pt x="3402" y="4147"/>
                    </a:cubicBezTo>
                    <a:cubicBezTo>
                      <a:pt x="-1266" y="20149"/>
                      <a:pt x="163" y="39389"/>
                      <a:pt x="354" y="55868"/>
                    </a:cubicBezTo>
                    <a:cubicBezTo>
                      <a:pt x="354" y="61487"/>
                      <a:pt x="8640" y="61392"/>
                      <a:pt x="8926" y="55868"/>
                    </a:cubicBezTo>
                    <a:lnTo>
                      <a:pt x="8926" y="558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3" name="Freeform: Shape 19252">
                <a:extLst>
                  <a:ext uri="{FF2B5EF4-FFF2-40B4-BE49-F238E27FC236}">
                    <a16:creationId xmlns="" xmlns:a16="http://schemas.microsoft.com/office/drawing/2014/main" id="{3ABFD534-A5B5-4C4C-A288-DD37B989B814}"/>
                  </a:ext>
                </a:extLst>
              </p:cNvPr>
              <p:cNvSpPr/>
              <p:nvPr/>
            </p:nvSpPr>
            <p:spPr>
              <a:xfrm>
                <a:off x="6132820" y="3286378"/>
                <a:ext cx="111414" cy="80033"/>
              </a:xfrm>
              <a:custGeom>
                <a:avLst/>
                <a:gdLst>
                  <a:gd name="connsiteX0" fmla="*/ 3851 w 111414"/>
                  <a:gd name="connsiteY0" fmla="*/ 10890 h 80033"/>
                  <a:gd name="connsiteX1" fmla="*/ 56239 w 111414"/>
                  <a:gd name="connsiteY1" fmla="*/ 79947 h 80033"/>
                  <a:gd name="connsiteX2" fmla="*/ 107674 w 111414"/>
                  <a:gd name="connsiteY2" fmla="*/ 4223 h 80033"/>
                  <a:gd name="connsiteX3" fmla="*/ 96053 w 111414"/>
                  <a:gd name="connsiteY3" fmla="*/ 7461 h 80033"/>
                  <a:gd name="connsiteX4" fmla="*/ 59287 w 111414"/>
                  <a:gd name="connsiteY4" fmla="*/ 68231 h 80033"/>
                  <a:gd name="connsiteX5" fmla="*/ 9471 w 111414"/>
                  <a:gd name="connsiteY5" fmla="*/ 13272 h 80033"/>
                  <a:gd name="connsiteX6" fmla="*/ 3851 w 111414"/>
                  <a:gd name="connsiteY6" fmla="*/ 10890 h 80033"/>
                  <a:gd name="connsiteX7" fmla="*/ 3851 w 111414"/>
                  <a:gd name="connsiteY7" fmla="*/ 10890 h 80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414" h="80033">
                    <a:moveTo>
                      <a:pt x="3851" y="10890"/>
                    </a:moveTo>
                    <a:cubicBezTo>
                      <a:pt x="-11389" y="46228"/>
                      <a:pt x="21187" y="78232"/>
                      <a:pt x="56239" y="79947"/>
                    </a:cubicBezTo>
                    <a:cubicBezTo>
                      <a:pt x="99863" y="82138"/>
                      <a:pt x="120437" y="42228"/>
                      <a:pt x="107674" y="4223"/>
                    </a:cubicBezTo>
                    <a:cubicBezTo>
                      <a:pt x="105197" y="-3111"/>
                      <a:pt x="93958" y="-158"/>
                      <a:pt x="96053" y="7461"/>
                    </a:cubicBezTo>
                    <a:cubicBezTo>
                      <a:pt x="103768" y="36036"/>
                      <a:pt x="94815" y="68517"/>
                      <a:pt x="59287" y="68231"/>
                    </a:cubicBezTo>
                    <a:cubicBezTo>
                      <a:pt x="30902" y="68040"/>
                      <a:pt x="1470" y="43847"/>
                      <a:pt x="9471" y="13272"/>
                    </a:cubicBezTo>
                    <a:cubicBezTo>
                      <a:pt x="10328" y="10033"/>
                      <a:pt x="5280" y="7652"/>
                      <a:pt x="3851" y="10890"/>
                    </a:cubicBezTo>
                    <a:lnTo>
                      <a:pt x="3851" y="1089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4" name="Freeform: Shape 19253">
                <a:extLst>
                  <a:ext uri="{FF2B5EF4-FFF2-40B4-BE49-F238E27FC236}">
                    <a16:creationId xmlns="" xmlns:a16="http://schemas.microsoft.com/office/drawing/2014/main" id="{F03095D9-92ED-4B67-93CE-C22B78E8A26E}"/>
                  </a:ext>
                </a:extLst>
              </p:cNvPr>
              <p:cNvSpPr/>
              <p:nvPr/>
            </p:nvSpPr>
            <p:spPr>
              <a:xfrm>
                <a:off x="6256743" y="3197446"/>
                <a:ext cx="374847" cy="285153"/>
              </a:xfrm>
              <a:custGeom>
                <a:avLst/>
                <a:gdLst>
                  <a:gd name="connsiteX0" fmla="*/ 8992 w 374847"/>
                  <a:gd name="connsiteY0" fmla="*/ 126111 h 285153"/>
                  <a:gd name="connsiteX1" fmla="*/ 229591 w 374847"/>
                  <a:gd name="connsiteY1" fmla="*/ 0 h 285153"/>
                  <a:gd name="connsiteX2" fmla="*/ 374847 w 374847"/>
                  <a:gd name="connsiteY2" fmla="*/ 476 h 285153"/>
                  <a:gd name="connsiteX3" fmla="*/ 87192 w 374847"/>
                  <a:gd name="connsiteY3" fmla="*/ 273653 h 285153"/>
                  <a:gd name="connsiteX4" fmla="*/ 8992 w 374847"/>
                  <a:gd name="connsiteY4" fmla="*/ 126111 h 28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847" h="285153">
                    <a:moveTo>
                      <a:pt x="8992" y="126111"/>
                    </a:moveTo>
                    <a:cubicBezTo>
                      <a:pt x="95098" y="95631"/>
                      <a:pt x="169774" y="54578"/>
                      <a:pt x="229591" y="0"/>
                    </a:cubicBezTo>
                    <a:lnTo>
                      <a:pt x="374847" y="476"/>
                    </a:lnTo>
                    <a:cubicBezTo>
                      <a:pt x="374847" y="476"/>
                      <a:pt x="318078" y="160020"/>
                      <a:pt x="87192" y="273653"/>
                    </a:cubicBezTo>
                    <a:cubicBezTo>
                      <a:pt x="-39109" y="335756"/>
                      <a:pt x="8992" y="126111"/>
                      <a:pt x="8992" y="12611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5" name="Freeform: Shape 19254">
                <a:extLst>
                  <a:ext uri="{FF2B5EF4-FFF2-40B4-BE49-F238E27FC236}">
                    <a16:creationId xmlns="" xmlns:a16="http://schemas.microsoft.com/office/drawing/2014/main" id="{8E0333D4-43D5-4894-A85D-014D4F2FC854}"/>
                  </a:ext>
                </a:extLst>
              </p:cNvPr>
              <p:cNvSpPr/>
              <p:nvPr/>
            </p:nvSpPr>
            <p:spPr>
              <a:xfrm>
                <a:off x="6233641" y="3287264"/>
                <a:ext cx="168016" cy="603185"/>
              </a:xfrm>
              <a:custGeom>
                <a:avLst/>
                <a:gdLst>
                  <a:gd name="connsiteX0" fmla="*/ 756 w 168016"/>
                  <a:gd name="connsiteY0" fmla="*/ 3527 h 603185"/>
                  <a:gd name="connsiteX1" fmla="*/ 103436 w 168016"/>
                  <a:gd name="connsiteY1" fmla="*/ 179359 h 603185"/>
                  <a:gd name="connsiteX2" fmla="*/ 163348 w 168016"/>
                  <a:gd name="connsiteY2" fmla="*/ 600935 h 603185"/>
                  <a:gd name="connsiteX3" fmla="*/ 168015 w 168016"/>
                  <a:gd name="connsiteY3" fmla="*/ 600935 h 603185"/>
                  <a:gd name="connsiteX4" fmla="*/ 105531 w 168016"/>
                  <a:gd name="connsiteY4" fmla="*/ 166881 h 603185"/>
                  <a:gd name="connsiteX5" fmla="*/ 3804 w 168016"/>
                  <a:gd name="connsiteY5" fmla="*/ 479 h 603185"/>
                  <a:gd name="connsiteX6" fmla="*/ 756 w 168016"/>
                  <a:gd name="connsiteY6" fmla="*/ 3527 h 603185"/>
                  <a:gd name="connsiteX7" fmla="*/ 756 w 168016"/>
                  <a:gd name="connsiteY7" fmla="*/ 3527 h 603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016" h="603185">
                    <a:moveTo>
                      <a:pt x="756" y="3527"/>
                    </a:moveTo>
                    <a:cubicBezTo>
                      <a:pt x="53239" y="49438"/>
                      <a:pt x="82671" y="113922"/>
                      <a:pt x="103436" y="179359"/>
                    </a:cubicBezTo>
                    <a:cubicBezTo>
                      <a:pt x="146489" y="315471"/>
                      <a:pt x="154681" y="459489"/>
                      <a:pt x="163348" y="600935"/>
                    </a:cubicBezTo>
                    <a:cubicBezTo>
                      <a:pt x="163539" y="603888"/>
                      <a:pt x="168111" y="603983"/>
                      <a:pt x="168015" y="600935"/>
                    </a:cubicBezTo>
                    <a:cubicBezTo>
                      <a:pt x="164015" y="456822"/>
                      <a:pt x="151347" y="304612"/>
                      <a:pt x="105531" y="166881"/>
                    </a:cubicBezTo>
                    <a:cubicBezTo>
                      <a:pt x="85053" y="105349"/>
                      <a:pt x="55906" y="41437"/>
                      <a:pt x="3804" y="479"/>
                    </a:cubicBezTo>
                    <a:cubicBezTo>
                      <a:pt x="1614" y="-1140"/>
                      <a:pt x="-1434" y="1717"/>
                      <a:pt x="756" y="3527"/>
                    </a:cubicBezTo>
                    <a:lnTo>
                      <a:pt x="756" y="352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6" name="Freeform: Shape 19255">
                <a:extLst>
                  <a:ext uri="{FF2B5EF4-FFF2-40B4-BE49-F238E27FC236}">
                    <a16:creationId xmlns="" xmlns:a16="http://schemas.microsoft.com/office/drawing/2014/main" id="{BDCAA841-97E7-41ED-9FD5-3DA762111A90}"/>
                  </a:ext>
                </a:extLst>
              </p:cNvPr>
              <p:cNvSpPr/>
              <p:nvPr/>
            </p:nvSpPr>
            <p:spPr>
              <a:xfrm>
                <a:off x="6264398" y="3195358"/>
                <a:ext cx="224813" cy="124440"/>
              </a:xfrm>
              <a:custGeom>
                <a:avLst/>
                <a:gdLst>
                  <a:gd name="connsiteX0" fmla="*/ 2004 w 224813"/>
                  <a:gd name="connsiteY0" fmla="*/ 124389 h 124440"/>
                  <a:gd name="connsiteX1" fmla="*/ 135163 w 224813"/>
                  <a:gd name="connsiteY1" fmla="*/ 69716 h 124440"/>
                  <a:gd name="connsiteX2" fmla="*/ 224412 w 224813"/>
                  <a:gd name="connsiteY2" fmla="*/ 4755 h 124440"/>
                  <a:gd name="connsiteX3" fmla="*/ 219555 w 224813"/>
                  <a:gd name="connsiteY3" fmla="*/ 945 h 124440"/>
                  <a:gd name="connsiteX4" fmla="*/ 1241 w 224813"/>
                  <a:gd name="connsiteY4" fmla="*/ 121151 h 124440"/>
                  <a:gd name="connsiteX5" fmla="*/ 2004 w 224813"/>
                  <a:gd name="connsiteY5" fmla="*/ 124389 h 124440"/>
                  <a:gd name="connsiteX6" fmla="*/ 2004 w 224813"/>
                  <a:gd name="connsiteY6" fmla="*/ 124389 h 12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813" h="124440">
                    <a:moveTo>
                      <a:pt x="2004" y="124389"/>
                    </a:moveTo>
                    <a:cubicBezTo>
                      <a:pt x="49057" y="113816"/>
                      <a:pt x="92777" y="92385"/>
                      <a:pt x="135163" y="69716"/>
                    </a:cubicBezTo>
                    <a:cubicBezTo>
                      <a:pt x="167072" y="52666"/>
                      <a:pt x="205362" y="37235"/>
                      <a:pt x="224412" y="4755"/>
                    </a:cubicBezTo>
                    <a:cubicBezTo>
                      <a:pt x="226127" y="1802"/>
                      <a:pt x="221936" y="-1722"/>
                      <a:pt x="219555" y="945"/>
                    </a:cubicBezTo>
                    <a:cubicBezTo>
                      <a:pt x="168120" y="60381"/>
                      <a:pt x="72679" y="94100"/>
                      <a:pt x="1241" y="121151"/>
                    </a:cubicBezTo>
                    <a:cubicBezTo>
                      <a:pt x="-854" y="121913"/>
                      <a:pt x="-92" y="124865"/>
                      <a:pt x="2004" y="124389"/>
                    </a:cubicBezTo>
                    <a:lnTo>
                      <a:pt x="2004" y="12438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7" name="Freeform: Shape 19256">
                <a:extLst>
                  <a:ext uri="{FF2B5EF4-FFF2-40B4-BE49-F238E27FC236}">
                    <a16:creationId xmlns="" xmlns:a16="http://schemas.microsoft.com/office/drawing/2014/main" id="{DD50B683-7722-4EB5-87D2-1FC848DA5732}"/>
                  </a:ext>
                </a:extLst>
              </p:cNvPr>
              <p:cNvSpPr/>
              <p:nvPr/>
            </p:nvSpPr>
            <p:spPr>
              <a:xfrm>
                <a:off x="5438775" y="2547937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476" cap="flat">
                <a:solidFill>
                  <a:srgbClr val="35313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8" name="Freeform: Shape 19257">
                <a:extLst>
                  <a:ext uri="{FF2B5EF4-FFF2-40B4-BE49-F238E27FC236}">
                    <a16:creationId xmlns="" xmlns:a16="http://schemas.microsoft.com/office/drawing/2014/main" id="{C4791F8B-1EC3-4D9B-952F-FE1A64E12451}"/>
                  </a:ext>
                </a:extLst>
              </p:cNvPr>
              <p:cNvSpPr/>
              <p:nvPr/>
            </p:nvSpPr>
            <p:spPr>
              <a:xfrm>
                <a:off x="6495260" y="3090182"/>
                <a:ext cx="58606" cy="52604"/>
              </a:xfrm>
              <a:custGeom>
                <a:avLst/>
                <a:gdLst>
                  <a:gd name="connsiteX0" fmla="*/ 49367 w 58606"/>
                  <a:gd name="connsiteY0" fmla="*/ 11348 h 52604"/>
                  <a:gd name="connsiteX1" fmla="*/ 24412 w 58606"/>
                  <a:gd name="connsiteY1" fmla="*/ 11157 h 52604"/>
                  <a:gd name="connsiteX2" fmla="*/ 17649 w 58606"/>
                  <a:gd name="connsiteY2" fmla="*/ 4014 h 52604"/>
                  <a:gd name="connsiteX3" fmla="*/ 8981 w 58606"/>
                  <a:gd name="connsiteY3" fmla="*/ 13 h 52604"/>
                  <a:gd name="connsiteX4" fmla="*/ 218 w 58606"/>
                  <a:gd name="connsiteY4" fmla="*/ 8776 h 52604"/>
                  <a:gd name="connsiteX5" fmla="*/ 2694 w 58606"/>
                  <a:gd name="connsiteY5" fmla="*/ 21730 h 52604"/>
                  <a:gd name="connsiteX6" fmla="*/ 27745 w 58606"/>
                  <a:gd name="connsiteY6" fmla="*/ 48210 h 52604"/>
                  <a:gd name="connsiteX7" fmla="*/ 44033 w 58606"/>
                  <a:gd name="connsiteY7" fmla="*/ 52591 h 52604"/>
                  <a:gd name="connsiteX8" fmla="*/ 58606 w 58606"/>
                  <a:gd name="connsiteY8" fmla="*/ 45066 h 52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606" h="52604">
                    <a:moveTo>
                      <a:pt x="49367" y="11348"/>
                    </a:moveTo>
                    <a:cubicBezTo>
                      <a:pt x="42414" y="17063"/>
                      <a:pt x="31269" y="16968"/>
                      <a:pt x="24412" y="11157"/>
                    </a:cubicBezTo>
                    <a:cubicBezTo>
                      <a:pt x="21935" y="9062"/>
                      <a:pt x="20030" y="6300"/>
                      <a:pt x="17649" y="4014"/>
                    </a:cubicBezTo>
                    <a:cubicBezTo>
                      <a:pt x="15267" y="1728"/>
                      <a:pt x="12219" y="-177"/>
                      <a:pt x="8981" y="13"/>
                    </a:cubicBezTo>
                    <a:cubicBezTo>
                      <a:pt x="4504" y="204"/>
                      <a:pt x="980" y="4395"/>
                      <a:pt x="218" y="8776"/>
                    </a:cubicBezTo>
                    <a:cubicBezTo>
                      <a:pt x="-544" y="13158"/>
                      <a:pt x="790" y="17634"/>
                      <a:pt x="2694" y="21730"/>
                    </a:cubicBezTo>
                    <a:cubicBezTo>
                      <a:pt x="7838" y="32970"/>
                      <a:pt x="16792" y="42495"/>
                      <a:pt x="27745" y="48210"/>
                    </a:cubicBezTo>
                    <a:cubicBezTo>
                      <a:pt x="32794" y="50877"/>
                      <a:pt x="38318" y="52782"/>
                      <a:pt x="44033" y="52591"/>
                    </a:cubicBezTo>
                    <a:cubicBezTo>
                      <a:pt x="49653" y="52401"/>
                      <a:pt x="55463" y="49829"/>
                      <a:pt x="58606" y="45066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9" name="Freeform: Shape 19258">
                <a:extLst>
                  <a:ext uri="{FF2B5EF4-FFF2-40B4-BE49-F238E27FC236}">
                    <a16:creationId xmlns="" xmlns:a16="http://schemas.microsoft.com/office/drawing/2014/main" id="{645F6DA3-7BFE-428E-8FBE-96FB13CF9207}"/>
                  </a:ext>
                </a:extLst>
              </p:cNvPr>
              <p:cNvSpPr/>
              <p:nvPr/>
            </p:nvSpPr>
            <p:spPr>
              <a:xfrm>
                <a:off x="6479906" y="3121151"/>
                <a:ext cx="269889" cy="76771"/>
              </a:xfrm>
              <a:custGeom>
                <a:avLst/>
                <a:gdLst>
                  <a:gd name="connsiteX0" fmla="*/ 9761 w 269889"/>
                  <a:gd name="connsiteY0" fmla="*/ 0 h 76771"/>
                  <a:gd name="connsiteX1" fmla="*/ 207119 w 269889"/>
                  <a:gd name="connsiteY1" fmla="*/ 10858 h 76771"/>
                  <a:gd name="connsiteX2" fmla="*/ 269889 w 269889"/>
                  <a:gd name="connsiteY2" fmla="*/ 49625 h 76771"/>
                  <a:gd name="connsiteX3" fmla="*/ 203023 w 269889"/>
                  <a:gd name="connsiteY3" fmla="*/ 76771 h 76771"/>
                  <a:gd name="connsiteX4" fmla="*/ 6428 w 269889"/>
                  <a:gd name="connsiteY4" fmla="*/ 76295 h 76771"/>
                  <a:gd name="connsiteX5" fmla="*/ 9761 w 269889"/>
                  <a:gd name="connsiteY5" fmla="*/ 0 h 76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9889" h="76771">
                    <a:moveTo>
                      <a:pt x="9761" y="0"/>
                    </a:moveTo>
                    <a:lnTo>
                      <a:pt x="207119" y="10858"/>
                    </a:lnTo>
                    <a:lnTo>
                      <a:pt x="269889" y="49625"/>
                    </a:lnTo>
                    <a:lnTo>
                      <a:pt x="203023" y="76771"/>
                    </a:lnTo>
                    <a:lnTo>
                      <a:pt x="6428" y="76295"/>
                    </a:lnTo>
                    <a:cubicBezTo>
                      <a:pt x="6428" y="76200"/>
                      <a:pt x="-10051" y="33052"/>
                      <a:pt x="9761" y="0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0" name="Freeform: Shape 19259">
                <a:extLst>
                  <a:ext uri="{FF2B5EF4-FFF2-40B4-BE49-F238E27FC236}">
                    <a16:creationId xmlns="" xmlns:a16="http://schemas.microsoft.com/office/drawing/2014/main" id="{6A4E3109-BEE0-4328-BABC-4F2A2AAB9E9F}"/>
                  </a:ext>
                </a:extLst>
              </p:cNvPr>
              <p:cNvSpPr/>
              <p:nvPr/>
            </p:nvSpPr>
            <p:spPr>
              <a:xfrm>
                <a:off x="6682930" y="3132009"/>
                <a:ext cx="38100" cy="65912"/>
              </a:xfrm>
              <a:custGeom>
                <a:avLst/>
                <a:gdLst>
                  <a:gd name="connsiteX0" fmla="*/ 38100 w 38100"/>
                  <a:gd name="connsiteY0" fmla="*/ 20955 h 65912"/>
                  <a:gd name="connsiteX1" fmla="*/ 38100 w 38100"/>
                  <a:gd name="connsiteY1" fmla="*/ 49911 h 65912"/>
                  <a:gd name="connsiteX2" fmla="*/ 0 w 38100"/>
                  <a:gd name="connsiteY2" fmla="*/ 65913 h 65912"/>
                  <a:gd name="connsiteX3" fmla="*/ 4191 w 38100"/>
                  <a:gd name="connsiteY3" fmla="*/ 0 h 65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65912">
                    <a:moveTo>
                      <a:pt x="38100" y="20955"/>
                    </a:moveTo>
                    <a:lnTo>
                      <a:pt x="38100" y="49911"/>
                    </a:lnTo>
                    <a:lnTo>
                      <a:pt x="0" y="65913"/>
                    </a:lnTo>
                    <a:lnTo>
                      <a:pt x="4191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1" name="Freeform: Shape 19260">
                <a:extLst>
                  <a:ext uri="{FF2B5EF4-FFF2-40B4-BE49-F238E27FC236}">
                    <a16:creationId xmlns="" xmlns:a16="http://schemas.microsoft.com/office/drawing/2014/main" id="{D09A6568-EDCF-4C79-81B6-A5B766636F5F}"/>
                  </a:ext>
                </a:extLst>
              </p:cNvPr>
              <p:cNvSpPr/>
              <p:nvPr/>
            </p:nvSpPr>
            <p:spPr>
              <a:xfrm>
                <a:off x="6478826" y="3121056"/>
                <a:ext cx="30751" cy="75723"/>
              </a:xfrm>
              <a:custGeom>
                <a:avLst/>
                <a:gdLst>
                  <a:gd name="connsiteX0" fmla="*/ 7127 w 30751"/>
                  <a:gd name="connsiteY0" fmla="*/ 75724 h 75723"/>
                  <a:gd name="connsiteX1" fmla="*/ 30654 w 30751"/>
                  <a:gd name="connsiteY1" fmla="*/ 39719 h 75723"/>
                  <a:gd name="connsiteX2" fmla="*/ 10937 w 30751"/>
                  <a:gd name="connsiteY2" fmla="*/ 0 h 75723"/>
                  <a:gd name="connsiteX3" fmla="*/ 79 w 30751"/>
                  <a:gd name="connsiteY3" fmla="*/ 39052 h 75723"/>
                  <a:gd name="connsiteX4" fmla="*/ 7127 w 30751"/>
                  <a:gd name="connsiteY4" fmla="*/ 75724 h 7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51" h="75723">
                    <a:moveTo>
                      <a:pt x="7127" y="75724"/>
                    </a:moveTo>
                    <a:cubicBezTo>
                      <a:pt x="20272" y="68675"/>
                      <a:pt x="29416" y="54674"/>
                      <a:pt x="30654" y="39719"/>
                    </a:cubicBezTo>
                    <a:cubicBezTo>
                      <a:pt x="31797" y="24860"/>
                      <a:pt x="22748" y="9049"/>
                      <a:pt x="10937" y="0"/>
                    </a:cubicBezTo>
                    <a:cubicBezTo>
                      <a:pt x="10937" y="0"/>
                      <a:pt x="1031" y="10001"/>
                      <a:pt x="79" y="39052"/>
                    </a:cubicBezTo>
                    <a:cubicBezTo>
                      <a:pt x="-874" y="64675"/>
                      <a:pt x="7127" y="75724"/>
                      <a:pt x="7127" y="75724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2" name="Freeform: Shape 19261">
                <a:extLst>
                  <a:ext uri="{FF2B5EF4-FFF2-40B4-BE49-F238E27FC236}">
                    <a16:creationId xmlns="" xmlns:a16="http://schemas.microsoft.com/office/drawing/2014/main" id="{A576343D-F69C-441D-982E-F85AAD27FA06}"/>
                  </a:ext>
                </a:extLst>
              </p:cNvPr>
              <p:cNvSpPr/>
              <p:nvPr/>
            </p:nvSpPr>
            <p:spPr>
              <a:xfrm>
                <a:off x="6502336" y="3180544"/>
                <a:ext cx="182665" cy="7894"/>
              </a:xfrm>
              <a:custGeom>
                <a:avLst/>
                <a:gdLst>
                  <a:gd name="connsiteX0" fmla="*/ 857 w 182665"/>
                  <a:gd name="connsiteY0" fmla="*/ 2329 h 7894"/>
                  <a:gd name="connsiteX1" fmla="*/ 180594 w 182665"/>
                  <a:gd name="connsiteY1" fmla="*/ 7473 h 7894"/>
                  <a:gd name="connsiteX2" fmla="*/ 180594 w 182665"/>
                  <a:gd name="connsiteY2" fmla="*/ 3282 h 7894"/>
                  <a:gd name="connsiteX3" fmla="*/ 857 w 182665"/>
                  <a:gd name="connsiteY3" fmla="*/ 519 h 7894"/>
                  <a:gd name="connsiteX4" fmla="*/ 857 w 182665"/>
                  <a:gd name="connsiteY4" fmla="*/ 2329 h 7894"/>
                  <a:gd name="connsiteX5" fmla="*/ 857 w 182665"/>
                  <a:gd name="connsiteY5" fmla="*/ 2329 h 7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665" h="7894">
                    <a:moveTo>
                      <a:pt x="857" y="2329"/>
                    </a:moveTo>
                    <a:cubicBezTo>
                      <a:pt x="60389" y="4329"/>
                      <a:pt x="121063" y="9378"/>
                      <a:pt x="180594" y="7473"/>
                    </a:cubicBezTo>
                    <a:cubicBezTo>
                      <a:pt x="183356" y="7377"/>
                      <a:pt x="183356" y="3377"/>
                      <a:pt x="180594" y="3282"/>
                    </a:cubicBezTo>
                    <a:cubicBezTo>
                      <a:pt x="121063" y="805"/>
                      <a:pt x="60389" y="-909"/>
                      <a:pt x="857" y="519"/>
                    </a:cubicBezTo>
                    <a:cubicBezTo>
                      <a:pt x="-286" y="519"/>
                      <a:pt x="-286" y="2234"/>
                      <a:pt x="857" y="2329"/>
                    </a:cubicBezTo>
                    <a:lnTo>
                      <a:pt x="857" y="232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3" name="Freeform: Shape 19262">
                <a:extLst>
                  <a:ext uri="{FF2B5EF4-FFF2-40B4-BE49-F238E27FC236}">
                    <a16:creationId xmlns="" xmlns:a16="http://schemas.microsoft.com/office/drawing/2014/main" id="{C11CE885-814C-42EF-81A1-333EF5EDA6D9}"/>
                  </a:ext>
                </a:extLst>
              </p:cNvPr>
              <p:cNvSpPr/>
              <p:nvPr/>
            </p:nvSpPr>
            <p:spPr>
              <a:xfrm>
                <a:off x="6506848" y="3148676"/>
                <a:ext cx="181606" cy="9528"/>
              </a:xfrm>
              <a:custGeom>
                <a:avLst/>
                <a:gdLst>
                  <a:gd name="connsiteX0" fmla="*/ 1108 w 181606"/>
                  <a:gd name="connsiteY0" fmla="*/ 2288 h 9528"/>
                  <a:gd name="connsiteX1" fmla="*/ 179606 w 181606"/>
                  <a:gd name="connsiteY1" fmla="*/ 9527 h 9528"/>
                  <a:gd name="connsiteX2" fmla="*/ 179606 w 181606"/>
                  <a:gd name="connsiteY2" fmla="*/ 5431 h 9528"/>
                  <a:gd name="connsiteX3" fmla="*/ 1108 w 181606"/>
                  <a:gd name="connsiteY3" fmla="*/ 2 h 9528"/>
                  <a:gd name="connsiteX4" fmla="*/ 1108 w 181606"/>
                  <a:gd name="connsiteY4" fmla="*/ 2288 h 9528"/>
                  <a:gd name="connsiteX5" fmla="*/ 1108 w 181606"/>
                  <a:gd name="connsiteY5" fmla="*/ 2288 h 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606" h="9528">
                    <a:moveTo>
                      <a:pt x="1108" y="2288"/>
                    </a:moveTo>
                    <a:cubicBezTo>
                      <a:pt x="60448" y="6574"/>
                      <a:pt x="120170" y="7622"/>
                      <a:pt x="179606" y="9527"/>
                    </a:cubicBezTo>
                    <a:cubicBezTo>
                      <a:pt x="182273" y="9622"/>
                      <a:pt x="182273" y="5527"/>
                      <a:pt x="179606" y="5431"/>
                    </a:cubicBezTo>
                    <a:cubicBezTo>
                      <a:pt x="120170" y="3050"/>
                      <a:pt x="60544" y="-93"/>
                      <a:pt x="1108" y="2"/>
                    </a:cubicBezTo>
                    <a:cubicBezTo>
                      <a:pt x="-416" y="2"/>
                      <a:pt x="-321" y="2193"/>
                      <a:pt x="1108" y="2288"/>
                    </a:cubicBezTo>
                    <a:lnTo>
                      <a:pt x="1108" y="228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4" name="Freeform: Shape 19263">
                <a:extLst>
                  <a:ext uri="{FF2B5EF4-FFF2-40B4-BE49-F238E27FC236}">
                    <a16:creationId xmlns="" xmlns:a16="http://schemas.microsoft.com/office/drawing/2014/main" id="{5638BCFE-BE47-4471-B4E3-8811CECA052F}"/>
                  </a:ext>
                </a:extLst>
              </p:cNvPr>
              <p:cNvSpPr/>
              <p:nvPr/>
            </p:nvSpPr>
            <p:spPr>
              <a:xfrm>
                <a:off x="6553295" y="3117341"/>
                <a:ext cx="87837" cy="64664"/>
              </a:xfrm>
              <a:custGeom>
                <a:avLst/>
                <a:gdLst>
                  <a:gd name="connsiteX0" fmla="*/ 0 w 87837"/>
                  <a:gd name="connsiteY0" fmla="*/ 0 h 64664"/>
                  <a:gd name="connsiteX1" fmla="*/ 22860 w 87837"/>
                  <a:gd name="connsiteY1" fmla="*/ 53721 h 64664"/>
                  <a:gd name="connsiteX2" fmla="*/ 32004 w 87837"/>
                  <a:gd name="connsiteY2" fmla="*/ 62865 h 64664"/>
                  <a:gd name="connsiteX3" fmla="*/ 46387 w 87837"/>
                  <a:gd name="connsiteY3" fmla="*/ 54673 h 64664"/>
                  <a:gd name="connsiteX4" fmla="*/ 49530 w 87837"/>
                  <a:gd name="connsiteY4" fmla="*/ 10954 h 64664"/>
                  <a:gd name="connsiteX5" fmla="*/ 59341 w 87837"/>
                  <a:gd name="connsiteY5" fmla="*/ 54007 h 64664"/>
                  <a:gd name="connsiteX6" fmla="*/ 69056 w 87837"/>
                  <a:gd name="connsiteY6" fmla="*/ 64579 h 64664"/>
                  <a:gd name="connsiteX7" fmla="*/ 81820 w 87837"/>
                  <a:gd name="connsiteY7" fmla="*/ 54197 h 64664"/>
                  <a:gd name="connsiteX8" fmla="*/ 86296 w 87837"/>
                  <a:gd name="connsiteY8" fmla="*/ 95 h 6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837" h="64664">
                    <a:moveTo>
                      <a:pt x="0" y="0"/>
                    </a:moveTo>
                    <a:cubicBezTo>
                      <a:pt x="3524" y="15907"/>
                      <a:pt x="14859" y="39433"/>
                      <a:pt x="22860" y="53721"/>
                    </a:cubicBezTo>
                    <a:cubicBezTo>
                      <a:pt x="25051" y="57626"/>
                      <a:pt x="27718" y="61722"/>
                      <a:pt x="32004" y="62865"/>
                    </a:cubicBezTo>
                    <a:cubicBezTo>
                      <a:pt x="37719" y="64389"/>
                      <a:pt x="43434" y="59817"/>
                      <a:pt x="46387" y="54673"/>
                    </a:cubicBezTo>
                    <a:cubicBezTo>
                      <a:pt x="54007" y="41815"/>
                      <a:pt x="51911" y="25718"/>
                      <a:pt x="49530" y="10954"/>
                    </a:cubicBezTo>
                    <a:cubicBezTo>
                      <a:pt x="50482" y="25718"/>
                      <a:pt x="53816" y="40291"/>
                      <a:pt x="59341" y="54007"/>
                    </a:cubicBezTo>
                    <a:cubicBezTo>
                      <a:pt x="61150" y="58674"/>
                      <a:pt x="64103" y="63818"/>
                      <a:pt x="69056" y="64579"/>
                    </a:cubicBezTo>
                    <a:cubicBezTo>
                      <a:pt x="74867" y="65437"/>
                      <a:pt x="79534" y="59627"/>
                      <a:pt x="81820" y="54197"/>
                    </a:cubicBezTo>
                    <a:cubicBezTo>
                      <a:pt x="86868" y="42386"/>
                      <a:pt x="89821" y="12478"/>
                      <a:pt x="86296" y="95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5" name="Freeform: Shape 19264">
                <a:extLst>
                  <a:ext uri="{FF2B5EF4-FFF2-40B4-BE49-F238E27FC236}">
                    <a16:creationId xmlns="" xmlns:a16="http://schemas.microsoft.com/office/drawing/2014/main" id="{D095159D-4735-4EF8-BA0E-4D5E55B8727B}"/>
                  </a:ext>
                </a:extLst>
              </p:cNvPr>
              <p:cNvSpPr/>
              <p:nvPr/>
            </p:nvSpPr>
            <p:spPr>
              <a:xfrm>
                <a:off x="6550459" y="3113844"/>
                <a:ext cx="95725" cy="72900"/>
              </a:xfrm>
              <a:custGeom>
                <a:avLst/>
                <a:gdLst>
                  <a:gd name="connsiteX0" fmla="*/ 73 w 95725"/>
                  <a:gd name="connsiteY0" fmla="*/ 4259 h 72900"/>
                  <a:gd name="connsiteX1" fmla="*/ 34363 w 95725"/>
                  <a:gd name="connsiteY1" fmla="*/ 70553 h 72900"/>
                  <a:gd name="connsiteX2" fmla="*/ 56652 w 95725"/>
                  <a:gd name="connsiteY2" fmla="*/ 13213 h 72900"/>
                  <a:gd name="connsiteX3" fmla="*/ 48174 w 95725"/>
                  <a:gd name="connsiteY3" fmla="*/ 14356 h 72900"/>
                  <a:gd name="connsiteX4" fmla="*/ 81988 w 95725"/>
                  <a:gd name="connsiteY4" fmla="*/ 69125 h 72900"/>
                  <a:gd name="connsiteX5" fmla="*/ 92751 w 95725"/>
                  <a:gd name="connsiteY5" fmla="*/ 2545 h 72900"/>
                  <a:gd name="connsiteX6" fmla="*/ 85512 w 95725"/>
                  <a:gd name="connsiteY6" fmla="*/ 3497 h 72900"/>
                  <a:gd name="connsiteX7" fmla="*/ 83798 w 95725"/>
                  <a:gd name="connsiteY7" fmla="*/ 44741 h 72900"/>
                  <a:gd name="connsiteX8" fmla="*/ 81893 w 95725"/>
                  <a:gd name="connsiteY8" fmla="*/ 51980 h 72900"/>
                  <a:gd name="connsiteX9" fmla="*/ 64367 w 95725"/>
                  <a:gd name="connsiteY9" fmla="*/ 50265 h 72900"/>
                  <a:gd name="connsiteX10" fmla="*/ 56747 w 95725"/>
                  <a:gd name="connsiteY10" fmla="*/ 14356 h 72900"/>
                  <a:gd name="connsiteX11" fmla="*/ 48270 w 95725"/>
                  <a:gd name="connsiteY11" fmla="*/ 15499 h 72900"/>
                  <a:gd name="connsiteX12" fmla="*/ 49317 w 95725"/>
                  <a:gd name="connsiteY12" fmla="*/ 46836 h 72900"/>
                  <a:gd name="connsiteX13" fmla="*/ 30553 w 95725"/>
                  <a:gd name="connsiteY13" fmla="*/ 58457 h 72900"/>
                  <a:gd name="connsiteX14" fmla="*/ 22076 w 95725"/>
                  <a:gd name="connsiteY14" fmla="*/ 46455 h 72900"/>
                  <a:gd name="connsiteX15" fmla="*/ 5693 w 95725"/>
                  <a:gd name="connsiteY15" fmla="*/ 2831 h 72900"/>
                  <a:gd name="connsiteX16" fmla="*/ 73 w 95725"/>
                  <a:gd name="connsiteY16" fmla="*/ 4259 h 72900"/>
                  <a:gd name="connsiteX17" fmla="*/ 73 w 95725"/>
                  <a:gd name="connsiteY17" fmla="*/ 4259 h 7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725" h="72900">
                    <a:moveTo>
                      <a:pt x="73" y="4259"/>
                    </a:moveTo>
                    <a:cubicBezTo>
                      <a:pt x="3693" y="23309"/>
                      <a:pt x="10741" y="65219"/>
                      <a:pt x="34363" y="70553"/>
                    </a:cubicBezTo>
                    <a:cubicBezTo>
                      <a:pt x="62367" y="76840"/>
                      <a:pt x="58842" y="27500"/>
                      <a:pt x="56652" y="13213"/>
                    </a:cubicBezTo>
                    <a:cubicBezTo>
                      <a:pt x="55890" y="8450"/>
                      <a:pt x="47793" y="9498"/>
                      <a:pt x="48174" y="14356"/>
                    </a:cubicBezTo>
                    <a:cubicBezTo>
                      <a:pt x="49317" y="27310"/>
                      <a:pt x="56366" y="88556"/>
                      <a:pt x="81988" y="69125"/>
                    </a:cubicBezTo>
                    <a:cubicBezTo>
                      <a:pt x="97228" y="57504"/>
                      <a:pt x="98085" y="18737"/>
                      <a:pt x="92751" y="2545"/>
                    </a:cubicBezTo>
                    <a:cubicBezTo>
                      <a:pt x="91513" y="-1170"/>
                      <a:pt x="84941" y="-789"/>
                      <a:pt x="85512" y="3497"/>
                    </a:cubicBezTo>
                    <a:cubicBezTo>
                      <a:pt x="87227" y="17309"/>
                      <a:pt x="86846" y="31120"/>
                      <a:pt x="83798" y="44741"/>
                    </a:cubicBezTo>
                    <a:cubicBezTo>
                      <a:pt x="83322" y="46931"/>
                      <a:pt x="83036" y="49979"/>
                      <a:pt x="81893" y="51980"/>
                    </a:cubicBezTo>
                    <a:cubicBezTo>
                      <a:pt x="73701" y="66362"/>
                      <a:pt x="67415" y="58742"/>
                      <a:pt x="64367" y="50265"/>
                    </a:cubicBezTo>
                    <a:cubicBezTo>
                      <a:pt x="60176" y="38645"/>
                      <a:pt x="57985" y="26643"/>
                      <a:pt x="56747" y="14356"/>
                    </a:cubicBezTo>
                    <a:cubicBezTo>
                      <a:pt x="53889" y="14737"/>
                      <a:pt x="51127" y="15118"/>
                      <a:pt x="48270" y="15499"/>
                    </a:cubicBezTo>
                    <a:cubicBezTo>
                      <a:pt x="49889" y="25500"/>
                      <a:pt x="51889" y="36740"/>
                      <a:pt x="49317" y="46836"/>
                    </a:cubicBezTo>
                    <a:cubicBezTo>
                      <a:pt x="47317" y="54742"/>
                      <a:pt x="39697" y="61790"/>
                      <a:pt x="30553" y="58457"/>
                    </a:cubicBezTo>
                    <a:cubicBezTo>
                      <a:pt x="27029" y="57123"/>
                      <a:pt x="23695" y="49503"/>
                      <a:pt x="22076" y="46455"/>
                    </a:cubicBezTo>
                    <a:cubicBezTo>
                      <a:pt x="14646" y="32739"/>
                      <a:pt x="9598" y="17785"/>
                      <a:pt x="5693" y="2831"/>
                    </a:cubicBezTo>
                    <a:cubicBezTo>
                      <a:pt x="4740" y="-979"/>
                      <a:pt x="-689" y="545"/>
                      <a:pt x="73" y="4259"/>
                    </a:cubicBezTo>
                    <a:lnTo>
                      <a:pt x="73" y="425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6" name="Freeform: Shape 19265">
                <a:extLst>
                  <a:ext uri="{FF2B5EF4-FFF2-40B4-BE49-F238E27FC236}">
                    <a16:creationId xmlns="" xmlns:a16="http://schemas.microsoft.com/office/drawing/2014/main" id="{B20E21E5-FF95-47A7-82A7-99A0195D1F63}"/>
                  </a:ext>
                </a:extLst>
              </p:cNvPr>
              <p:cNvSpPr/>
              <p:nvPr/>
            </p:nvSpPr>
            <p:spPr>
              <a:xfrm>
                <a:off x="6202870" y="3447954"/>
                <a:ext cx="95059" cy="268042"/>
              </a:xfrm>
              <a:custGeom>
                <a:avLst/>
                <a:gdLst>
                  <a:gd name="connsiteX0" fmla="*/ 0 w 95059"/>
                  <a:gd name="connsiteY0" fmla="*/ 254127 h 268042"/>
                  <a:gd name="connsiteX1" fmla="*/ 29908 w 95059"/>
                  <a:gd name="connsiteY1" fmla="*/ 58769 h 268042"/>
                  <a:gd name="connsiteX2" fmla="*/ 74486 w 95059"/>
                  <a:gd name="connsiteY2" fmla="*/ 0 h 268042"/>
                  <a:gd name="connsiteX3" fmla="*/ 95059 w 95059"/>
                  <a:gd name="connsiteY3" fmla="*/ 69152 h 268042"/>
                  <a:gd name="connsiteX4" fmla="*/ 75629 w 95059"/>
                  <a:gd name="connsiteY4" fmla="*/ 264795 h 268042"/>
                  <a:gd name="connsiteX5" fmla="*/ 0 w 95059"/>
                  <a:gd name="connsiteY5" fmla="*/ 254127 h 268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059" h="268042">
                    <a:moveTo>
                      <a:pt x="0" y="254127"/>
                    </a:moveTo>
                    <a:lnTo>
                      <a:pt x="29908" y="58769"/>
                    </a:lnTo>
                    <a:lnTo>
                      <a:pt x="74486" y="0"/>
                    </a:lnTo>
                    <a:lnTo>
                      <a:pt x="95059" y="69152"/>
                    </a:lnTo>
                    <a:lnTo>
                      <a:pt x="75629" y="264795"/>
                    </a:lnTo>
                    <a:cubicBezTo>
                      <a:pt x="75533" y="264795"/>
                      <a:pt x="30956" y="276987"/>
                      <a:pt x="0" y="254127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7" name="Freeform: Shape 19266">
                <a:extLst>
                  <a:ext uri="{FF2B5EF4-FFF2-40B4-BE49-F238E27FC236}">
                    <a16:creationId xmlns="" xmlns:a16="http://schemas.microsoft.com/office/drawing/2014/main" id="{E3F04543-A41B-4B06-8B02-BF11C02DF30B}"/>
                  </a:ext>
                </a:extLst>
              </p:cNvPr>
              <p:cNvSpPr/>
              <p:nvPr/>
            </p:nvSpPr>
            <p:spPr>
              <a:xfrm>
                <a:off x="6232683" y="3474909"/>
                <a:ext cx="65151" cy="42195"/>
              </a:xfrm>
              <a:custGeom>
                <a:avLst/>
                <a:gdLst>
                  <a:gd name="connsiteX0" fmla="*/ 24098 w 65151"/>
                  <a:gd name="connsiteY0" fmla="*/ 0 h 42195"/>
                  <a:gd name="connsiteX1" fmla="*/ 52959 w 65151"/>
                  <a:gd name="connsiteY1" fmla="*/ 2762 h 42195"/>
                  <a:gd name="connsiteX2" fmla="*/ 65151 w 65151"/>
                  <a:gd name="connsiteY2" fmla="*/ 42196 h 42195"/>
                  <a:gd name="connsiteX3" fmla="*/ 0 w 65151"/>
                  <a:gd name="connsiteY3" fmla="*/ 31718 h 42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151" h="42195">
                    <a:moveTo>
                      <a:pt x="24098" y="0"/>
                    </a:moveTo>
                    <a:lnTo>
                      <a:pt x="52959" y="2762"/>
                    </a:lnTo>
                    <a:lnTo>
                      <a:pt x="65151" y="42196"/>
                    </a:lnTo>
                    <a:lnTo>
                      <a:pt x="0" y="3171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8" name="Freeform: Shape 19267">
                <a:extLst>
                  <a:ext uri="{FF2B5EF4-FFF2-40B4-BE49-F238E27FC236}">
                    <a16:creationId xmlns="" xmlns:a16="http://schemas.microsoft.com/office/drawing/2014/main" id="{7FB121AD-92CE-4B42-8BB0-11839362FC37}"/>
                  </a:ext>
                </a:extLst>
              </p:cNvPr>
              <p:cNvSpPr/>
              <p:nvPr/>
            </p:nvSpPr>
            <p:spPr>
              <a:xfrm>
                <a:off x="6202870" y="3685663"/>
                <a:ext cx="74961" cy="31845"/>
              </a:xfrm>
              <a:custGeom>
                <a:avLst/>
                <a:gdLst>
                  <a:gd name="connsiteX0" fmla="*/ 74962 w 74961"/>
                  <a:gd name="connsiteY0" fmla="*/ 27371 h 31845"/>
                  <a:gd name="connsiteX1" fmla="*/ 41434 w 74961"/>
                  <a:gd name="connsiteY1" fmla="*/ 511 h 31845"/>
                  <a:gd name="connsiteX2" fmla="*/ 0 w 74961"/>
                  <a:gd name="connsiteY2" fmla="*/ 16322 h 31845"/>
                  <a:gd name="connsiteX3" fmla="*/ 37814 w 74961"/>
                  <a:gd name="connsiteY3" fmla="*/ 30895 h 31845"/>
                  <a:gd name="connsiteX4" fmla="*/ 74962 w 74961"/>
                  <a:gd name="connsiteY4" fmla="*/ 27371 h 3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961" h="31845">
                    <a:moveTo>
                      <a:pt x="74962" y="27371"/>
                    </a:moveTo>
                    <a:cubicBezTo>
                      <a:pt x="69247" y="13560"/>
                      <a:pt x="56102" y="3082"/>
                      <a:pt x="41434" y="511"/>
                    </a:cubicBezTo>
                    <a:cubicBezTo>
                      <a:pt x="26765" y="-2061"/>
                      <a:pt x="10192" y="5368"/>
                      <a:pt x="0" y="16322"/>
                    </a:cubicBezTo>
                    <a:cubicBezTo>
                      <a:pt x="0" y="16322"/>
                      <a:pt x="8954" y="27181"/>
                      <a:pt x="37814" y="30895"/>
                    </a:cubicBezTo>
                    <a:cubicBezTo>
                      <a:pt x="63151" y="34324"/>
                      <a:pt x="74962" y="27371"/>
                      <a:pt x="74962" y="2737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9" name="Freeform: Shape 19268">
                <a:extLst>
                  <a:ext uri="{FF2B5EF4-FFF2-40B4-BE49-F238E27FC236}">
                    <a16:creationId xmlns="" xmlns:a16="http://schemas.microsoft.com/office/drawing/2014/main" id="{63D46090-AA4C-43AD-B006-3CDBD7837C9E}"/>
                  </a:ext>
                </a:extLst>
              </p:cNvPr>
              <p:cNvSpPr/>
              <p:nvPr/>
            </p:nvSpPr>
            <p:spPr>
              <a:xfrm>
                <a:off x="6220774" y="3507771"/>
                <a:ext cx="29070" cy="182765"/>
              </a:xfrm>
              <a:custGeom>
                <a:avLst/>
                <a:gdLst>
                  <a:gd name="connsiteX0" fmla="*/ 2384 w 29070"/>
                  <a:gd name="connsiteY0" fmla="*/ 181928 h 182765"/>
                  <a:gd name="connsiteX1" fmla="*/ 29054 w 29070"/>
                  <a:gd name="connsiteY1" fmla="*/ 1714 h 182765"/>
                  <a:gd name="connsiteX2" fmla="*/ 25435 w 29070"/>
                  <a:gd name="connsiteY2" fmla="*/ 1714 h 182765"/>
                  <a:gd name="connsiteX3" fmla="*/ 3 w 29070"/>
                  <a:gd name="connsiteY3" fmla="*/ 181642 h 182765"/>
                  <a:gd name="connsiteX4" fmla="*/ 2384 w 29070"/>
                  <a:gd name="connsiteY4" fmla="*/ 181928 h 182765"/>
                  <a:gd name="connsiteX5" fmla="*/ 2384 w 29070"/>
                  <a:gd name="connsiteY5" fmla="*/ 181928 h 182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070" h="182765">
                    <a:moveTo>
                      <a:pt x="2384" y="181928"/>
                    </a:moveTo>
                    <a:cubicBezTo>
                      <a:pt x="12576" y="122110"/>
                      <a:pt x="21148" y="61817"/>
                      <a:pt x="29054" y="1714"/>
                    </a:cubicBezTo>
                    <a:cubicBezTo>
                      <a:pt x="29340" y="-571"/>
                      <a:pt x="25816" y="-571"/>
                      <a:pt x="25435" y="1714"/>
                    </a:cubicBezTo>
                    <a:cubicBezTo>
                      <a:pt x="17434" y="61722"/>
                      <a:pt x="7432" y="121539"/>
                      <a:pt x="3" y="181642"/>
                    </a:cubicBezTo>
                    <a:cubicBezTo>
                      <a:pt x="-92" y="182880"/>
                      <a:pt x="2194" y="183261"/>
                      <a:pt x="2384" y="181928"/>
                    </a:cubicBezTo>
                    <a:lnTo>
                      <a:pt x="2384" y="18192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0" name="Freeform: Shape 19269">
                <a:extLst>
                  <a:ext uri="{FF2B5EF4-FFF2-40B4-BE49-F238E27FC236}">
                    <a16:creationId xmlns="" xmlns:a16="http://schemas.microsoft.com/office/drawing/2014/main" id="{D3B5512F-F44D-498C-9410-0F81EF7CB6F8}"/>
                  </a:ext>
                </a:extLst>
              </p:cNvPr>
              <p:cNvSpPr/>
              <p:nvPr/>
            </p:nvSpPr>
            <p:spPr>
              <a:xfrm>
                <a:off x="6245444" y="3513490"/>
                <a:ext cx="29072" cy="177768"/>
              </a:xfrm>
              <a:custGeom>
                <a:avLst/>
                <a:gdLst>
                  <a:gd name="connsiteX0" fmla="*/ 2384 w 29072"/>
                  <a:gd name="connsiteY0" fmla="*/ 176970 h 177768"/>
                  <a:gd name="connsiteX1" fmla="*/ 29054 w 29072"/>
                  <a:gd name="connsiteY1" fmla="*/ 1996 h 177768"/>
                  <a:gd name="connsiteX2" fmla="*/ 25911 w 29072"/>
                  <a:gd name="connsiteY2" fmla="*/ 1138 h 177768"/>
                  <a:gd name="connsiteX3" fmla="*/ 3 w 29072"/>
                  <a:gd name="connsiteY3" fmla="*/ 176684 h 177768"/>
                  <a:gd name="connsiteX4" fmla="*/ 2384 w 29072"/>
                  <a:gd name="connsiteY4" fmla="*/ 176970 h 177768"/>
                  <a:gd name="connsiteX5" fmla="*/ 2384 w 29072"/>
                  <a:gd name="connsiteY5" fmla="*/ 176970 h 17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072" h="177768">
                    <a:moveTo>
                      <a:pt x="2384" y="176970"/>
                    </a:moveTo>
                    <a:cubicBezTo>
                      <a:pt x="12385" y="118867"/>
                      <a:pt x="19720" y="60193"/>
                      <a:pt x="29054" y="1996"/>
                    </a:cubicBezTo>
                    <a:cubicBezTo>
                      <a:pt x="29340" y="-4"/>
                      <a:pt x="26197" y="-862"/>
                      <a:pt x="25911" y="1138"/>
                    </a:cubicBezTo>
                    <a:cubicBezTo>
                      <a:pt x="17720" y="59717"/>
                      <a:pt x="7528" y="118010"/>
                      <a:pt x="3" y="176684"/>
                    </a:cubicBezTo>
                    <a:cubicBezTo>
                      <a:pt x="-92" y="177923"/>
                      <a:pt x="2099" y="178208"/>
                      <a:pt x="2384" y="176970"/>
                    </a:cubicBezTo>
                    <a:lnTo>
                      <a:pt x="2384" y="17697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1" name="Freeform: Shape 19270">
                <a:extLst>
                  <a:ext uri="{FF2B5EF4-FFF2-40B4-BE49-F238E27FC236}">
                    <a16:creationId xmlns="" xmlns:a16="http://schemas.microsoft.com/office/drawing/2014/main" id="{1C4C6EA7-6F12-497A-B833-D48AC692537A}"/>
                  </a:ext>
                </a:extLst>
              </p:cNvPr>
              <p:cNvSpPr/>
              <p:nvPr/>
            </p:nvSpPr>
            <p:spPr>
              <a:xfrm>
                <a:off x="6269637" y="3515581"/>
                <a:ext cx="24213" cy="190846"/>
              </a:xfrm>
              <a:custGeom>
                <a:avLst/>
                <a:gdLst>
                  <a:gd name="connsiteX0" fmla="*/ 1909 w 24213"/>
                  <a:gd name="connsiteY0" fmla="*/ 190119 h 190846"/>
                  <a:gd name="connsiteX1" fmla="*/ 24197 w 24213"/>
                  <a:gd name="connsiteY1" fmla="*/ 1714 h 190846"/>
                  <a:gd name="connsiteX2" fmla="*/ 20673 w 24213"/>
                  <a:gd name="connsiteY2" fmla="*/ 1714 h 190846"/>
                  <a:gd name="connsiteX3" fmla="*/ 4 w 24213"/>
                  <a:gd name="connsiteY3" fmla="*/ 189833 h 190846"/>
                  <a:gd name="connsiteX4" fmla="*/ 1909 w 24213"/>
                  <a:gd name="connsiteY4" fmla="*/ 190119 h 190846"/>
                  <a:gd name="connsiteX5" fmla="*/ 1909 w 24213"/>
                  <a:gd name="connsiteY5" fmla="*/ 190119 h 190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213" h="190846">
                    <a:moveTo>
                      <a:pt x="1909" y="190119"/>
                    </a:moveTo>
                    <a:cubicBezTo>
                      <a:pt x="11148" y="127635"/>
                      <a:pt x="16863" y="64484"/>
                      <a:pt x="24197" y="1714"/>
                    </a:cubicBezTo>
                    <a:cubicBezTo>
                      <a:pt x="24483" y="-571"/>
                      <a:pt x="20863" y="-571"/>
                      <a:pt x="20673" y="1714"/>
                    </a:cubicBezTo>
                    <a:cubicBezTo>
                      <a:pt x="14005" y="64389"/>
                      <a:pt x="5147" y="126968"/>
                      <a:pt x="4" y="189833"/>
                    </a:cubicBezTo>
                    <a:cubicBezTo>
                      <a:pt x="-92" y="190976"/>
                      <a:pt x="1718" y="191262"/>
                      <a:pt x="1909" y="190119"/>
                    </a:cubicBezTo>
                    <a:lnTo>
                      <a:pt x="1909" y="19011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2" name="Freeform: Shape 19271">
                <a:extLst>
                  <a:ext uri="{FF2B5EF4-FFF2-40B4-BE49-F238E27FC236}">
                    <a16:creationId xmlns="" xmlns:a16="http://schemas.microsoft.com/office/drawing/2014/main" id="{27B987DF-0036-4BA9-B4C8-B0A0384D5954}"/>
                  </a:ext>
                </a:extLst>
              </p:cNvPr>
              <p:cNvSpPr/>
              <p:nvPr/>
            </p:nvSpPr>
            <p:spPr>
              <a:xfrm>
                <a:off x="6176676" y="3552907"/>
                <a:ext cx="110595" cy="113645"/>
              </a:xfrm>
              <a:custGeom>
                <a:avLst/>
                <a:gdLst>
                  <a:gd name="connsiteX0" fmla="*/ 0 w 110595"/>
                  <a:gd name="connsiteY0" fmla="*/ 51733 h 113645"/>
                  <a:gd name="connsiteX1" fmla="*/ 36767 w 110595"/>
                  <a:gd name="connsiteY1" fmla="*/ 37255 h 113645"/>
                  <a:gd name="connsiteX2" fmla="*/ 43529 w 110595"/>
                  <a:gd name="connsiteY2" fmla="*/ 394 h 113645"/>
                  <a:gd name="connsiteX3" fmla="*/ 52292 w 110595"/>
                  <a:gd name="connsiteY3" fmla="*/ 37255 h 113645"/>
                  <a:gd name="connsiteX4" fmla="*/ 100775 w 110595"/>
                  <a:gd name="connsiteY4" fmla="*/ 4299 h 113645"/>
                  <a:gd name="connsiteX5" fmla="*/ 70771 w 110595"/>
                  <a:gd name="connsiteY5" fmla="*/ 49066 h 113645"/>
                  <a:gd name="connsiteX6" fmla="*/ 109538 w 110595"/>
                  <a:gd name="connsiteY6" fmla="*/ 25825 h 113645"/>
                  <a:gd name="connsiteX7" fmla="*/ 72771 w 110595"/>
                  <a:gd name="connsiteY7" fmla="*/ 70117 h 113645"/>
                  <a:gd name="connsiteX8" fmla="*/ 103727 w 110595"/>
                  <a:gd name="connsiteY8" fmla="*/ 55543 h 113645"/>
                  <a:gd name="connsiteX9" fmla="*/ 15526 w 110595"/>
                  <a:gd name="connsiteY9" fmla="*/ 113646 h 113645"/>
                  <a:gd name="connsiteX10" fmla="*/ 0 w 110595"/>
                  <a:gd name="connsiteY10" fmla="*/ 51733 h 113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0595" h="113645">
                    <a:moveTo>
                      <a:pt x="0" y="51733"/>
                    </a:moveTo>
                    <a:lnTo>
                      <a:pt x="36767" y="37255"/>
                    </a:lnTo>
                    <a:lnTo>
                      <a:pt x="43529" y="394"/>
                    </a:lnTo>
                    <a:cubicBezTo>
                      <a:pt x="58102" y="-4464"/>
                      <a:pt x="52292" y="37255"/>
                      <a:pt x="52292" y="37255"/>
                    </a:cubicBezTo>
                    <a:cubicBezTo>
                      <a:pt x="52292" y="37255"/>
                      <a:pt x="98774" y="-4464"/>
                      <a:pt x="100775" y="4299"/>
                    </a:cubicBezTo>
                    <a:cubicBezTo>
                      <a:pt x="102679" y="13062"/>
                      <a:pt x="70771" y="49066"/>
                      <a:pt x="70771" y="49066"/>
                    </a:cubicBezTo>
                    <a:cubicBezTo>
                      <a:pt x="70771" y="49066"/>
                      <a:pt x="118205" y="5823"/>
                      <a:pt x="109538" y="25825"/>
                    </a:cubicBezTo>
                    <a:cubicBezTo>
                      <a:pt x="100775" y="45923"/>
                      <a:pt x="72771" y="70117"/>
                      <a:pt x="72771" y="70117"/>
                    </a:cubicBezTo>
                    <a:cubicBezTo>
                      <a:pt x="72771" y="70117"/>
                      <a:pt x="109538" y="42018"/>
                      <a:pt x="103727" y="55543"/>
                    </a:cubicBezTo>
                    <a:cubicBezTo>
                      <a:pt x="97917" y="69069"/>
                      <a:pt x="15526" y="113646"/>
                      <a:pt x="15526" y="113646"/>
                    </a:cubicBezTo>
                    <a:lnTo>
                      <a:pt x="0" y="5173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3" name="Freeform: Shape 19272">
                <a:extLst>
                  <a:ext uri="{FF2B5EF4-FFF2-40B4-BE49-F238E27FC236}">
                    <a16:creationId xmlns="" xmlns:a16="http://schemas.microsoft.com/office/drawing/2014/main" id="{03B0AB1D-444A-45BF-84F7-3D4170565AE1}"/>
                  </a:ext>
                </a:extLst>
              </p:cNvPr>
              <p:cNvSpPr/>
              <p:nvPr/>
            </p:nvSpPr>
            <p:spPr>
              <a:xfrm>
                <a:off x="5955717" y="3341035"/>
                <a:ext cx="242391" cy="407830"/>
              </a:xfrm>
              <a:custGeom>
                <a:avLst/>
                <a:gdLst>
                  <a:gd name="connsiteX0" fmla="*/ 123614 w 242391"/>
                  <a:gd name="connsiteY0" fmla="*/ 6811 h 407830"/>
                  <a:gd name="connsiteX1" fmla="*/ 361 w 242391"/>
                  <a:gd name="connsiteY1" fmla="*/ 294466 h 407830"/>
                  <a:gd name="connsiteX2" fmla="*/ 85609 w 242391"/>
                  <a:gd name="connsiteY2" fmla="*/ 404098 h 407830"/>
                  <a:gd name="connsiteX3" fmla="*/ 242391 w 242391"/>
                  <a:gd name="connsiteY3" fmla="*/ 341710 h 407830"/>
                  <a:gd name="connsiteX4" fmla="*/ 214959 w 242391"/>
                  <a:gd name="connsiteY4" fmla="*/ 256461 h 407830"/>
                  <a:gd name="connsiteX5" fmla="*/ 138854 w 242391"/>
                  <a:gd name="connsiteY5" fmla="*/ 257985 h 407830"/>
                  <a:gd name="connsiteX6" fmla="*/ 224103 w 242391"/>
                  <a:gd name="connsiteY6" fmla="*/ 113395 h 407830"/>
                  <a:gd name="connsiteX7" fmla="*/ 123614 w 242391"/>
                  <a:gd name="connsiteY7" fmla="*/ 6811 h 407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391" h="407830">
                    <a:moveTo>
                      <a:pt x="123614" y="6811"/>
                    </a:moveTo>
                    <a:cubicBezTo>
                      <a:pt x="123614" y="6811"/>
                      <a:pt x="3409" y="216837"/>
                      <a:pt x="361" y="294466"/>
                    </a:cubicBezTo>
                    <a:cubicBezTo>
                      <a:pt x="-2687" y="372094"/>
                      <a:pt x="12553" y="422291"/>
                      <a:pt x="85609" y="404098"/>
                    </a:cubicBezTo>
                    <a:cubicBezTo>
                      <a:pt x="158666" y="385810"/>
                      <a:pt x="242391" y="341710"/>
                      <a:pt x="242391" y="341710"/>
                    </a:cubicBezTo>
                    <a:lnTo>
                      <a:pt x="214959" y="256461"/>
                    </a:lnTo>
                    <a:lnTo>
                      <a:pt x="138854" y="257985"/>
                    </a:lnTo>
                    <a:lnTo>
                      <a:pt x="224103" y="113395"/>
                    </a:lnTo>
                    <a:cubicBezTo>
                      <a:pt x="224103" y="113395"/>
                      <a:pt x="245439" y="-32813"/>
                      <a:pt x="123614" y="681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4" name="Freeform: Shape 19273">
                <a:extLst>
                  <a:ext uri="{FF2B5EF4-FFF2-40B4-BE49-F238E27FC236}">
                    <a16:creationId xmlns="" xmlns:a16="http://schemas.microsoft.com/office/drawing/2014/main" id="{8EB63579-D531-463D-9AFD-4F7D5B68C92D}"/>
                  </a:ext>
                </a:extLst>
              </p:cNvPr>
              <p:cNvSpPr/>
              <p:nvPr/>
            </p:nvSpPr>
            <p:spPr>
              <a:xfrm>
                <a:off x="5950819" y="3292497"/>
                <a:ext cx="250859" cy="461861"/>
              </a:xfrm>
              <a:custGeom>
                <a:avLst/>
                <a:gdLst>
                  <a:gd name="connsiteX0" fmla="*/ 225857 w 250859"/>
                  <a:gd name="connsiteY0" fmla="*/ 160029 h 461861"/>
                  <a:gd name="connsiteX1" fmla="*/ 140608 w 250859"/>
                  <a:gd name="connsiteY1" fmla="*/ 304618 h 461861"/>
                  <a:gd name="connsiteX2" fmla="*/ 143751 w 250859"/>
                  <a:gd name="connsiteY2" fmla="*/ 310048 h 461861"/>
                  <a:gd name="connsiteX3" fmla="*/ 217761 w 250859"/>
                  <a:gd name="connsiteY3" fmla="*/ 308524 h 461861"/>
                  <a:gd name="connsiteX4" fmla="*/ 238144 w 250859"/>
                  <a:gd name="connsiteY4" fmla="*/ 373389 h 461861"/>
                  <a:gd name="connsiteX5" fmla="*/ 239001 w 250859"/>
                  <a:gd name="connsiteY5" fmla="*/ 390343 h 461861"/>
                  <a:gd name="connsiteX6" fmla="*/ 178613 w 250859"/>
                  <a:gd name="connsiteY6" fmla="*/ 418061 h 461861"/>
                  <a:gd name="connsiteX7" fmla="*/ 10211 w 250859"/>
                  <a:gd name="connsiteY7" fmla="*/ 387676 h 461861"/>
                  <a:gd name="connsiteX8" fmla="*/ 80029 w 250859"/>
                  <a:gd name="connsiteY8" fmla="*/ 154123 h 461861"/>
                  <a:gd name="connsiteX9" fmla="*/ 190138 w 250859"/>
                  <a:gd name="connsiteY9" fmla="*/ 7248 h 461861"/>
                  <a:gd name="connsiteX10" fmla="*/ 188233 w 250859"/>
                  <a:gd name="connsiteY10" fmla="*/ 295 h 461861"/>
                  <a:gd name="connsiteX11" fmla="*/ 100889 w 250859"/>
                  <a:gd name="connsiteY11" fmla="*/ 98212 h 461861"/>
                  <a:gd name="connsiteX12" fmla="*/ 7068 w 250859"/>
                  <a:gd name="connsiteY12" fmla="*/ 311095 h 461861"/>
                  <a:gd name="connsiteX13" fmla="*/ 39738 w 250859"/>
                  <a:gd name="connsiteY13" fmla="*/ 455780 h 461861"/>
                  <a:gd name="connsiteX14" fmla="*/ 249098 w 250859"/>
                  <a:gd name="connsiteY14" fmla="*/ 393391 h 461861"/>
                  <a:gd name="connsiteX15" fmla="*/ 250717 w 250859"/>
                  <a:gd name="connsiteY15" fmla="*/ 389296 h 461861"/>
                  <a:gd name="connsiteX16" fmla="*/ 223285 w 250859"/>
                  <a:gd name="connsiteY16" fmla="*/ 304047 h 461861"/>
                  <a:gd name="connsiteX17" fmla="*/ 219761 w 250859"/>
                  <a:gd name="connsiteY17" fmla="*/ 301380 h 461861"/>
                  <a:gd name="connsiteX18" fmla="*/ 151562 w 250859"/>
                  <a:gd name="connsiteY18" fmla="*/ 302713 h 461861"/>
                  <a:gd name="connsiteX19" fmla="*/ 148990 w 250859"/>
                  <a:gd name="connsiteY19" fmla="*/ 304618 h 461861"/>
                  <a:gd name="connsiteX20" fmla="*/ 163754 w 250859"/>
                  <a:gd name="connsiteY20" fmla="*/ 279663 h 461861"/>
                  <a:gd name="connsiteX21" fmla="*/ 232143 w 250859"/>
                  <a:gd name="connsiteY21" fmla="*/ 163744 h 461861"/>
                  <a:gd name="connsiteX22" fmla="*/ 225857 w 250859"/>
                  <a:gd name="connsiteY22" fmla="*/ 160029 h 461861"/>
                  <a:gd name="connsiteX23" fmla="*/ 225857 w 250859"/>
                  <a:gd name="connsiteY23" fmla="*/ 160029 h 461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0859" h="461861">
                    <a:moveTo>
                      <a:pt x="225857" y="160029"/>
                    </a:moveTo>
                    <a:cubicBezTo>
                      <a:pt x="197472" y="208225"/>
                      <a:pt x="168993" y="256422"/>
                      <a:pt x="140608" y="304618"/>
                    </a:cubicBezTo>
                    <a:cubicBezTo>
                      <a:pt x="139275" y="307000"/>
                      <a:pt x="140989" y="310143"/>
                      <a:pt x="143751" y="310048"/>
                    </a:cubicBezTo>
                    <a:cubicBezTo>
                      <a:pt x="160039" y="309762"/>
                      <a:pt x="204045" y="300808"/>
                      <a:pt x="217761" y="308524"/>
                    </a:cubicBezTo>
                    <a:cubicBezTo>
                      <a:pt x="222618" y="311286"/>
                      <a:pt x="236525" y="361864"/>
                      <a:pt x="238144" y="373389"/>
                    </a:cubicBezTo>
                    <a:cubicBezTo>
                      <a:pt x="240525" y="390724"/>
                      <a:pt x="243669" y="382723"/>
                      <a:pt x="239001" y="390343"/>
                    </a:cubicBezTo>
                    <a:cubicBezTo>
                      <a:pt x="231572" y="402535"/>
                      <a:pt x="191186" y="412822"/>
                      <a:pt x="178613" y="418061"/>
                    </a:cubicBezTo>
                    <a:cubicBezTo>
                      <a:pt x="118701" y="443207"/>
                      <a:pt x="21165" y="483879"/>
                      <a:pt x="10211" y="387676"/>
                    </a:cubicBezTo>
                    <a:cubicBezTo>
                      <a:pt x="781" y="304809"/>
                      <a:pt x="43929" y="225942"/>
                      <a:pt x="80029" y="154123"/>
                    </a:cubicBezTo>
                    <a:cubicBezTo>
                      <a:pt x="106128" y="102117"/>
                      <a:pt x="132131" y="31346"/>
                      <a:pt x="190138" y="7248"/>
                    </a:cubicBezTo>
                    <a:cubicBezTo>
                      <a:pt x="194424" y="5533"/>
                      <a:pt x="192519" y="-1515"/>
                      <a:pt x="188233" y="295"/>
                    </a:cubicBezTo>
                    <a:cubicBezTo>
                      <a:pt x="142323" y="19345"/>
                      <a:pt x="122987" y="56968"/>
                      <a:pt x="100889" y="98212"/>
                    </a:cubicBezTo>
                    <a:cubicBezTo>
                      <a:pt x="64980" y="165268"/>
                      <a:pt x="25260" y="236705"/>
                      <a:pt x="7068" y="311095"/>
                    </a:cubicBezTo>
                    <a:cubicBezTo>
                      <a:pt x="-3219" y="353291"/>
                      <a:pt x="-9125" y="434254"/>
                      <a:pt x="39738" y="455780"/>
                    </a:cubicBezTo>
                    <a:cubicBezTo>
                      <a:pt x="97746" y="481307"/>
                      <a:pt x="198139" y="419871"/>
                      <a:pt x="249098" y="393391"/>
                    </a:cubicBezTo>
                    <a:cubicBezTo>
                      <a:pt x="250431" y="392725"/>
                      <a:pt x="251193" y="390724"/>
                      <a:pt x="250717" y="389296"/>
                    </a:cubicBezTo>
                    <a:cubicBezTo>
                      <a:pt x="241573" y="360911"/>
                      <a:pt x="232429" y="332431"/>
                      <a:pt x="223285" y="304047"/>
                    </a:cubicBezTo>
                    <a:cubicBezTo>
                      <a:pt x="222809" y="302523"/>
                      <a:pt x="221380" y="301380"/>
                      <a:pt x="219761" y="301380"/>
                    </a:cubicBezTo>
                    <a:cubicBezTo>
                      <a:pt x="202425" y="301761"/>
                      <a:pt x="166707" y="309857"/>
                      <a:pt x="151562" y="302713"/>
                    </a:cubicBezTo>
                    <a:cubicBezTo>
                      <a:pt x="138894" y="296808"/>
                      <a:pt x="149657" y="312143"/>
                      <a:pt x="148990" y="304618"/>
                    </a:cubicBezTo>
                    <a:cubicBezTo>
                      <a:pt x="148514" y="299380"/>
                      <a:pt x="161182" y="284044"/>
                      <a:pt x="163754" y="279663"/>
                    </a:cubicBezTo>
                    <a:cubicBezTo>
                      <a:pt x="186519" y="240991"/>
                      <a:pt x="209283" y="202415"/>
                      <a:pt x="232143" y="163744"/>
                    </a:cubicBezTo>
                    <a:cubicBezTo>
                      <a:pt x="234525" y="159648"/>
                      <a:pt x="228238" y="156028"/>
                      <a:pt x="225857" y="160029"/>
                    </a:cubicBezTo>
                    <a:lnTo>
                      <a:pt x="225857" y="16002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5" name="Freeform: Shape 19274">
                <a:extLst>
                  <a:ext uri="{FF2B5EF4-FFF2-40B4-BE49-F238E27FC236}">
                    <a16:creationId xmlns="" xmlns:a16="http://schemas.microsoft.com/office/drawing/2014/main" id="{76D6ACF7-EEBF-4F04-9A9C-8EB79BDFFCE1}"/>
                  </a:ext>
                </a:extLst>
              </p:cNvPr>
              <p:cNvSpPr/>
              <p:nvPr/>
            </p:nvSpPr>
            <p:spPr>
              <a:xfrm>
                <a:off x="6039706" y="3595876"/>
                <a:ext cx="65075" cy="11436"/>
              </a:xfrm>
              <a:custGeom>
                <a:avLst/>
                <a:gdLst>
                  <a:gd name="connsiteX0" fmla="*/ 2572 w 65075"/>
                  <a:gd name="connsiteY0" fmla="*/ 11431 h 11436"/>
                  <a:gd name="connsiteX1" fmla="*/ 62580 w 65075"/>
                  <a:gd name="connsiteY1" fmla="*/ 6859 h 11436"/>
                  <a:gd name="connsiteX2" fmla="*/ 61627 w 65075"/>
                  <a:gd name="connsiteY2" fmla="*/ 1 h 11436"/>
                  <a:gd name="connsiteX3" fmla="*/ 2572 w 65075"/>
                  <a:gd name="connsiteY3" fmla="*/ 6097 h 11436"/>
                  <a:gd name="connsiteX4" fmla="*/ 2572 w 65075"/>
                  <a:gd name="connsiteY4" fmla="*/ 11431 h 11436"/>
                  <a:gd name="connsiteX5" fmla="*/ 2572 w 65075"/>
                  <a:gd name="connsiteY5" fmla="*/ 11431 h 1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075" h="11436">
                    <a:moveTo>
                      <a:pt x="2572" y="11431"/>
                    </a:moveTo>
                    <a:cubicBezTo>
                      <a:pt x="22479" y="10479"/>
                      <a:pt x="42768" y="9621"/>
                      <a:pt x="62580" y="6859"/>
                    </a:cubicBezTo>
                    <a:cubicBezTo>
                      <a:pt x="66485" y="6288"/>
                      <a:pt x="65533" y="-94"/>
                      <a:pt x="61627" y="1"/>
                    </a:cubicBezTo>
                    <a:cubicBezTo>
                      <a:pt x="41910" y="858"/>
                      <a:pt x="22099" y="3525"/>
                      <a:pt x="2572" y="6097"/>
                    </a:cubicBezTo>
                    <a:cubicBezTo>
                      <a:pt x="-762" y="6573"/>
                      <a:pt x="-952" y="11622"/>
                      <a:pt x="2572" y="11431"/>
                    </a:cubicBezTo>
                    <a:lnTo>
                      <a:pt x="2572" y="1143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6" name="Freeform: Shape 19275">
                <a:extLst>
                  <a:ext uri="{FF2B5EF4-FFF2-40B4-BE49-F238E27FC236}">
                    <a16:creationId xmlns="" xmlns:a16="http://schemas.microsoft.com/office/drawing/2014/main" id="{9AEB9458-7AB8-4DB0-99D0-63DA1A9CBCD4}"/>
                  </a:ext>
                </a:extLst>
              </p:cNvPr>
              <p:cNvSpPr/>
              <p:nvPr/>
            </p:nvSpPr>
            <p:spPr>
              <a:xfrm>
                <a:off x="6148750" y="3594190"/>
                <a:ext cx="31594" cy="102069"/>
              </a:xfrm>
              <a:custGeom>
                <a:avLst/>
                <a:gdLst>
                  <a:gd name="connsiteX0" fmla="*/ 18 w 31594"/>
                  <a:gd name="connsiteY0" fmla="*/ 2449 h 102069"/>
                  <a:gd name="connsiteX1" fmla="*/ 24212 w 31594"/>
                  <a:gd name="connsiteY1" fmla="*/ 99413 h 102069"/>
                  <a:gd name="connsiteX2" fmla="*/ 31451 w 31594"/>
                  <a:gd name="connsiteY2" fmla="*/ 97413 h 102069"/>
                  <a:gd name="connsiteX3" fmla="*/ 3733 w 31594"/>
                  <a:gd name="connsiteY3" fmla="*/ 1401 h 102069"/>
                  <a:gd name="connsiteX4" fmla="*/ 18 w 31594"/>
                  <a:gd name="connsiteY4" fmla="*/ 2449 h 102069"/>
                  <a:gd name="connsiteX5" fmla="*/ 18 w 31594"/>
                  <a:gd name="connsiteY5" fmla="*/ 2449 h 10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4" h="102069">
                    <a:moveTo>
                      <a:pt x="18" y="2449"/>
                    </a:moveTo>
                    <a:cubicBezTo>
                      <a:pt x="4686" y="35024"/>
                      <a:pt x="15163" y="67790"/>
                      <a:pt x="24212" y="99413"/>
                    </a:cubicBezTo>
                    <a:cubicBezTo>
                      <a:pt x="25545" y="104080"/>
                      <a:pt x="32689" y="102080"/>
                      <a:pt x="31451" y="97413"/>
                    </a:cubicBezTo>
                    <a:cubicBezTo>
                      <a:pt x="23355" y="65504"/>
                      <a:pt x="16020" y="31976"/>
                      <a:pt x="3733" y="1401"/>
                    </a:cubicBezTo>
                    <a:cubicBezTo>
                      <a:pt x="2876" y="-980"/>
                      <a:pt x="-267" y="-123"/>
                      <a:pt x="18" y="2449"/>
                    </a:cubicBezTo>
                    <a:lnTo>
                      <a:pt x="18" y="244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7" name="Freeform: Shape 19276">
                <a:extLst>
                  <a:ext uri="{FF2B5EF4-FFF2-40B4-BE49-F238E27FC236}">
                    <a16:creationId xmlns="" xmlns:a16="http://schemas.microsoft.com/office/drawing/2014/main" id="{B2DF5E2E-D6EA-44BB-914C-5A8B0BCCF4D7}"/>
                  </a:ext>
                </a:extLst>
              </p:cNvPr>
              <p:cNvSpPr/>
              <p:nvPr/>
            </p:nvSpPr>
            <p:spPr>
              <a:xfrm>
                <a:off x="6015079" y="3883340"/>
                <a:ext cx="388412" cy="14330"/>
              </a:xfrm>
              <a:custGeom>
                <a:avLst/>
                <a:gdLst>
                  <a:gd name="connsiteX0" fmla="*/ 1768 w 388412"/>
                  <a:gd name="connsiteY0" fmla="*/ 4859 h 14330"/>
                  <a:gd name="connsiteX1" fmla="*/ 384197 w 388412"/>
                  <a:gd name="connsiteY1" fmla="*/ 13337 h 14330"/>
                  <a:gd name="connsiteX2" fmla="*/ 384197 w 388412"/>
                  <a:gd name="connsiteY2" fmla="*/ 4573 h 14330"/>
                  <a:gd name="connsiteX3" fmla="*/ 2435 w 388412"/>
                  <a:gd name="connsiteY3" fmla="*/ 1 h 14330"/>
                  <a:gd name="connsiteX4" fmla="*/ 1768 w 388412"/>
                  <a:gd name="connsiteY4" fmla="*/ 4859 h 14330"/>
                  <a:gd name="connsiteX5" fmla="*/ 1768 w 388412"/>
                  <a:gd name="connsiteY5" fmla="*/ 4859 h 1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8412" h="14330">
                    <a:moveTo>
                      <a:pt x="1768" y="4859"/>
                    </a:moveTo>
                    <a:cubicBezTo>
                      <a:pt x="127403" y="24767"/>
                      <a:pt x="257419" y="5907"/>
                      <a:pt x="384197" y="13337"/>
                    </a:cubicBezTo>
                    <a:cubicBezTo>
                      <a:pt x="389912" y="13622"/>
                      <a:pt x="389721" y="5050"/>
                      <a:pt x="384197" y="4573"/>
                    </a:cubicBezTo>
                    <a:cubicBezTo>
                      <a:pt x="257324" y="-6380"/>
                      <a:pt x="129689" y="8384"/>
                      <a:pt x="2435" y="1"/>
                    </a:cubicBezTo>
                    <a:cubicBezTo>
                      <a:pt x="-327" y="-94"/>
                      <a:pt x="-994" y="4478"/>
                      <a:pt x="1768" y="4859"/>
                    </a:cubicBezTo>
                    <a:lnTo>
                      <a:pt x="1768" y="485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8" name="Freeform: Shape 19277">
                <a:extLst>
                  <a:ext uri="{FF2B5EF4-FFF2-40B4-BE49-F238E27FC236}">
                    <a16:creationId xmlns="" xmlns:a16="http://schemas.microsoft.com/office/drawing/2014/main" id="{08F43792-87A5-424D-83A0-258E224B8C28}"/>
                  </a:ext>
                </a:extLst>
              </p:cNvPr>
              <p:cNvSpPr/>
              <p:nvPr/>
            </p:nvSpPr>
            <p:spPr>
              <a:xfrm>
                <a:off x="6013980" y="3750087"/>
                <a:ext cx="9916" cy="138112"/>
              </a:xfrm>
              <a:custGeom>
                <a:avLst/>
                <a:gdLst>
                  <a:gd name="connsiteX0" fmla="*/ 7058 w 9916"/>
                  <a:gd name="connsiteY0" fmla="*/ 135255 h 138112"/>
                  <a:gd name="connsiteX1" fmla="*/ 9916 w 9916"/>
                  <a:gd name="connsiteY1" fmla="*/ 4286 h 138112"/>
                  <a:gd name="connsiteX2" fmla="*/ 1057 w 9916"/>
                  <a:gd name="connsiteY2" fmla="*/ 4286 h 138112"/>
                  <a:gd name="connsiteX3" fmla="*/ 1153 w 9916"/>
                  <a:gd name="connsiteY3" fmla="*/ 135255 h 138112"/>
                  <a:gd name="connsiteX4" fmla="*/ 7058 w 9916"/>
                  <a:gd name="connsiteY4" fmla="*/ 135255 h 138112"/>
                  <a:gd name="connsiteX5" fmla="*/ 7058 w 9916"/>
                  <a:gd name="connsiteY5" fmla="*/ 135255 h 13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16" h="138112">
                    <a:moveTo>
                      <a:pt x="7058" y="135255"/>
                    </a:moveTo>
                    <a:cubicBezTo>
                      <a:pt x="10297" y="91821"/>
                      <a:pt x="9249" y="47815"/>
                      <a:pt x="9916" y="4286"/>
                    </a:cubicBezTo>
                    <a:cubicBezTo>
                      <a:pt x="10011" y="-1429"/>
                      <a:pt x="1057" y="-1429"/>
                      <a:pt x="1057" y="4286"/>
                    </a:cubicBezTo>
                    <a:cubicBezTo>
                      <a:pt x="772" y="47815"/>
                      <a:pt x="-1229" y="91821"/>
                      <a:pt x="1153" y="135255"/>
                    </a:cubicBezTo>
                    <a:cubicBezTo>
                      <a:pt x="1248" y="139065"/>
                      <a:pt x="6772" y="139065"/>
                      <a:pt x="7058" y="135255"/>
                    </a:cubicBezTo>
                    <a:lnTo>
                      <a:pt x="7058" y="13525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19279" name="Graphic 19209">
              <a:extLst>
                <a:ext uri="{FF2B5EF4-FFF2-40B4-BE49-F238E27FC236}">
                  <a16:creationId xmlns="" xmlns:a16="http://schemas.microsoft.com/office/drawing/2014/main" id="{3994023D-35DD-47DD-A374-668B765813EC}"/>
                </a:ext>
              </a:extLst>
            </p:cNvPr>
            <p:cNvGrpSpPr/>
            <p:nvPr/>
          </p:nvGrpSpPr>
          <p:grpSpPr>
            <a:xfrm>
              <a:off x="5438757" y="2547937"/>
              <a:ext cx="1245899" cy="1746362"/>
              <a:chOff x="5438757" y="2547937"/>
              <a:chExt cx="1245899" cy="1746362"/>
            </a:xfrm>
          </p:grpSpPr>
          <p:sp>
            <p:nvSpPr>
              <p:cNvPr id="19280" name="Freeform: Shape 19279">
                <a:extLst>
                  <a:ext uri="{FF2B5EF4-FFF2-40B4-BE49-F238E27FC236}">
                    <a16:creationId xmlns="" xmlns:a16="http://schemas.microsoft.com/office/drawing/2014/main" id="{C2AEEA69-6D03-426E-9715-696EA0E03676}"/>
                  </a:ext>
                </a:extLst>
              </p:cNvPr>
              <p:cNvSpPr/>
              <p:nvPr/>
            </p:nvSpPr>
            <p:spPr>
              <a:xfrm>
                <a:off x="5438757" y="3109013"/>
                <a:ext cx="1245899" cy="173777"/>
              </a:xfrm>
              <a:custGeom>
                <a:avLst/>
                <a:gdLst>
                  <a:gd name="connsiteX0" fmla="*/ 2875 w 1245899"/>
                  <a:gd name="connsiteY0" fmla="*/ 123867 h 173777"/>
                  <a:gd name="connsiteX1" fmla="*/ 205186 w 1245899"/>
                  <a:gd name="connsiteY1" fmla="*/ 29855 h 173777"/>
                  <a:gd name="connsiteX2" fmla="*/ 359205 w 1245899"/>
                  <a:gd name="connsiteY2" fmla="*/ 124248 h 173777"/>
                  <a:gd name="connsiteX3" fmla="*/ 634097 w 1245899"/>
                  <a:gd name="connsiteY3" fmla="*/ 131296 h 173777"/>
                  <a:gd name="connsiteX4" fmla="*/ 825930 w 1245899"/>
                  <a:gd name="connsiteY4" fmla="*/ 18806 h 173777"/>
                  <a:gd name="connsiteX5" fmla="*/ 1062055 w 1245899"/>
                  <a:gd name="connsiteY5" fmla="*/ 64621 h 173777"/>
                  <a:gd name="connsiteX6" fmla="*/ 1245697 w 1245899"/>
                  <a:gd name="connsiteY6" fmla="*/ 45762 h 173777"/>
                  <a:gd name="connsiteX7" fmla="*/ 1243125 w 1245899"/>
                  <a:gd name="connsiteY7" fmla="*/ 44238 h 173777"/>
                  <a:gd name="connsiteX8" fmla="*/ 1031003 w 1245899"/>
                  <a:gd name="connsiteY8" fmla="*/ 42904 h 173777"/>
                  <a:gd name="connsiteX9" fmla="*/ 884890 w 1245899"/>
                  <a:gd name="connsiteY9" fmla="*/ 899 h 173777"/>
                  <a:gd name="connsiteX10" fmla="*/ 536275 w 1245899"/>
                  <a:gd name="connsiteY10" fmla="*/ 168539 h 173777"/>
                  <a:gd name="connsiteX11" fmla="*/ 205948 w 1245899"/>
                  <a:gd name="connsiteY11" fmla="*/ 26902 h 173777"/>
                  <a:gd name="connsiteX12" fmla="*/ 208 w 1245899"/>
                  <a:gd name="connsiteY12" fmla="*/ 122343 h 173777"/>
                  <a:gd name="connsiteX13" fmla="*/ 2875 w 1245899"/>
                  <a:gd name="connsiteY13" fmla="*/ 123867 h 173777"/>
                  <a:gd name="connsiteX14" fmla="*/ 2875 w 1245899"/>
                  <a:gd name="connsiteY14" fmla="*/ 123867 h 17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45899" h="173777">
                    <a:moveTo>
                      <a:pt x="2875" y="123867"/>
                    </a:moveTo>
                    <a:cubicBezTo>
                      <a:pt x="44023" y="55096"/>
                      <a:pt x="124890" y="14234"/>
                      <a:pt x="205186" y="29855"/>
                    </a:cubicBezTo>
                    <a:cubicBezTo>
                      <a:pt x="266813" y="41761"/>
                      <a:pt x="311104" y="87767"/>
                      <a:pt x="359205" y="124248"/>
                    </a:cubicBezTo>
                    <a:cubicBezTo>
                      <a:pt x="449026" y="192351"/>
                      <a:pt x="537704" y="185874"/>
                      <a:pt x="634097" y="131296"/>
                    </a:cubicBezTo>
                    <a:cubicBezTo>
                      <a:pt x="698581" y="94720"/>
                      <a:pt x="755731" y="44714"/>
                      <a:pt x="825930" y="18806"/>
                    </a:cubicBezTo>
                    <a:cubicBezTo>
                      <a:pt x="918323" y="-15198"/>
                      <a:pt x="983188" y="21663"/>
                      <a:pt x="1062055" y="64621"/>
                    </a:cubicBezTo>
                    <a:cubicBezTo>
                      <a:pt x="1119872" y="96149"/>
                      <a:pt x="1207502" y="115389"/>
                      <a:pt x="1245697" y="45762"/>
                    </a:cubicBezTo>
                    <a:cubicBezTo>
                      <a:pt x="1246649" y="44047"/>
                      <a:pt x="1243982" y="42523"/>
                      <a:pt x="1243125" y="44238"/>
                    </a:cubicBezTo>
                    <a:cubicBezTo>
                      <a:pt x="1195976" y="130153"/>
                      <a:pt x="1091963" y="78242"/>
                      <a:pt x="1031003" y="42904"/>
                    </a:cubicBezTo>
                    <a:cubicBezTo>
                      <a:pt x="984617" y="16044"/>
                      <a:pt x="939849" y="-4626"/>
                      <a:pt x="884890" y="899"/>
                    </a:cubicBezTo>
                    <a:cubicBezTo>
                      <a:pt x="751540" y="14424"/>
                      <a:pt x="664862" y="141869"/>
                      <a:pt x="536275" y="168539"/>
                    </a:cubicBezTo>
                    <a:cubicBezTo>
                      <a:pt x="387018" y="199590"/>
                      <a:pt x="334916" y="51477"/>
                      <a:pt x="205948" y="26902"/>
                    </a:cubicBezTo>
                    <a:cubicBezTo>
                      <a:pt x="124033" y="11281"/>
                      <a:pt x="42308" y="52048"/>
                      <a:pt x="208" y="122343"/>
                    </a:cubicBezTo>
                    <a:cubicBezTo>
                      <a:pt x="-745" y="123962"/>
                      <a:pt x="1827" y="125486"/>
                      <a:pt x="2875" y="123867"/>
                    </a:cubicBezTo>
                    <a:lnTo>
                      <a:pt x="2875" y="123867"/>
                    </a:lnTo>
                    <a:close/>
                  </a:path>
                </a:pathLst>
              </a:custGeom>
              <a:solidFill>
                <a:srgbClr val="F5D4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19281" name="Graphic 19209">
                <a:extLst>
                  <a:ext uri="{FF2B5EF4-FFF2-40B4-BE49-F238E27FC236}">
                    <a16:creationId xmlns=""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6369843" y="4156614"/>
                <a:ext cx="158429" cy="105346"/>
                <a:chOff x="6369843" y="4156614"/>
                <a:chExt cx="158429" cy="105346"/>
              </a:xfrm>
            </p:grpSpPr>
            <p:sp>
              <p:nvSpPr>
                <p:cNvPr id="19282" name="Freeform: Shape 19281">
                  <a:extLst>
                    <a:ext uri="{FF2B5EF4-FFF2-40B4-BE49-F238E27FC236}">
                      <a16:creationId xmlns="" xmlns:a16="http://schemas.microsoft.com/office/drawing/2014/main" id="{8BAE8549-2BAB-4C0F-8323-707EFD6C5AB3}"/>
                    </a:ext>
                  </a:extLst>
                </p:cNvPr>
                <p:cNvSpPr/>
                <p:nvPr/>
              </p:nvSpPr>
              <p:spPr>
                <a:xfrm>
                  <a:off x="6369843" y="4156614"/>
                  <a:ext cx="158037" cy="105346"/>
                </a:xfrm>
                <a:custGeom>
                  <a:avLst/>
                  <a:gdLst>
                    <a:gd name="connsiteX0" fmla="*/ 0 w 158037"/>
                    <a:gd name="connsiteY0" fmla="*/ 43243 h 105346"/>
                    <a:gd name="connsiteX1" fmla="*/ 36576 w 158037"/>
                    <a:gd name="connsiteY1" fmla="*/ 105346 h 105346"/>
                    <a:gd name="connsiteX2" fmla="*/ 157925 w 158037"/>
                    <a:gd name="connsiteY2" fmla="*/ 74962 h 105346"/>
                    <a:gd name="connsiteX3" fmla="*/ 102965 w 158037"/>
                    <a:gd name="connsiteY3" fmla="*/ 45053 h 105346"/>
                    <a:gd name="connsiteX4" fmla="*/ 86868 w 158037"/>
                    <a:gd name="connsiteY4" fmla="*/ 46577 h 105346"/>
                    <a:gd name="connsiteX5" fmla="*/ 66961 w 158037"/>
                    <a:gd name="connsiteY5" fmla="*/ 0 h 105346"/>
                    <a:gd name="connsiteX6" fmla="*/ 0 w 158037"/>
                    <a:gd name="connsiteY6" fmla="*/ 43243 h 105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8037" h="105346">
                      <a:moveTo>
                        <a:pt x="0" y="43243"/>
                      </a:moveTo>
                      <a:lnTo>
                        <a:pt x="36576" y="105346"/>
                      </a:lnTo>
                      <a:cubicBezTo>
                        <a:pt x="36576" y="105346"/>
                        <a:pt x="156019" y="80200"/>
                        <a:pt x="157925" y="74962"/>
                      </a:cubicBezTo>
                      <a:cubicBezTo>
                        <a:pt x="159734" y="69723"/>
                        <a:pt x="139732" y="49530"/>
                        <a:pt x="102965" y="45053"/>
                      </a:cubicBezTo>
                      <a:lnTo>
                        <a:pt x="86868" y="46577"/>
                      </a:lnTo>
                      <a:lnTo>
                        <a:pt x="66961" y="0"/>
                      </a:lnTo>
                      <a:lnTo>
                        <a:pt x="0" y="43243"/>
                      </a:lnTo>
                      <a:close/>
                    </a:path>
                  </a:pathLst>
                </a:custGeom>
                <a:solidFill>
                  <a:srgbClr val="F4CB5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83" name="Freeform: Shape 19282">
                  <a:extLst>
                    <a:ext uri="{FF2B5EF4-FFF2-40B4-BE49-F238E27FC236}">
                      <a16:creationId xmlns="" xmlns:a16="http://schemas.microsoft.com/office/drawing/2014/main" id="{88F34E59-E88B-4011-B5BA-45AEC34754C3}"/>
                    </a:ext>
                  </a:extLst>
                </p:cNvPr>
                <p:cNvSpPr/>
                <p:nvPr/>
              </p:nvSpPr>
              <p:spPr>
                <a:xfrm>
                  <a:off x="6447538" y="4199721"/>
                  <a:ext cx="12027" cy="17622"/>
                </a:xfrm>
                <a:custGeom>
                  <a:avLst/>
                  <a:gdLst>
                    <a:gd name="connsiteX0" fmla="*/ 2982 w 12027"/>
                    <a:gd name="connsiteY0" fmla="*/ 16615 h 17622"/>
                    <a:gd name="connsiteX1" fmla="*/ 11650 w 12027"/>
                    <a:gd name="connsiteY1" fmla="*/ 2613 h 17622"/>
                    <a:gd name="connsiteX2" fmla="*/ 9554 w 12027"/>
                    <a:gd name="connsiteY2" fmla="*/ 517 h 17622"/>
                    <a:gd name="connsiteX3" fmla="*/ 125 w 12027"/>
                    <a:gd name="connsiteY3" fmla="*/ 15853 h 17622"/>
                    <a:gd name="connsiteX4" fmla="*/ 2982 w 12027"/>
                    <a:gd name="connsiteY4" fmla="*/ 16615 h 17622"/>
                    <a:gd name="connsiteX5" fmla="*/ 2982 w 12027"/>
                    <a:gd name="connsiteY5" fmla="*/ 166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027" h="17622">
                      <a:moveTo>
                        <a:pt x="2982" y="16615"/>
                      </a:moveTo>
                      <a:cubicBezTo>
                        <a:pt x="5173" y="11471"/>
                        <a:pt x="8030" y="6899"/>
                        <a:pt x="11650" y="2613"/>
                      </a:cubicBezTo>
                      <a:cubicBezTo>
                        <a:pt x="12888" y="1184"/>
                        <a:pt x="10793" y="-1007"/>
                        <a:pt x="9554" y="517"/>
                      </a:cubicBezTo>
                      <a:cubicBezTo>
                        <a:pt x="5554" y="5185"/>
                        <a:pt x="2506" y="10233"/>
                        <a:pt x="125" y="15853"/>
                      </a:cubicBezTo>
                      <a:cubicBezTo>
                        <a:pt x="-637" y="17567"/>
                        <a:pt x="2315" y="18424"/>
                        <a:pt x="2982" y="16615"/>
                      </a:cubicBezTo>
                      <a:lnTo>
                        <a:pt x="2982" y="166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84" name="Freeform: Shape 19283">
                  <a:extLst>
                    <a:ext uri="{FF2B5EF4-FFF2-40B4-BE49-F238E27FC236}">
                      <a16:creationId xmlns="" xmlns:a16="http://schemas.microsoft.com/office/drawing/2014/main" id="{4179D661-39C0-4D87-BB48-BF3C316455EA}"/>
                    </a:ext>
                  </a:extLst>
                </p:cNvPr>
                <p:cNvSpPr/>
                <p:nvPr/>
              </p:nvSpPr>
              <p:spPr>
                <a:xfrm>
                  <a:off x="6434426" y="4189172"/>
                  <a:ext cx="17893" cy="15259"/>
                </a:xfrm>
                <a:custGeom>
                  <a:avLst/>
                  <a:gdLst>
                    <a:gd name="connsiteX0" fmla="*/ 2474 w 17893"/>
                    <a:gd name="connsiteY0" fmla="*/ 14781 h 15259"/>
                    <a:gd name="connsiteX1" fmla="*/ 17142 w 17893"/>
                    <a:gd name="connsiteY1" fmla="*/ 2780 h 15259"/>
                    <a:gd name="connsiteX2" fmla="*/ 15618 w 17893"/>
                    <a:gd name="connsiteY2" fmla="*/ 208 h 15259"/>
                    <a:gd name="connsiteX3" fmla="*/ 378 w 17893"/>
                    <a:gd name="connsiteY3" fmla="*/ 12686 h 15259"/>
                    <a:gd name="connsiteX4" fmla="*/ 2474 w 17893"/>
                    <a:gd name="connsiteY4" fmla="*/ 14781 h 15259"/>
                    <a:gd name="connsiteX5" fmla="*/ 2474 w 17893"/>
                    <a:gd name="connsiteY5" fmla="*/ 14781 h 15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3" h="15259">
                      <a:moveTo>
                        <a:pt x="2474" y="14781"/>
                      </a:moveTo>
                      <a:cubicBezTo>
                        <a:pt x="6665" y="9828"/>
                        <a:pt x="11522" y="5923"/>
                        <a:pt x="17142" y="2780"/>
                      </a:cubicBezTo>
                      <a:cubicBezTo>
                        <a:pt x="18857" y="1827"/>
                        <a:pt x="17332" y="-744"/>
                        <a:pt x="15618" y="208"/>
                      </a:cubicBezTo>
                      <a:cubicBezTo>
                        <a:pt x="9713" y="3542"/>
                        <a:pt x="4759" y="7638"/>
                        <a:pt x="378" y="12686"/>
                      </a:cubicBezTo>
                      <a:cubicBezTo>
                        <a:pt x="-860" y="14115"/>
                        <a:pt x="1235" y="16210"/>
                        <a:pt x="2474" y="14781"/>
                      </a:cubicBezTo>
                      <a:lnTo>
                        <a:pt x="2474" y="1478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85" name="Freeform: Shape 19284">
                  <a:extLst>
                    <a:ext uri="{FF2B5EF4-FFF2-40B4-BE49-F238E27FC236}">
                      <a16:creationId xmlns="" xmlns:a16="http://schemas.microsoft.com/office/drawing/2014/main" id="{0014A206-76C5-4EE0-9F86-8289B8A0075A}"/>
                    </a:ext>
                  </a:extLst>
                </p:cNvPr>
                <p:cNvSpPr/>
                <p:nvPr/>
              </p:nvSpPr>
              <p:spPr>
                <a:xfrm>
                  <a:off x="6465821" y="4202595"/>
                  <a:ext cx="8757" cy="18435"/>
                </a:xfrm>
                <a:custGeom>
                  <a:avLst/>
                  <a:gdLst>
                    <a:gd name="connsiteX0" fmla="*/ 2891 w 8757"/>
                    <a:gd name="connsiteY0" fmla="*/ 17360 h 18435"/>
                    <a:gd name="connsiteX1" fmla="*/ 8511 w 8757"/>
                    <a:gd name="connsiteY1" fmla="*/ 2215 h 18435"/>
                    <a:gd name="connsiteX2" fmla="*/ 5939 w 8757"/>
                    <a:gd name="connsiteY2" fmla="*/ 691 h 18435"/>
                    <a:gd name="connsiteX3" fmla="*/ 34 w 8757"/>
                    <a:gd name="connsiteY3" fmla="*/ 16598 h 18435"/>
                    <a:gd name="connsiteX4" fmla="*/ 2891 w 8757"/>
                    <a:gd name="connsiteY4" fmla="*/ 17360 h 18435"/>
                    <a:gd name="connsiteX5" fmla="*/ 2891 w 8757"/>
                    <a:gd name="connsiteY5" fmla="*/ 17360 h 18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757" h="18435">
                      <a:moveTo>
                        <a:pt x="2891" y="17360"/>
                      </a:moveTo>
                      <a:cubicBezTo>
                        <a:pt x="3653" y="11740"/>
                        <a:pt x="5463" y="6977"/>
                        <a:pt x="8511" y="2215"/>
                      </a:cubicBezTo>
                      <a:cubicBezTo>
                        <a:pt x="9559" y="596"/>
                        <a:pt x="6987" y="-928"/>
                        <a:pt x="5939" y="691"/>
                      </a:cubicBezTo>
                      <a:cubicBezTo>
                        <a:pt x="2796" y="5644"/>
                        <a:pt x="796" y="10788"/>
                        <a:pt x="34" y="16598"/>
                      </a:cubicBezTo>
                      <a:cubicBezTo>
                        <a:pt x="-347" y="18407"/>
                        <a:pt x="2606" y="19265"/>
                        <a:pt x="2891" y="17360"/>
                      </a:cubicBezTo>
                      <a:lnTo>
                        <a:pt x="2891" y="173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86" name="Freeform: Shape 19285">
                  <a:extLst>
                    <a:ext uri="{FF2B5EF4-FFF2-40B4-BE49-F238E27FC236}">
                      <a16:creationId xmlns="" xmlns:a16="http://schemas.microsoft.com/office/drawing/2014/main" id="{197BB923-2683-433E-A311-572704037AAD}"/>
                    </a:ext>
                  </a:extLst>
                </p:cNvPr>
                <p:cNvSpPr/>
                <p:nvPr/>
              </p:nvSpPr>
              <p:spPr>
                <a:xfrm>
                  <a:off x="6482233" y="4203262"/>
                  <a:ext cx="10666" cy="16742"/>
                </a:xfrm>
                <a:custGeom>
                  <a:avLst/>
                  <a:gdLst>
                    <a:gd name="connsiteX0" fmla="*/ 3053 w 10666"/>
                    <a:gd name="connsiteY0" fmla="*/ 15740 h 16742"/>
                    <a:gd name="connsiteX1" fmla="*/ 10387 w 10666"/>
                    <a:gd name="connsiteY1" fmla="*/ 2215 h 16742"/>
                    <a:gd name="connsiteX2" fmla="*/ 7815 w 10666"/>
                    <a:gd name="connsiteY2" fmla="*/ 691 h 16742"/>
                    <a:gd name="connsiteX3" fmla="*/ 100 w 10666"/>
                    <a:gd name="connsiteY3" fmla="*/ 14883 h 16742"/>
                    <a:gd name="connsiteX4" fmla="*/ 3053 w 10666"/>
                    <a:gd name="connsiteY4" fmla="*/ 15740 h 16742"/>
                    <a:gd name="connsiteX5" fmla="*/ 3053 w 10666"/>
                    <a:gd name="connsiteY5" fmla="*/ 15740 h 16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66" h="16742">
                      <a:moveTo>
                        <a:pt x="3053" y="15740"/>
                      </a:moveTo>
                      <a:cubicBezTo>
                        <a:pt x="5053" y="10978"/>
                        <a:pt x="7529" y="6501"/>
                        <a:pt x="10387" y="2215"/>
                      </a:cubicBezTo>
                      <a:cubicBezTo>
                        <a:pt x="11530" y="596"/>
                        <a:pt x="8863" y="-928"/>
                        <a:pt x="7815" y="691"/>
                      </a:cubicBezTo>
                      <a:cubicBezTo>
                        <a:pt x="4767" y="5168"/>
                        <a:pt x="2196" y="9930"/>
                        <a:pt x="100" y="14883"/>
                      </a:cubicBezTo>
                      <a:cubicBezTo>
                        <a:pt x="-567" y="16693"/>
                        <a:pt x="2291" y="17550"/>
                        <a:pt x="3053" y="15740"/>
                      </a:cubicBezTo>
                      <a:lnTo>
                        <a:pt x="3053" y="157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87" name="Freeform: Shape 19286">
                  <a:extLst>
                    <a:ext uri="{FF2B5EF4-FFF2-40B4-BE49-F238E27FC236}">
                      <a16:creationId xmlns="" xmlns:a16="http://schemas.microsoft.com/office/drawing/2014/main" id="{1048E785-9D28-44F3-AFEC-A4657ACF0821}"/>
                    </a:ext>
                  </a:extLst>
                </p:cNvPr>
                <p:cNvSpPr/>
                <p:nvPr/>
              </p:nvSpPr>
              <p:spPr>
                <a:xfrm>
                  <a:off x="6389419" y="4225635"/>
                  <a:ext cx="51744" cy="24406"/>
                </a:xfrm>
                <a:custGeom>
                  <a:avLst/>
                  <a:gdLst>
                    <a:gd name="connsiteX0" fmla="*/ 2141 w 51744"/>
                    <a:gd name="connsiteY0" fmla="*/ 9560 h 24406"/>
                    <a:gd name="connsiteX1" fmla="*/ 48718 w 51744"/>
                    <a:gd name="connsiteY1" fmla="*/ 23372 h 24406"/>
                    <a:gd name="connsiteX2" fmla="*/ 51671 w 51744"/>
                    <a:gd name="connsiteY2" fmla="*/ 22610 h 24406"/>
                    <a:gd name="connsiteX3" fmla="*/ 712 w 51744"/>
                    <a:gd name="connsiteY3" fmla="*/ 6989 h 24406"/>
                    <a:gd name="connsiteX4" fmla="*/ 2141 w 51744"/>
                    <a:gd name="connsiteY4" fmla="*/ 9560 h 24406"/>
                    <a:gd name="connsiteX5" fmla="*/ 2141 w 51744"/>
                    <a:gd name="connsiteY5" fmla="*/ 9560 h 24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744" h="24406">
                      <a:moveTo>
                        <a:pt x="2141" y="9560"/>
                      </a:moveTo>
                      <a:cubicBezTo>
                        <a:pt x="18905" y="-2822"/>
                        <a:pt x="42241" y="2702"/>
                        <a:pt x="48718" y="23372"/>
                      </a:cubicBezTo>
                      <a:cubicBezTo>
                        <a:pt x="49290" y="25181"/>
                        <a:pt x="52243" y="24419"/>
                        <a:pt x="51671" y="22610"/>
                      </a:cubicBezTo>
                      <a:cubicBezTo>
                        <a:pt x="44718" y="226"/>
                        <a:pt x="19096" y="-6632"/>
                        <a:pt x="712" y="6989"/>
                      </a:cubicBezTo>
                      <a:cubicBezTo>
                        <a:pt x="-907" y="8036"/>
                        <a:pt x="522" y="10703"/>
                        <a:pt x="2141" y="9560"/>
                      </a:cubicBezTo>
                      <a:lnTo>
                        <a:pt x="2141" y="95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88" name="Freeform: Shape 19287">
                  <a:extLst>
                    <a:ext uri="{FF2B5EF4-FFF2-40B4-BE49-F238E27FC236}">
                      <a16:creationId xmlns="" xmlns:a16="http://schemas.microsoft.com/office/drawing/2014/main" id="{7E046855-1F32-4ED5-A560-38AD95F4C139}"/>
                    </a:ext>
                  </a:extLst>
                </p:cNvPr>
                <p:cNvSpPr/>
                <p:nvPr/>
              </p:nvSpPr>
              <p:spPr>
                <a:xfrm>
                  <a:off x="6402798" y="4230476"/>
                  <a:ext cx="125474" cy="29313"/>
                </a:xfrm>
                <a:custGeom>
                  <a:avLst/>
                  <a:gdLst>
                    <a:gd name="connsiteX0" fmla="*/ 1907 w 125474"/>
                    <a:gd name="connsiteY0" fmla="*/ 29294 h 29313"/>
                    <a:gd name="connsiteX1" fmla="*/ 124398 w 125474"/>
                    <a:gd name="connsiteY1" fmla="*/ 3005 h 29313"/>
                    <a:gd name="connsiteX2" fmla="*/ 123636 w 125474"/>
                    <a:gd name="connsiteY2" fmla="*/ 52 h 29313"/>
                    <a:gd name="connsiteX3" fmla="*/ 1145 w 125474"/>
                    <a:gd name="connsiteY3" fmla="*/ 26341 h 29313"/>
                    <a:gd name="connsiteX4" fmla="*/ 1907 w 125474"/>
                    <a:gd name="connsiteY4" fmla="*/ 29294 h 29313"/>
                    <a:gd name="connsiteX5" fmla="*/ 1907 w 125474"/>
                    <a:gd name="connsiteY5" fmla="*/ 29294 h 29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474" h="29313">
                      <a:moveTo>
                        <a:pt x="1907" y="29294"/>
                      </a:moveTo>
                      <a:cubicBezTo>
                        <a:pt x="43150" y="22245"/>
                        <a:pt x="83917" y="13482"/>
                        <a:pt x="124398" y="3005"/>
                      </a:cubicBezTo>
                      <a:cubicBezTo>
                        <a:pt x="126303" y="2528"/>
                        <a:pt x="125446" y="-424"/>
                        <a:pt x="123636" y="52"/>
                      </a:cubicBezTo>
                      <a:cubicBezTo>
                        <a:pt x="83155" y="10529"/>
                        <a:pt x="42388" y="19292"/>
                        <a:pt x="1145" y="26341"/>
                      </a:cubicBezTo>
                      <a:cubicBezTo>
                        <a:pt x="-856" y="26722"/>
                        <a:pt x="2" y="29579"/>
                        <a:pt x="1907" y="29294"/>
                      </a:cubicBezTo>
                      <a:lnTo>
                        <a:pt x="1907" y="2929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19289" name="Graphic 19209">
                <a:extLst>
                  <a:ext uri="{FF2B5EF4-FFF2-40B4-BE49-F238E27FC236}">
                    <a16:creationId xmlns=""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5872275" y="4157090"/>
                <a:ext cx="108974" cy="137209"/>
                <a:chOff x="5872275" y="4157090"/>
                <a:chExt cx="108974" cy="137209"/>
              </a:xfrm>
            </p:grpSpPr>
            <p:sp>
              <p:nvSpPr>
                <p:cNvPr id="19290" name="Freeform: Shape 19289">
                  <a:extLst>
                    <a:ext uri="{FF2B5EF4-FFF2-40B4-BE49-F238E27FC236}">
                      <a16:creationId xmlns="" xmlns:a16="http://schemas.microsoft.com/office/drawing/2014/main" id="{26789E78-65B4-457E-8E04-B8C3F846C54C}"/>
                    </a:ext>
                  </a:extLst>
                </p:cNvPr>
                <p:cNvSpPr/>
                <p:nvPr/>
              </p:nvSpPr>
              <p:spPr>
                <a:xfrm>
                  <a:off x="5872543" y="4157090"/>
                  <a:ext cx="108706" cy="136262"/>
                </a:xfrm>
                <a:custGeom>
                  <a:avLst/>
                  <a:gdLst>
                    <a:gd name="connsiteX0" fmla="*/ 19717 w 108706"/>
                    <a:gd name="connsiteY0" fmla="*/ 0 h 136262"/>
                    <a:gd name="connsiteX1" fmla="*/ 0 w 108706"/>
                    <a:gd name="connsiteY1" fmla="*/ 69342 h 136262"/>
                    <a:gd name="connsiteX2" fmla="*/ 105727 w 108706"/>
                    <a:gd name="connsiteY2" fmla="*/ 136208 h 136262"/>
                    <a:gd name="connsiteX3" fmla="*/ 89535 w 108706"/>
                    <a:gd name="connsiteY3" fmla="*/ 75819 h 136262"/>
                    <a:gd name="connsiteX4" fmla="*/ 77343 w 108706"/>
                    <a:gd name="connsiteY4" fmla="*/ 65246 h 136262"/>
                    <a:gd name="connsiteX5" fmla="*/ 97345 w 108706"/>
                    <a:gd name="connsiteY5" fmla="*/ 18669 h 136262"/>
                    <a:gd name="connsiteX6" fmla="*/ 19717 w 108706"/>
                    <a:gd name="connsiteY6" fmla="*/ 0 h 136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8706" h="136262">
                      <a:moveTo>
                        <a:pt x="19717" y="0"/>
                      </a:moveTo>
                      <a:lnTo>
                        <a:pt x="0" y="69342"/>
                      </a:lnTo>
                      <a:cubicBezTo>
                        <a:pt x="0" y="69342"/>
                        <a:pt x="100584" y="138493"/>
                        <a:pt x="105727" y="136208"/>
                      </a:cubicBezTo>
                      <a:cubicBezTo>
                        <a:pt x="110871" y="133921"/>
                        <a:pt x="111538" y="105442"/>
                        <a:pt x="89535" y="75819"/>
                      </a:cubicBezTo>
                      <a:lnTo>
                        <a:pt x="77343" y="65246"/>
                      </a:lnTo>
                      <a:lnTo>
                        <a:pt x="97345" y="18669"/>
                      </a:lnTo>
                      <a:lnTo>
                        <a:pt x="19717" y="0"/>
                      </a:lnTo>
                      <a:close/>
                    </a:path>
                  </a:pathLst>
                </a:custGeom>
                <a:solidFill>
                  <a:srgbClr val="F4CB5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91" name="Freeform: Shape 19290">
                  <a:extLst>
                    <a:ext uri="{FF2B5EF4-FFF2-40B4-BE49-F238E27FC236}">
                      <a16:creationId xmlns="" xmlns:a16="http://schemas.microsoft.com/office/drawing/2014/main" id="{FF44F7B5-52DF-4562-9EA5-8D6BD6FDAAD4}"/>
                    </a:ext>
                  </a:extLst>
                </p:cNvPr>
                <p:cNvSpPr/>
                <p:nvPr/>
              </p:nvSpPr>
              <p:spPr>
                <a:xfrm>
                  <a:off x="5933808" y="4220429"/>
                  <a:ext cx="19697" cy="6671"/>
                </a:xfrm>
                <a:custGeom>
                  <a:avLst/>
                  <a:gdLst>
                    <a:gd name="connsiteX0" fmla="*/ 1886 w 19697"/>
                    <a:gd name="connsiteY0" fmla="*/ 6574 h 6671"/>
                    <a:gd name="connsiteX1" fmla="*/ 18269 w 19697"/>
                    <a:gd name="connsiteY1" fmla="*/ 3050 h 6671"/>
                    <a:gd name="connsiteX2" fmla="*/ 18269 w 19697"/>
                    <a:gd name="connsiteY2" fmla="*/ 2 h 6671"/>
                    <a:gd name="connsiteX3" fmla="*/ 1029 w 19697"/>
                    <a:gd name="connsiteY3" fmla="*/ 3622 h 6671"/>
                    <a:gd name="connsiteX4" fmla="*/ 1886 w 19697"/>
                    <a:gd name="connsiteY4" fmla="*/ 6574 h 6671"/>
                    <a:gd name="connsiteX5" fmla="*/ 1886 w 19697"/>
                    <a:gd name="connsiteY5" fmla="*/ 6574 h 6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697" h="6671">
                      <a:moveTo>
                        <a:pt x="1886" y="6574"/>
                      </a:moveTo>
                      <a:cubicBezTo>
                        <a:pt x="7315" y="4574"/>
                        <a:pt x="12554" y="3431"/>
                        <a:pt x="18269" y="3050"/>
                      </a:cubicBezTo>
                      <a:cubicBezTo>
                        <a:pt x="20174" y="2955"/>
                        <a:pt x="20174" y="-93"/>
                        <a:pt x="18269" y="2"/>
                      </a:cubicBezTo>
                      <a:cubicBezTo>
                        <a:pt x="12268" y="383"/>
                        <a:pt x="6649" y="1526"/>
                        <a:pt x="1029" y="3622"/>
                      </a:cubicBezTo>
                      <a:cubicBezTo>
                        <a:pt x="-781" y="4288"/>
                        <a:pt x="-19" y="7241"/>
                        <a:pt x="1886" y="6574"/>
                      </a:cubicBezTo>
                      <a:lnTo>
                        <a:pt x="1886" y="65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92" name="Freeform: Shape 19291">
                  <a:extLst>
                    <a:ext uri="{FF2B5EF4-FFF2-40B4-BE49-F238E27FC236}">
                      <a16:creationId xmlns="" xmlns:a16="http://schemas.microsoft.com/office/drawing/2014/main" id="{DF7A9ED3-687D-46C0-B6EE-1C456D20D81B}"/>
                    </a:ext>
                  </a:extLst>
                </p:cNvPr>
                <p:cNvSpPr/>
                <p:nvPr/>
              </p:nvSpPr>
              <p:spPr>
                <a:xfrm>
                  <a:off x="5934158" y="4205287"/>
                  <a:ext cx="22070" cy="5501"/>
                </a:xfrm>
                <a:custGeom>
                  <a:avLst/>
                  <a:gdLst>
                    <a:gd name="connsiteX0" fmla="*/ 1441 w 22070"/>
                    <a:gd name="connsiteY0" fmla="*/ 3143 h 5501"/>
                    <a:gd name="connsiteX1" fmla="*/ 20205 w 22070"/>
                    <a:gd name="connsiteY1" fmla="*/ 5429 h 5501"/>
                    <a:gd name="connsiteX2" fmla="*/ 20967 w 22070"/>
                    <a:gd name="connsiteY2" fmla="*/ 2476 h 5501"/>
                    <a:gd name="connsiteX3" fmla="*/ 1346 w 22070"/>
                    <a:gd name="connsiteY3" fmla="*/ 95 h 5501"/>
                    <a:gd name="connsiteX4" fmla="*/ 1441 w 22070"/>
                    <a:gd name="connsiteY4" fmla="*/ 3143 h 5501"/>
                    <a:gd name="connsiteX5" fmla="*/ 1441 w 22070"/>
                    <a:gd name="connsiteY5" fmla="*/ 3143 h 5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070" h="5501">
                      <a:moveTo>
                        <a:pt x="1441" y="3143"/>
                      </a:moveTo>
                      <a:cubicBezTo>
                        <a:pt x="7918" y="2762"/>
                        <a:pt x="14014" y="3524"/>
                        <a:pt x="20205" y="5429"/>
                      </a:cubicBezTo>
                      <a:cubicBezTo>
                        <a:pt x="22110" y="6000"/>
                        <a:pt x="22872" y="3048"/>
                        <a:pt x="20967" y="2476"/>
                      </a:cubicBezTo>
                      <a:cubicBezTo>
                        <a:pt x="14490" y="476"/>
                        <a:pt x="8108" y="-286"/>
                        <a:pt x="1346" y="95"/>
                      </a:cubicBezTo>
                      <a:cubicBezTo>
                        <a:pt x="-464" y="190"/>
                        <a:pt x="-464" y="3238"/>
                        <a:pt x="1441" y="3143"/>
                      </a:cubicBezTo>
                      <a:lnTo>
                        <a:pt x="1441" y="31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93" name="Freeform: Shape 19292">
                  <a:extLst>
                    <a:ext uri="{FF2B5EF4-FFF2-40B4-BE49-F238E27FC236}">
                      <a16:creationId xmlns="" xmlns:a16="http://schemas.microsoft.com/office/drawing/2014/main" id="{107716E7-8961-41B9-A2DD-8A33570D96B9}"/>
                    </a:ext>
                  </a:extLst>
                </p:cNvPr>
                <p:cNvSpPr/>
                <p:nvPr/>
              </p:nvSpPr>
              <p:spPr>
                <a:xfrm>
                  <a:off x="5943730" y="4233079"/>
                  <a:ext cx="18117" cy="9640"/>
                </a:xfrm>
                <a:custGeom>
                  <a:avLst/>
                  <a:gdLst>
                    <a:gd name="connsiteX0" fmla="*/ 2155 w 18117"/>
                    <a:gd name="connsiteY0" fmla="*/ 9355 h 9640"/>
                    <a:gd name="connsiteX1" fmla="*/ 17014 w 18117"/>
                    <a:gd name="connsiteY1" fmla="*/ 2973 h 9640"/>
                    <a:gd name="connsiteX2" fmla="*/ 16252 w 18117"/>
                    <a:gd name="connsiteY2" fmla="*/ 20 h 9640"/>
                    <a:gd name="connsiteX3" fmla="*/ 631 w 18117"/>
                    <a:gd name="connsiteY3" fmla="*/ 6688 h 9640"/>
                    <a:gd name="connsiteX4" fmla="*/ 2155 w 18117"/>
                    <a:gd name="connsiteY4" fmla="*/ 9355 h 9640"/>
                    <a:gd name="connsiteX5" fmla="*/ 2155 w 18117"/>
                    <a:gd name="connsiteY5" fmla="*/ 9355 h 9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117" h="9640">
                      <a:moveTo>
                        <a:pt x="2155" y="9355"/>
                      </a:moveTo>
                      <a:cubicBezTo>
                        <a:pt x="6727" y="6116"/>
                        <a:pt x="11490" y="4021"/>
                        <a:pt x="17014" y="2973"/>
                      </a:cubicBezTo>
                      <a:cubicBezTo>
                        <a:pt x="18919" y="2592"/>
                        <a:pt x="18157" y="-266"/>
                        <a:pt x="16252" y="20"/>
                      </a:cubicBezTo>
                      <a:cubicBezTo>
                        <a:pt x="10537" y="1163"/>
                        <a:pt x="5394" y="3259"/>
                        <a:pt x="631" y="6688"/>
                      </a:cubicBezTo>
                      <a:cubicBezTo>
                        <a:pt x="-893" y="7926"/>
                        <a:pt x="631" y="10498"/>
                        <a:pt x="2155" y="9355"/>
                      </a:cubicBezTo>
                      <a:lnTo>
                        <a:pt x="2155" y="93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94" name="Freeform: Shape 19293">
                  <a:extLst>
                    <a:ext uri="{FF2B5EF4-FFF2-40B4-BE49-F238E27FC236}">
                      <a16:creationId xmlns="" xmlns:a16="http://schemas.microsoft.com/office/drawing/2014/main" id="{CFEFD24F-7BC9-474E-A8EE-A1F5C79FC6AA}"/>
                    </a:ext>
                  </a:extLst>
                </p:cNvPr>
                <p:cNvSpPr/>
                <p:nvPr/>
              </p:nvSpPr>
              <p:spPr>
                <a:xfrm>
                  <a:off x="5955831" y="4246891"/>
                  <a:ext cx="18208" cy="7167"/>
                </a:xfrm>
                <a:custGeom>
                  <a:avLst/>
                  <a:gdLst>
                    <a:gd name="connsiteX0" fmla="*/ 1865 w 18208"/>
                    <a:gd name="connsiteY0" fmla="*/ 7068 h 7167"/>
                    <a:gd name="connsiteX1" fmla="*/ 17105 w 18208"/>
                    <a:gd name="connsiteY1" fmla="*/ 2972 h 7167"/>
                    <a:gd name="connsiteX2" fmla="*/ 16343 w 18208"/>
                    <a:gd name="connsiteY2" fmla="*/ 19 h 7167"/>
                    <a:gd name="connsiteX3" fmla="*/ 1103 w 18208"/>
                    <a:gd name="connsiteY3" fmla="*/ 4115 h 7167"/>
                    <a:gd name="connsiteX4" fmla="*/ 1865 w 18208"/>
                    <a:gd name="connsiteY4" fmla="*/ 7068 h 7167"/>
                    <a:gd name="connsiteX5" fmla="*/ 1865 w 18208"/>
                    <a:gd name="connsiteY5" fmla="*/ 7068 h 7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208" h="7167">
                      <a:moveTo>
                        <a:pt x="1865" y="7068"/>
                      </a:moveTo>
                      <a:cubicBezTo>
                        <a:pt x="6818" y="5163"/>
                        <a:pt x="11867" y="3830"/>
                        <a:pt x="17105" y="2972"/>
                      </a:cubicBezTo>
                      <a:cubicBezTo>
                        <a:pt x="19010" y="2686"/>
                        <a:pt x="18248" y="-266"/>
                        <a:pt x="16343" y="19"/>
                      </a:cubicBezTo>
                      <a:cubicBezTo>
                        <a:pt x="11105" y="877"/>
                        <a:pt x="6056" y="2210"/>
                        <a:pt x="1103" y="4115"/>
                      </a:cubicBezTo>
                      <a:cubicBezTo>
                        <a:pt x="-802" y="4877"/>
                        <a:pt x="-40" y="7735"/>
                        <a:pt x="1865" y="7068"/>
                      </a:cubicBezTo>
                      <a:lnTo>
                        <a:pt x="1865" y="70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95" name="Freeform: Shape 19294">
                  <a:extLst>
                    <a:ext uri="{FF2B5EF4-FFF2-40B4-BE49-F238E27FC236}">
                      <a16:creationId xmlns="" xmlns:a16="http://schemas.microsoft.com/office/drawing/2014/main" id="{24128CDF-2744-4596-AF89-85A4DA4EAA10}"/>
                    </a:ext>
                  </a:extLst>
                </p:cNvPr>
                <p:cNvSpPr/>
                <p:nvPr/>
              </p:nvSpPr>
              <p:spPr>
                <a:xfrm>
                  <a:off x="5880516" y="4194217"/>
                  <a:ext cx="29968" cy="48396"/>
                </a:xfrm>
                <a:custGeom>
                  <a:avLst/>
                  <a:gdLst>
                    <a:gd name="connsiteX0" fmla="*/ 1076 w 29968"/>
                    <a:gd name="connsiteY0" fmla="*/ 2878 h 48396"/>
                    <a:gd name="connsiteX1" fmla="*/ 23174 w 29968"/>
                    <a:gd name="connsiteY1" fmla="*/ 46121 h 48396"/>
                    <a:gd name="connsiteX2" fmla="*/ 25746 w 29968"/>
                    <a:gd name="connsiteY2" fmla="*/ 47645 h 48396"/>
                    <a:gd name="connsiteX3" fmla="*/ 1838 w 29968"/>
                    <a:gd name="connsiteY3" fmla="*/ 20 h 48396"/>
                    <a:gd name="connsiteX4" fmla="*/ 1076 w 29968"/>
                    <a:gd name="connsiteY4" fmla="*/ 2878 h 48396"/>
                    <a:gd name="connsiteX5" fmla="*/ 1076 w 29968"/>
                    <a:gd name="connsiteY5" fmla="*/ 2878 h 48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968" h="48396">
                      <a:moveTo>
                        <a:pt x="1076" y="2878"/>
                      </a:moveTo>
                      <a:cubicBezTo>
                        <a:pt x="21555" y="6307"/>
                        <a:pt x="33652" y="27166"/>
                        <a:pt x="23174" y="46121"/>
                      </a:cubicBezTo>
                      <a:cubicBezTo>
                        <a:pt x="22222" y="47836"/>
                        <a:pt x="24793" y="49360"/>
                        <a:pt x="25746" y="47645"/>
                      </a:cubicBezTo>
                      <a:cubicBezTo>
                        <a:pt x="37081" y="27262"/>
                        <a:pt x="24412" y="3735"/>
                        <a:pt x="1838" y="20"/>
                      </a:cubicBezTo>
                      <a:cubicBezTo>
                        <a:pt x="28" y="-266"/>
                        <a:pt x="-829" y="2592"/>
                        <a:pt x="1076" y="2878"/>
                      </a:cubicBezTo>
                      <a:lnTo>
                        <a:pt x="1076" y="28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96" name="Freeform: Shape 19295">
                  <a:extLst>
                    <a:ext uri="{FF2B5EF4-FFF2-40B4-BE49-F238E27FC236}">
                      <a16:creationId xmlns="" xmlns:a16="http://schemas.microsoft.com/office/drawing/2014/main" id="{CB7B7CDE-92CD-4EEA-B13A-0996AB510388}"/>
                    </a:ext>
                  </a:extLst>
                </p:cNvPr>
                <p:cNvSpPr/>
                <p:nvPr/>
              </p:nvSpPr>
              <p:spPr>
                <a:xfrm>
                  <a:off x="5872275" y="4220716"/>
                  <a:ext cx="106400" cy="73583"/>
                </a:xfrm>
                <a:custGeom>
                  <a:avLst/>
                  <a:gdLst>
                    <a:gd name="connsiteX0" fmla="*/ 649 w 106400"/>
                    <a:gd name="connsiteY0" fmla="*/ 2858 h 73583"/>
                    <a:gd name="connsiteX1" fmla="*/ 104186 w 106400"/>
                    <a:gd name="connsiteY1" fmla="*/ 73343 h 73583"/>
                    <a:gd name="connsiteX2" fmla="*/ 105710 w 106400"/>
                    <a:gd name="connsiteY2" fmla="*/ 70771 h 73583"/>
                    <a:gd name="connsiteX3" fmla="*/ 2173 w 106400"/>
                    <a:gd name="connsiteY3" fmla="*/ 286 h 73583"/>
                    <a:gd name="connsiteX4" fmla="*/ 649 w 106400"/>
                    <a:gd name="connsiteY4" fmla="*/ 2858 h 73583"/>
                    <a:gd name="connsiteX5" fmla="*/ 649 w 106400"/>
                    <a:gd name="connsiteY5" fmla="*/ 2858 h 73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400" h="73583">
                      <a:moveTo>
                        <a:pt x="649" y="2858"/>
                      </a:moveTo>
                      <a:cubicBezTo>
                        <a:pt x="34177" y="27814"/>
                        <a:pt x="68657" y="51340"/>
                        <a:pt x="104186" y="73343"/>
                      </a:cubicBezTo>
                      <a:cubicBezTo>
                        <a:pt x="105805" y="74391"/>
                        <a:pt x="107329" y="71724"/>
                        <a:pt x="105710" y="70771"/>
                      </a:cubicBezTo>
                      <a:cubicBezTo>
                        <a:pt x="70181" y="48769"/>
                        <a:pt x="35701" y="25242"/>
                        <a:pt x="2173" y="286"/>
                      </a:cubicBezTo>
                      <a:cubicBezTo>
                        <a:pt x="554" y="-857"/>
                        <a:pt x="-875" y="1715"/>
                        <a:pt x="649" y="2858"/>
                      </a:cubicBezTo>
                      <a:lnTo>
                        <a:pt x="649" y="28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19297" name="Graphic 19209">
                <a:extLst>
                  <a:ext uri="{FF2B5EF4-FFF2-40B4-BE49-F238E27FC236}">
                    <a16:creationId xmlns=""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5876067" y="3862672"/>
                <a:ext cx="576167" cy="354711"/>
                <a:chOff x="5876067" y="3862672"/>
                <a:chExt cx="576167" cy="354711"/>
              </a:xfrm>
            </p:grpSpPr>
            <p:sp>
              <p:nvSpPr>
                <p:cNvPr id="19298" name="Freeform: Shape 19297">
                  <a:extLst>
                    <a:ext uri="{FF2B5EF4-FFF2-40B4-BE49-F238E27FC236}">
                      <a16:creationId xmlns="" xmlns:a16="http://schemas.microsoft.com/office/drawing/2014/main" id="{9AC6717D-DC8C-449C-B24A-9D5CCF9E18E7}"/>
                    </a:ext>
                  </a:extLst>
                </p:cNvPr>
                <p:cNvSpPr/>
                <p:nvPr/>
              </p:nvSpPr>
              <p:spPr>
                <a:xfrm>
                  <a:off x="5876067" y="3862672"/>
                  <a:ext cx="282606" cy="354711"/>
                </a:xfrm>
                <a:custGeom>
                  <a:avLst/>
                  <a:gdLst>
                    <a:gd name="connsiteX0" fmla="*/ 92297 w 282606"/>
                    <a:gd name="connsiteY0" fmla="*/ 0 h 354711"/>
                    <a:gd name="connsiteX1" fmla="*/ 0 w 282606"/>
                    <a:gd name="connsiteY1" fmla="*/ 333375 h 354711"/>
                    <a:gd name="connsiteX2" fmla="*/ 92774 w 282606"/>
                    <a:gd name="connsiteY2" fmla="*/ 354711 h 354711"/>
                    <a:gd name="connsiteX3" fmla="*/ 282607 w 282606"/>
                    <a:gd name="connsiteY3" fmla="*/ 0 h 354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2606" h="354711">
                      <a:moveTo>
                        <a:pt x="92297" y="0"/>
                      </a:moveTo>
                      <a:lnTo>
                        <a:pt x="0" y="333375"/>
                      </a:lnTo>
                      <a:lnTo>
                        <a:pt x="92774" y="354711"/>
                      </a:lnTo>
                      <a:lnTo>
                        <a:pt x="282607" y="0"/>
                      </a:lnTo>
                      <a:close/>
                    </a:path>
                  </a:pathLst>
                </a:custGeom>
                <a:solidFill>
                  <a:srgbClr val="8D745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99" name="Freeform: Shape 19298">
                  <a:extLst>
                    <a:ext uri="{FF2B5EF4-FFF2-40B4-BE49-F238E27FC236}">
                      <a16:creationId xmlns="" xmlns:a16="http://schemas.microsoft.com/office/drawing/2014/main" id="{E8D3F9B2-3C77-447A-9410-60A0437E0C63}"/>
                    </a:ext>
                  </a:extLst>
                </p:cNvPr>
                <p:cNvSpPr/>
                <p:nvPr/>
              </p:nvSpPr>
              <p:spPr>
                <a:xfrm>
                  <a:off x="6125527" y="3862672"/>
                  <a:ext cx="326707" cy="354711"/>
                </a:xfrm>
                <a:custGeom>
                  <a:avLst/>
                  <a:gdLst>
                    <a:gd name="connsiteX0" fmla="*/ 0 w 326707"/>
                    <a:gd name="connsiteY0" fmla="*/ 0 h 354711"/>
                    <a:gd name="connsiteX1" fmla="*/ 240506 w 326707"/>
                    <a:gd name="connsiteY1" fmla="*/ 354711 h 354711"/>
                    <a:gd name="connsiteX2" fmla="*/ 326708 w 326707"/>
                    <a:gd name="connsiteY2" fmla="*/ 310420 h 354711"/>
                    <a:gd name="connsiteX3" fmla="*/ 187547 w 326707"/>
                    <a:gd name="connsiteY3" fmla="*/ 8668 h 354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6707" h="354711">
                      <a:moveTo>
                        <a:pt x="0" y="0"/>
                      </a:moveTo>
                      <a:lnTo>
                        <a:pt x="240506" y="354711"/>
                      </a:lnTo>
                      <a:lnTo>
                        <a:pt x="326708" y="310420"/>
                      </a:lnTo>
                      <a:lnTo>
                        <a:pt x="187547" y="8668"/>
                      </a:lnTo>
                      <a:close/>
                    </a:path>
                  </a:pathLst>
                </a:custGeom>
                <a:solidFill>
                  <a:srgbClr val="8D745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00" name="Freeform: Shape 19299">
                  <a:extLst>
                    <a:ext uri="{FF2B5EF4-FFF2-40B4-BE49-F238E27FC236}">
                      <a16:creationId xmlns="" xmlns:a16="http://schemas.microsoft.com/office/drawing/2014/main" id="{0C8808E6-A42A-472C-AA3E-570420D394C8}"/>
                    </a:ext>
                  </a:extLst>
                </p:cNvPr>
                <p:cNvSpPr/>
                <p:nvPr/>
              </p:nvSpPr>
              <p:spPr>
                <a:xfrm>
                  <a:off x="6153489" y="3876070"/>
                  <a:ext cx="217538" cy="327133"/>
                </a:xfrm>
                <a:custGeom>
                  <a:avLst/>
                  <a:gdLst>
                    <a:gd name="connsiteX0" fmla="*/ 327 w 217538"/>
                    <a:gd name="connsiteY0" fmla="*/ 3176 h 327133"/>
                    <a:gd name="connsiteX1" fmla="*/ 208830 w 217538"/>
                    <a:gd name="connsiteY1" fmla="*/ 325121 h 327133"/>
                    <a:gd name="connsiteX2" fmla="*/ 216735 w 217538"/>
                    <a:gd name="connsiteY2" fmla="*/ 320549 h 327133"/>
                    <a:gd name="connsiteX3" fmla="*/ 4042 w 217538"/>
                    <a:gd name="connsiteY3" fmla="*/ 985 h 327133"/>
                    <a:gd name="connsiteX4" fmla="*/ 327 w 217538"/>
                    <a:gd name="connsiteY4" fmla="*/ 3176 h 327133"/>
                    <a:gd name="connsiteX5" fmla="*/ 327 w 217538"/>
                    <a:gd name="connsiteY5" fmla="*/ 3176 h 32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7538" h="327133">
                      <a:moveTo>
                        <a:pt x="327" y="3176"/>
                      </a:moveTo>
                      <a:cubicBezTo>
                        <a:pt x="66050" y="112809"/>
                        <a:pt x="136059" y="220060"/>
                        <a:pt x="208830" y="325121"/>
                      </a:cubicBezTo>
                      <a:cubicBezTo>
                        <a:pt x="212163" y="329883"/>
                        <a:pt x="220069" y="325311"/>
                        <a:pt x="216735" y="320549"/>
                      </a:cubicBezTo>
                      <a:cubicBezTo>
                        <a:pt x="143298" y="215679"/>
                        <a:pt x="72813" y="108999"/>
                        <a:pt x="4042" y="985"/>
                      </a:cubicBezTo>
                      <a:cubicBezTo>
                        <a:pt x="2518" y="-1301"/>
                        <a:pt x="-1101" y="795"/>
                        <a:pt x="327" y="3176"/>
                      </a:cubicBezTo>
                      <a:lnTo>
                        <a:pt x="327" y="3176"/>
                      </a:lnTo>
                      <a:close/>
                    </a:path>
                  </a:pathLst>
                </a:custGeom>
                <a:solidFill>
                  <a:srgbClr val="81695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01" name="Freeform: Shape 19300">
                  <a:extLst>
                    <a:ext uri="{FF2B5EF4-FFF2-40B4-BE49-F238E27FC236}">
                      <a16:creationId xmlns="" xmlns:a16="http://schemas.microsoft.com/office/drawing/2014/main" id="{69BA4A0F-6576-46F2-820A-29E0F8EDD500}"/>
                    </a:ext>
                  </a:extLst>
                </p:cNvPr>
                <p:cNvSpPr/>
                <p:nvPr/>
              </p:nvSpPr>
              <p:spPr>
                <a:xfrm>
                  <a:off x="6355794" y="4160356"/>
                  <a:ext cx="89148" cy="44458"/>
                </a:xfrm>
                <a:custGeom>
                  <a:avLst/>
                  <a:gdLst>
                    <a:gd name="connsiteX0" fmla="*/ 1096 w 89148"/>
                    <a:gd name="connsiteY0" fmla="*/ 44454 h 44458"/>
                    <a:gd name="connsiteX1" fmla="*/ 40339 w 89148"/>
                    <a:gd name="connsiteY1" fmla="*/ 30738 h 44458"/>
                    <a:gd name="connsiteX2" fmla="*/ 87487 w 89148"/>
                    <a:gd name="connsiteY2" fmla="*/ 6354 h 44458"/>
                    <a:gd name="connsiteX3" fmla="*/ 84058 w 89148"/>
                    <a:gd name="connsiteY3" fmla="*/ 448 h 44458"/>
                    <a:gd name="connsiteX4" fmla="*/ 39672 w 89148"/>
                    <a:gd name="connsiteY4" fmla="*/ 23404 h 44458"/>
                    <a:gd name="connsiteX5" fmla="*/ 334 w 89148"/>
                    <a:gd name="connsiteY5" fmla="*/ 42549 h 44458"/>
                    <a:gd name="connsiteX6" fmla="*/ 1096 w 89148"/>
                    <a:gd name="connsiteY6" fmla="*/ 44454 h 44458"/>
                    <a:gd name="connsiteX7" fmla="*/ 1096 w 89148"/>
                    <a:gd name="connsiteY7" fmla="*/ 44454 h 44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9148" h="44458">
                      <a:moveTo>
                        <a:pt x="1096" y="44454"/>
                      </a:moveTo>
                      <a:cubicBezTo>
                        <a:pt x="14621" y="43977"/>
                        <a:pt x="28147" y="36262"/>
                        <a:pt x="40339" y="30738"/>
                      </a:cubicBezTo>
                      <a:cubicBezTo>
                        <a:pt x="56436" y="23404"/>
                        <a:pt x="72152" y="15117"/>
                        <a:pt x="87487" y="6354"/>
                      </a:cubicBezTo>
                      <a:cubicBezTo>
                        <a:pt x="91297" y="4163"/>
                        <a:pt x="87868" y="-1647"/>
                        <a:pt x="84058" y="448"/>
                      </a:cubicBezTo>
                      <a:cubicBezTo>
                        <a:pt x="69580" y="8640"/>
                        <a:pt x="54817" y="16355"/>
                        <a:pt x="39672" y="23404"/>
                      </a:cubicBezTo>
                      <a:cubicBezTo>
                        <a:pt x="26623" y="29500"/>
                        <a:pt x="11383" y="33309"/>
                        <a:pt x="334" y="42549"/>
                      </a:cubicBezTo>
                      <a:cubicBezTo>
                        <a:pt x="-428" y="43216"/>
                        <a:pt x="238" y="44549"/>
                        <a:pt x="1096" y="44454"/>
                      </a:cubicBezTo>
                      <a:lnTo>
                        <a:pt x="1096" y="44454"/>
                      </a:lnTo>
                      <a:close/>
                    </a:path>
                  </a:pathLst>
                </a:custGeom>
                <a:solidFill>
                  <a:srgbClr val="81695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02" name="Freeform: Shape 19301">
                  <a:extLst>
                    <a:ext uri="{FF2B5EF4-FFF2-40B4-BE49-F238E27FC236}">
                      <a16:creationId xmlns="" xmlns:a16="http://schemas.microsoft.com/office/drawing/2014/main" id="{E6CE6814-5BC0-44AD-9909-312C08BEFCEA}"/>
                    </a:ext>
                  </a:extLst>
                </p:cNvPr>
                <p:cNvSpPr/>
                <p:nvPr/>
              </p:nvSpPr>
              <p:spPr>
                <a:xfrm>
                  <a:off x="5958439" y="3872919"/>
                  <a:ext cx="170225" cy="304368"/>
                </a:xfrm>
                <a:custGeom>
                  <a:avLst/>
                  <a:gdLst>
                    <a:gd name="connsiteX0" fmla="*/ 3544 w 170225"/>
                    <a:gd name="connsiteY0" fmla="*/ 303317 h 304368"/>
                    <a:gd name="connsiteX1" fmla="*/ 169851 w 170225"/>
                    <a:gd name="connsiteY1" fmla="*/ 4613 h 304368"/>
                    <a:gd name="connsiteX2" fmla="*/ 164612 w 170225"/>
                    <a:gd name="connsiteY2" fmla="*/ 1565 h 304368"/>
                    <a:gd name="connsiteX3" fmla="*/ 210 w 170225"/>
                    <a:gd name="connsiteY3" fmla="*/ 301316 h 304368"/>
                    <a:gd name="connsiteX4" fmla="*/ 3544 w 170225"/>
                    <a:gd name="connsiteY4" fmla="*/ 303317 h 304368"/>
                    <a:gd name="connsiteX5" fmla="*/ 3544 w 170225"/>
                    <a:gd name="connsiteY5" fmla="*/ 303317 h 304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0225" h="304368">
                      <a:moveTo>
                        <a:pt x="3544" y="303317"/>
                      </a:moveTo>
                      <a:cubicBezTo>
                        <a:pt x="57932" y="203304"/>
                        <a:pt x="116987" y="105482"/>
                        <a:pt x="169851" y="4613"/>
                      </a:cubicBezTo>
                      <a:cubicBezTo>
                        <a:pt x="171660" y="1088"/>
                        <a:pt x="166422" y="-1960"/>
                        <a:pt x="164612" y="1565"/>
                      </a:cubicBezTo>
                      <a:cubicBezTo>
                        <a:pt x="111367" y="101863"/>
                        <a:pt x="45168" y="196922"/>
                        <a:pt x="210" y="301316"/>
                      </a:cubicBezTo>
                      <a:cubicBezTo>
                        <a:pt x="-837" y="303602"/>
                        <a:pt x="2306" y="305698"/>
                        <a:pt x="3544" y="303317"/>
                      </a:cubicBezTo>
                      <a:lnTo>
                        <a:pt x="3544" y="303317"/>
                      </a:lnTo>
                      <a:close/>
                    </a:path>
                  </a:pathLst>
                </a:custGeom>
                <a:solidFill>
                  <a:srgbClr val="81695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03" name="Freeform: Shape 19302">
                  <a:extLst>
                    <a:ext uri="{FF2B5EF4-FFF2-40B4-BE49-F238E27FC236}">
                      <a16:creationId xmlns="" xmlns:a16="http://schemas.microsoft.com/office/drawing/2014/main" id="{26FFC495-D1C9-41E6-A2D9-92D1391017AA}"/>
                    </a:ext>
                  </a:extLst>
                </p:cNvPr>
                <p:cNvSpPr/>
                <p:nvPr/>
              </p:nvSpPr>
              <p:spPr>
                <a:xfrm>
                  <a:off x="5888904" y="4156225"/>
                  <a:ext cx="99263" cy="30100"/>
                </a:xfrm>
                <a:custGeom>
                  <a:avLst/>
                  <a:gdLst>
                    <a:gd name="connsiteX0" fmla="*/ 5832 w 99263"/>
                    <a:gd name="connsiteY0" fmla="*/ 2675 h 30100"/>
                    <a:gd name="connsiteX1" fmla="*/ 3832 w 99263"/>
                    <a:gd name="connsiteY1" fmla="*/ 770 h 30100"/>
                    <a:gd name="connsiteX2" fmla="*/ 1641 w 99263"/>
                    <a:gd name="connsiteY2" fmla="*/ 4484 h 30100"/>
                    <a:gd name="connsiteX3" fmla="*/ 95272 w 99263"/>
                    <a:gd name="connsiteY3" fmla="*/ 29916 h 30100"/>
                    <a:gd name="connsiteX4" fmla="*/ 96987 w 99263"/>
                    <a:gd name="connsiteY4" fmla="*/ 23630 h 30100"/>
                    <a:gd name="connsiteX5" fmla="*/ 2213 w 99263"/>
                    <a:gd name="connsiteY5" fmla="*/ 8 h 30100"/>
                    <a:gd name="connsiteX6" fmla="*/ 1070 w 99263"/>
                    <a:gd name="connsiteY6" fmla="*/ 4199 h 30100"/>
                    <a:gd name="connsiteX7" fmla="*/ 3642 w 99263"/>
                    <a:gd name="connsiteY7" fmla="*/ 5342 h 30100"/>
                    <a:gd name="connsiteX8" fmla="*/ 5832 w 99263"/>
                    <a:gd name="connsiteY8" fmla="*/ 2675 h 30100"/>
                    <a:gd name="connsiteX9" fmla="*/ 5832 w 99263"/>
                    <a:gd name="connsiteY9" fmla="*/ 2675 h 30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9263" h="30100">
                      <a:moveTo>
                        <a:pt x="5832" y="2675"/>
                      </a:moveTo>
                      <a:cubicBezTo>
                        <a:pt x="5166" y="2008"/>
                        <a:pt x="4499" y="1436"/>
                        <a:pt x="3832" y="770"/>
                      </a:cubicBezTo>
                      <a:cubicBezTo>
                        <a:pt x="3070" y="2008"/>
                        <a:pt x="2403" y="3246"/>
                        <a:pt x="1641" y="4484"/>
                      </a:cubicBezTo>
                      <a:cubicBezTo>
                        <a:pt x="32312" y="14486"/>
                        <a:pt x="64506" y="19915"/>
                        <a:pt x="95272" y="29916"/>
                      </a:cubicBezTo>
                      <a:cubicBezTo>
                        <a:pt x="99273" y="31250"/>
                        <a:pt x="100987" y="24963"/>
                        <a:pt x="96987" y="23630"/>
                      </a:cubicBezTo>
                      <a:cubicBezTo>
                        <a:pt x="66792" y="13628"/>
                        <a:pt x="34026" y="2294"/>
                        <a:pt x="2213" y="8"/>
                      </a:cubicBezTo>
                      <a:cubicBezTo>
                        <a:pt x="117" y="-183"/>
                        <a:pt x="-930" y="3246"/>
                        <a:pt x="1070" y="4199"/>
                      </a:cubicBezTo>
                      <a:cubicBezTo>
                        <a:pt x="1927" y="4580"/>
                        <a:pt x="2784" y="4961"/>
                        <a:pt x="3642" y="5342"/>
                      </a:cubicBezTo>
                      <a:cubicBezTo>
                        <a:pt x="5451" y="6104"/>
                        <a:pt x="7356" y="4199"/>
                        <a:pt x="5832" y="2675"/>
                      </a:cubicBezTo>
                      <a:lnTo>
                        <a:pt x="5832" y="2675"/>
                      </a:lnTo>
                      <a:close/>
                    </a:path>
                  </a:pathLst>
                </a:custGeom>
                <a:solidFill>
                  <a:srgbClr val="81695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19304" name="Freeform: Shape 19303">
                <a:extLst>
                  <a:ext uri="{FF2B5EF4-FFF2-40B4-BE49-F238E27FC236}">
                    <a16:creationId xmlns="" xmlns:a16="http://schemas.microsoft.com/office/drawing/2014/main" id="{3CF039ED-09F4-495A-97D5-110F90741AEA}"/>
                  </a:ext>
                </a:extLst>
              </p:cNvPr>
              <p:cNvSpPr/>
              <p:nvPr/>
            </p:nvSpPr>
            <p:spPr>
              <a:xfrm>
                <a:off x="6199060" y="3045468"/>
                <a:ext cx="396360" cy="404866"/>
              </a:xfrm>
              <a:custGeom>
                <a:avLst/>
                <a:gdLst>
                  <a:gd name="connsiteX0" fmla="*/ 0 w 396360"/>
                  <a:gd name="connsiteY0" fmla="*/ 259039 h 404866"/>
                  <a:gd name="connsiteX1" fmla="*/ 206788 w 396360"/>
                  <a:gd name="connsiteY1" fmla="*/ 152264 h 404866"/>
                  <a:gd name="connsiteX2" fmla="*/ 280321 w 396360"/>
                  <a:gd name="connsiteY2" fmla="*/ 78731 h 404866"/>
                  <a:gd name="connsiteX3" fmla="*/ 280321 w 396360"/>
                  <a:gd name="connsiteY3" fmla="*/ 5198 h 404866"/>
                  <a:gd name="connsiteX4" fmla="*/ 395573 w 396360"/>
                  <a:gd name="connsiteY4" fmla="*/ 27105 h 404866"/>
                  <a:gd name="connsiteX5" fmla="*/ 375666 w 396360"/>
                  <a:gd name="connsiteY5" fmla="*/ 120545 h 404866"/>
                  <a:gd name="connsiteX6" fmla="*/ 67151 w 396360"/>
                  <a:gd name="connsiteY6" fmla="*/ 404867 h 404866"/>
                  <a:gd name="connsiteX7" fmla="*/ 0 w 396360"/>
                  <a:gd name="connsiteY7" fmla="*/ 259039 h 404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6360" h="404866">
                    <a:moveTo>
                      <a:pt x="0" y="259039"/>
                    </a:moveTo>
                    <a:cubicBezTo>
                      <a:pt x="0" y="259039"/>
                      <a:pt x="94679" y="238370"/>
                      <a:pt x="206788" y="152264"/>
                    </a:cubicBezTo>
                    <a:cubicBezTo>
                      <a:pt x="239554" y="127118"/>
                      <a:pt x="280321" y="78731"/>
                      <a:pt x="280321" y="78731"/>
                    </a:cubicBezTo>
                    <a:cubicBezTo>
                      <a:pt x="280321" y="78731"/>
                      <a:pt x="260414" y="11103"/>
                      <a:pt x="280321" y="5198"/>
                    </a:cubicBezTo>
                    <a:cubicBezTo>
                      <a:pt x="300228" y="-803"/>
                      <a:pt x="395573" y="-8709"/>
                      <a:pt x="395573" y="27105"/>
                    </a:cubicBezTo>
                    <a:cubicBezTo>
                      <a:pt x="395573" y="62919"/>
                      <a:pt x="402431" y="114640"/>
                      <a:pt x="375666" y="120545"/>
                    </a:cubicBezTo>
                    <a:cubicBezTo>
                      <a:pt x="361569" y="123689"/>
                      <a:pt x="323279" y="276660"/>
                      <a:pt x="67151" y="404867"/>
                    </a:cubicBezTo>
                    <a:lnTo>
                      <a:pt x="0" y="259039"/>
                    </a:lnTo>
                    <a:close/>
                  </a:path>
                </a:pathLst>
              </a:custGeom>
              <a:solidFill>
                <a:srgbClr val="F5D4BF"/>
              </a:solidFill>
              <a:ln w="9525" cap="flat">
                <a:solidFill>
                  <a:srgbClr val="35353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05" name="Freeform: Shape 19304">
                <a:extLst>
                  <a:ext uri="{FF2B5EF4-FFF2-40B4-BE49-F238E27FC236}">
                    <a16:creationId xmlns="" xmlns:a16="http://schemas.microsoft.com/office/drawing/2014/main" id="{9C3866ED-E624-47AF-95A6-D4083BE01E3D}"/>
                  </a:ext>
                </a:extLst>
              </p:cNvPr>
              <p:cNvSpPr/>
              <p:nvPr/>
            </p:nvSpPr>
            <p:spPr>
              <a:xfrm>
                <a:off x="5952077" y="3273170"/>
                <a:ext cx="380523" cy="595979"/>
              </a:xfrm>
              <a:custGeom>
                <a:avLst/>
                <a:gdLst>
                  <a:gd name="connsiteX0" fmla="*/ 149162 w 380523"/>
                  <a:gd name="connsiteY0" fmla="*/ 0 h 595979"/>
                  <a:gd name="connsiteX1" fmla="*/ 41053 w 380523"/>
                  <a:gd name="connsiteY1" fmla="*/ 84487 h 595979"/>
                  <a:gd name="connsiteX2" fmla="*/ 0 w 380523"/>
                  <a:gd name="connsiteY2" fmla="*/ 595979 h 595979"/>
                  <a:gd name="connsiteX3" fmla="*/ 380524 w 380523"/>
                  <a:gd name="connsiteY3" fmla="*/ 595979 h 595979"/>
                  <a:gd name="connsiteX4" fmla="*/ 206978 w 380523"/>
                  <a:gd name="connsiteY4" fmla="*/ 0 h 595979"/>
                  <a:gd name="connsiteX5" fmla="*/ 149162 w 380523"/>
                  <a:gd name="connsiteY5" fmla="*/ 0 h 595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0523" h="595979">
                    <a:moveTo>
                      <a:pt x="149162" y="0"/>
                    </a:moveTo>
                    <a:cubicBezTo>
                      <a:pt x="149162" y="0"/>
                      <a:pt x="68485" y="14478"/>
                      <a:pt x="41053" y="84487"/>
                    </a:cubicBezTo>
                    <a:cubicBezTo>
                      <a:pt x="13621" y="154496"/>
                      <a:pt x="0" y="595979"/>
                      <a:pt x="0" y="595979"/>
                    </a:cubicBezTo>
                    <a:lnTo>
                      <a:pt x="380524" y="595979"/>
                    </a:lnTo>
                    <a:cubicBezTo>
                      <a:pt x="380524" y="595979"/>
                      <a:pt x="367094" y="37910"/>
                      <a:pt x="206978" y="0"/>
                    </a:cubicBezTo>
                    <a:lnTo>
                      <a:pt x="149162" y="0"/>
                    </a:lnTo>
                    <a:close/>
                  </a:path>
                </a:pathLst>
              </a:custGeom>
              <a:solidFill>
                <a:srgbClr val="297D9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19306" name="Graphic 19209">
                <a:extLst>
                  <a:ext uri="{FF2B5EF4-FFF2-40B4-BE49-F238E27FC236}">
                    <a16:creationId xmlns=""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5806806" y="2930859"/>
                <a:ext cx="102979" cy="134860"/>
                <a:chOff x="5806806" y="2930859"/>
                <a:chExt cx="102979" cy="134860"/>
              </a:xfrm>
            </p:grpSpPr>
            <p:grpSp>
              <p:nvGrpSpPr>
                <p:cNvPr id="19307" name="Graphic 19209">
                  <a:extLst>
                    <a:ext uri="{FF2B5EF4-FFF2-40B4-BE49-F238E27FC236}">
                      <a16:creationId xmlns="" xmlns:a16="http://schemas.microsoft.com/office/drawing/2014/main" id="{3994023D-35DD-47DD-A374-668B765813EC}"/>
                    </a:ext>
                  </a:extLst>
                </p:cNvPr>
                <p:cNvGrpSpPr/>
                <p:nvPr/>
              </p:nvGrpSpPr>
              <p:grpSpPr>
                <a:xfrm>
                  <a:off x="5806806" y="2930859"/>
                  <a:ext cx="102979" cy="134860"/>
                  <a:chOff x="5806806" y="2930859"/>
                  <a:chExt cx="102979" cy="134860"/>
                </a:xfrm>
              </p:grpSpPr>
              <p:sp>
                <p:nvSpPr>
                  <p:cNvPr id="19308" name="Freeform: Shape 19307">
                    <a:extLst>
                      <a:ext uri="{FF2B5EF4-FFF2-40B4-BE49-F238E27FC236}">
                        <a16:creationId xmlns="" xmlns:a16="http://schemas.microsoft.com/office/drawing/2014/main" id="{C85E8B45-3D13-4098-816C-AB59E7B0A340}"/>
                      </a:ext>
                    </a:extLst>
                  </p:cNvPr>
                  <p:cNvSpPr/>
                  <p:nvPr/>
                </p:nvSpPr>
                <p:spPr>
                  <a:xfrm>
                    <a:off x="5806806" y="2930859"/>
                    <a:ext cx="102979" cy="134860"/>
                  </a:xfrm>
                  <a:custGeom>
                    <a:avLst/>
                    <a:gdLst>
                      <a:gd name="connsiteX0" fmla="*/ 102980 w 102979"/>
                      <a:gd name="connsiteY0" fmla="*/ 22842 h 134860"/>
                      <a:gd name="connsiteX1" fmla="*/ 29542 w 102979"/>
                      <a:gd name="connsiteY1" fmla="*/ 7507 h 134860"/>
                      <a:gd name="connsiteX2" fmla="*/ 2301 w 102979"/>
                      <a:gd name="connsiteY2" fmla="*/ 79706 h 134860"/>
                      <a:gd name="connsiteX3" fmla="*/ 60308 w 102979"/>
                      <a:gd name="connsiteY3" fmla="*/ 133237 h 134860"/>
                      <a:gd name="connsiteX4" fmla="*/ 98884 w 102979"/>
                      <a:gd name="connsiteY4" fmla="*/ 125617 h 1348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979" h="134860">
                        <a:moveTo>
                          <a:pt x="102980" y="22842"/>
                        </a:moveTo>
                        <a:cubicBezTo>
                          <a:pt x="87835" y="-304"/>
                          <a:pt x="53164" y="-6685"/>
                          <a:pt x="29542" y="7507"/>
                        </a:cubicBezTo>
                        <a:cubicBezTo>
                          <a:pt x="5825" y="21699"/>
                          <a:pt x="-5129" y="53036"/>
                          <a:pt x="2301" y="79706"/>
                        </a:cubicBezTo>
                        <a:cubicBezTo>
                          <a:pt x="9730" y="106376"/>
                          <a:pt x="33447" y="127046"/>
                          <a:pt x="60308" y="133237"/>
                        </a:cubicBezTo>
                        <a:cubicBezTo>
                          <a:pt x="73643" y="136380"/>
                          <a:pt x="89359" y="135523"/>
                          <a:pt x="98884" y="125617"/>
                        </a:cubicBezTo>
                      </a:path>
                    </a:pathLst>
                  </a:custGeom>
                  <a:solidFill>
                    <a:srgbClr val="F5D4B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09" name="Freeform: Shape 19308">
                    <a:extLst>
                      <a:ext uri="{FF2B5EF4-FFF2-40B4-BE49-F238E27FC236}">
                        <a16:creationId xmlns="" xmlns:a16="http://schemas.microsoft.com/office/drawing/2014/main" id="{83126350-6C51-48AE-A238-C37FE3AE7323}"/>
                      </a:ext>
                    </a:extLst>
                  </p:cNvPr>
                  <p:cNvSpPr/>
                  <p:nvPr/>
                </p:nvSpPr>
                <p:spPr>
                  <a:xfrm>
                    <a:off x="5842323" y="2953836"/>
                    <a:ext cx="57100" cy="90070"/>
                  </a:xfrm>
                  <a:custGeom>
                    <a:avLst/>
                    <a:gdLst>
                      <a:gd name="connsiteX0" fmla="*/ 3931 w 57100"/>
                      <a:gd name="connsiteY0" fmla="*/ 6533 h 90070"/>
                      <a:gd name="connsiteX1" fmla="*/ 49651 w 57100"/>
                      <a:gd name="connsiteY1" fmla="*/ 36156 h 90070"/>
                      <a:gd name="connsiteX2" fmla="*/ 55270 w 57100"/>
                      <a:gd name="connsiteY2" fmla="*/ 30536 h 90070"/>
                      <a:gd name="connsiteX3" fmla="*/ 2311 w 57100"/>
                      <a:gd name="connsiteY3" fmla="*/ 44347 h 90070"/>
                      <a:gd name="connsiteX4" fmla="*/ 32220 w 57100"/>
                      <a:gd name="connsiteY4" fmla="*/ 90067 h 90070"/>
                      <a:gd name="connsiteX5" fmla="*/ 33268 w 57100"/>
                      <a:gd name="connsiteY5" fmla="*/ 82257 h 90070"/>
                      <a:gd name="connsiteX6" fmla="*/ 10693 w 57100"/>
                      <a:gd name="connsiteY6" fmla="*/ 47205 h 90070"/>
                      <a:gd name="connsiteX7" fmla="*/ 51175 w 57100"/>
                      <a:gd name="connsiteY7" fmla="*/ 37489 h 90070"/>
                      <a:gd name="connsiteX8" fmla="*/ 56794 w 57100"/>
                      <a:gd name="connsiteY8" fmla="*/ 31869 h 90070"/>
                      <a:gd name="connsiteX9" fmla="*/ 4026 w 57100"/>
                      <a:gd name="connsiteY9" fmla="*/ 246 h 90070"/>
                      <a:gd name="connsiteX10" fmla="*/ 3931 w 57100"/>
                      <a:gd name="connsiteY10" fmla="*/ 6533 h 90070"/>
                      <a:gd name="connsiteX11" fmla="*/ 3931 w 57100"/>
                      <a:gd name="connsiteY11" fmla="*/ 6533 h 90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7100" h="90070">
                        <a:moveTo>
                          <a:pt x="3931" y="6533"/>
                        </a:moveTo>
                        <a:cubicBezTo>
                          <a:pt x="24409" y="6152"/>
                          <a:pt x="41650" y="17296"/>
                          <a:pt x="49651" y="36156"/>
                        </a:cubicBezTo>
                        <a:cubicBezTo>
                          <a:pt x="51556" y="34251"/>
                          <a:pt x="53365" y="32441"/>
                          <a:pt x="55270" y="30536"/>
                        </a:cubicBezTo>
                        <a:cubicBezTo>
                          <a:pt x="37078" y="17391"/>
                          <a:pt x="10884" y="22440"/>
                          <a:pt x="2311" y="44347"/>
                        </a:cubicBezTo>
                        <a:cubicBezTo>
                          <a:pt x="-6071" y="65874"/>
                          <a:pt x="9360" y="89305"/>
                          <a:pt x="32220" y="90067"/>
                        </a:cubicBezTo>
                        <a:cubicBezTo>
                          <a:pt x="36697" y="90258"/>
                          <a:pt x="37649" y="83304"/>
                          <a:pt x="33268" y="82257"/>
                        </a:cubicBezTo>
                        <a:cubicBezTo>
                          <a:pt x="17551" y="78447"/>
                          <a:pt x="2978" y="65016"/>
                          <a:pt x="10693" y="47205"/>
                        </a:cubicBezTo>
                        <a:cubicBezTo>
                          <a:pt x="18028" y="30345"/>
                          <a:pt x="36792" y="27107"/>
                          <a:pt x="51175" y="37489"/>
                        </a:cubicBezTo>
                        <a:cubicBezTo>
                          <a:pt x="54889" y="40251"/>
                          <a:pt x="58128" y="35108"/>
                          <a:pt x="56794" y="31869"/>
                        </a:cubicBezTo>
                        <a:cubicBezTo>
                          <a:pt x="47841" y="10629"/>
                          <a:pt x="26981" y="-1944"/>
                          <a:pt x="4026" y="246"/>
                        </a:cubicBezTo>
                        <a:cubicBezTo>
                          <a:pt x="121" y="723"/>
                          <a:pt x="-70" y="6628"/>
                          <a:pt x="3931" y="6533"/>
                        </a:cubicBezTo>
                        <a:lnTo>
                          <a:pt x="3931" y="6533"/>
                        </a:lnTo>
                        <a:close/>
                      </a:path>
                    </a:pathLst>
                  </a:custGeom>
                  <a:solidFill>
                    <a:srgbClr val="8E5B4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sp>
              <p:nvSpPr>
                <p:cNvPr id="19310" name="Freeform: Shape 19309">
                  <a:extLst>
                    <a:ext uri="{FF2B5EF4-FFF2-40B4-BE49-F238E27FC236}">
                      <a16:creationId xmlns="" xmlns:a16="http://schemas.microsoft.com/office/drawing/2014/main" id="{CBDF14E4-E8AC-4DE7-B52C-385719458BD9}"/>
                    </a:ext>
                  </a:extLst>
                </p:cNvPr>
                <p:cNvSpPr/>
                <p:nvPr/>
              </p:nvSpPr>
              <p:spPr>
                <a:xfrm>
                  <a:off x="5824914" y="2962674"/>
                  <a:ext cx="80468" cy="88149"/>
                </a:xfrm>
                <a:custGeom>
                  <a:avLst/>
                  <a:gdLst>
                    <a:gd name="connsiteX0" fmla="*/ 38009 w 80468"/>
                    <a:gd name="connsiteY0" fmla="*/ 9601 h 88149"/>
                    <a:gd name="connsiteX1" fmla="*/ 14673 w 80468"/>
                    <a:gd name="connsiteY1" fmla="*/ 1505 h 88149"/>
                    <a:gd name="connsiteX2" fmla="*/ 195 w 80468"/>
                    <a:gd name="connsiteY2" fmla="*/ 23413 h 88149"/>
                    <a:gd name="connsiteX3" fmla="*/ 5529 w 80468"/>
                    <a:gd name="connsiteY3" fmla="*/ 50178 h 88149"/>
                    <a:gd name="connsiteX4" fmla="*/ 29627 w 80468"/>
                    <a:gd name="connsiteY4" fmla="*/ 81229 h 88149"/>
                    <a:gd name="connsiteX5" fmla="*/ 67536 w 80468"/>
                    <a:gd name="connsiteY5" fmla="*/ 84563 h 88149"/>
                    <a:gd name="connsiteX6" fmla="*/ 80395 w 80468"/>
                    <a:gd name="connsiteY6" fmla="*/ 66942 h 88149"/>
                    <a:gd name="connsiteX7" fmla="*/ 74966 w 80468"/>
                    <a:gd name="connsiteY7" fmla="*/ 48749 h 88149"/>
                    <a:gd name="connsiteX8" fmla="*/ 37056 w 80468"/>
                    <a:gd name="connsiteY8" fmla="*/ 7506 h 88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468" h="88149">
                      <a:moveTo>
                        <a:pt x="38009" y="9601"/>
                      </a:moveTo>
                      <a:cubicBezTo>
                        <a:pt x="34485" y="1124"/>
                        <a:pt x="23055" y="-2210"/>
                        <a:pt x="14673" y="1505"/>
                      </a:cubicBezTo>
                      <a:cubicBezTo>
                        <a:pt x="6291" y="5220"/>
                        <a:pt x="1147" y="14269"/>
                        <a:pt x="195" y="23413"/>
                      </a:cubicBezTo>
                      <a:cubicBezTo>
                        <a:pt x="-758" y="32557"/>
                        <a:pt x="1909" y="41701"/>
                        <a:pt x="5529" y="50178"/>
                      </a:cubicBezTo>
                      <a:cubicBezTo>
                        <a:pt x="10767" y="62370"/>
                        <a:pt x="18483" y="73990"/>
                        <a:pt x="29627" y="81229"/>
                      </a:cubicBezTo>
                      <a:cubicBezTo>
                        <a:pt x="40771" y="88468"/>
                        <a:pt x="55725" y="90754"/>
                        <a:pt x="67536" y="84563"/>
                      </a:cubicBezTo>
                      <a:cubicBezTo>
                        <a:pt x="74299" y="81039"/>
                        <a:pt x="79728" y="74467"/>
                        <a:pt x="80395" y="66942"/>
                      </a:cubicBezTo>
                      <a:cubicBezTo>
                        <a:pt x="80967" y="60560"/>
                        <a:pt x="78109" y="54274"/>
                        <a:pt x="74966" y="48749"/>
                      </a:cubicBezTo>
                      <a:cubicBezTo>
                        <a:pt x="65631" y="32366"/>
                        <a:pt x="52582" y="18174"/>
                        <a:pt x="37056" y="7506"/>
                      </a:cubicBezTo>
                    </a:path>
                  </a:pathLst>
                </a:custGeom>
                <a:solidFill>
                  <a:srgbClr val="F5D4B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19311" name="Graphic 19209">
                <a:extLst>
                  <a:ext uri="{FF2B5EF4-FFF2-40B4-BE49-F238E27FC236}">
                    <a16:creationId xmlns=""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5786016" y="2547978"/>
                <a:ext cx="642535" cy="796343"/>
                <a:chOff x="5786016" y="2547978"/>
                <a:chExt cx="642535" cy="796343"/>
              </a:xfrm>
            </p:grpSpPr>
            <p:sp>
              <p:nvSpPr>
                <p:cNvPr id="19312" name="Freeform: Shape 19311">
                  <a:extLst>
                    <a:ext uri="{FF2B5EF4-FFF2-40B4-BE49-F238E27FC236}">
                      <a16:creationId xmlns="" xmlns:a16="http://schemas.microsoft.com/office/drawing/2014/main" id="{7AFAE701-EA13-4604-84AB-B2945F02F873}"/>
                    </a:ext>
                  </a:extLst>
                </p:cNvPr>
                <p:cNvSpPr/>
                <p:nvPr/>
              </p:nvSpPr>
              <p:spPr>
                <a:xfrm>
                  <a:off x="5786016" y="2547978"/>
                  <a:ext cx="642535" cy="466111"/>
                </a:xfrm>
                <a:custGeom>
                  <a:avLst/>
                  <a:gdLst>
                    <a:gd name="connsiteX0" fmla="*/ 582208 w 642535"/>
                    <a:gd name="connsiteY0" fmla="*/ 466112 h 466111"/>
                    <a:gd name="connsiteX1" fmla="*/ 586970 w 642535"/>
                    <a:gd name="connsiteY1" fmla="*/ 262372 h 466111"/>
                    <a:gd name="connsiteX2" fmla="*/ 641263 w 642535"/>
                    <a:gd name="connsiteY2" fmla="*/ 180933 h 466111"/>
                    <a:gd name="connsiteX3" fmla="*/ 558681 w 642535"/>
                    <a:gd name="connsiteY3" fmla="*/ 128355 h 466111"/>
                    <a:gd name="connsiteX4" fmla="*/ 534297 w 642535"/>
                    <a:gd name="connsiteY4" fmla="*/ 22342 h 466111"/>
                    <a:gd name="connsiteX5" fmla="*/ 422759 w 642535"/>
                    <a:gd name="connsiteY5" fmla="*/ 8721 h 466111"/>
                    <a:gd name="connsiteX6" fmla="*/ 341797 w 642535"/>
                    <a:gd name="connsiteY6" fmla="*/ 90541 h 466111"/>
                    <a:gd name="connsiteX7" fmla="*/ 232069 w 642535"/>
                    <a:gd name="connsiteY7" fmla="*/ 27390 h 466111"/>
                    <a:gd name="connsiteX8" fmla="*/ 159202 w 642535"/>
                    <a:gd name="connsiteY8" fmla="*/ 130927 h 466111"/>
                    <a:gd name="connsiteX9" fmla="*/ 73192 w 642535"/>
                    <a:gd name="connsiteY9" fmla="*/ 84540 h 466111"/>
                    <a:gd name="connsiteX10" fmla="*/ 1564 w 642535"/>
                    <a:gd name="connsiteY10" fmla="*/ 151025 h 466111"/>
                    <a:gd name="connsiteX11" fmla="*/ 41378 w 642535"/>
                    <a:gd name="connsiteY11" fmla="*/ 240274 h 466111"/>
                    <a:gd name="connsiteX12" fmla="*/ 3754 w 642535"/>
                    <a:gd name="connsiteY12" fmla="*/ 283994 h 466111"/>
                    <a:gd name="connsiteX13" fmla="*/ 33377 w 642535"/>
                    <a:gd name="connsiteY13" fmla="*/ 333429 h 466111"/>
                    <a:gd name="connsiteX14" fmla="*/ 67286 w 642535"/>
                    <a:gd name="connsiteY14" fmla="*/ 343049 h 466111"/>
                    <a:gd name="connsiteX15" fmla="*/ 98719 w 642535"/>
                    <a:gd name="connsiteY15" fmla="*/ 412581 h 466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42535" h="466111">
                      <a:moveTo>
                        <a:pt x="582208" y="466112"/>
                      </a:moveTo>
                      <a:cubicBezTo>
                        <a:pt x="583065" y="415248"/>
                        <a:pt x="586113" y="313236"/>
                        <a:pt x="586970" y="262372"/>
                      </a:cubicBezTo>
                      <a:cubicBezTo>
                        <a:pt x="622689" y="255609"/>
                        <a:pt x="648692" y="216462"/>
                        <a:pt x="641263" y="180933"/>
                      </a:cubicBezTo>
                      <a:cubicBezTo>
                        <a:pt x="633738" y="145405"/>
                        <a:pt x="594114" y="120164"/>
                        <a:pt x="558681" y="128355"/>
                      </a:cubicBezTo>
                      <a:cubicBezTo>
                        <a:pt x="577159" y="93684"/>
                        <a:pt x="564777" y="47107"/>
                        <a:pt x="534297" y="22342"/>
                      </a:cubicBezTo>
                      <a:cubicBezTo>
                        <a:pt x="503817" y="-2423"/>
                        <a:pt x="459145" y="-6042"/>
                        <a:pt x="422759" y="8721"/>
                      </a:cubicBezTo>
                      <a:cubicBezTo>
                        <a:pt x="386374" y="23485"/>
                        <a:pt x="358084" y="54822"/>
                        <a:pt x="341797" y="90541"/>
                      </a:cubicBezTo>
                      <a:cubicBezTo>
                        <a:pt x="327700" y="46440"/>
                        <a:pt x="277312" y="17389"/>
                        <a:pt x="232069" y="27390"/>
                      </a:cubicBezTo>
                      <a:cubicBezTo>
                        <a:pt x="186825" y="37392"/>
                        <a:pt x="153297" y="84921"/>
                        <a:pt x="159202" y="130927"/>
                      </a:cubicBezTo>
                      <a:cubicBezTo>
                        <a:pt x="143962" y="99685"/>
                        <a:pt x="107672" y="80159"/>
                        <a:pt x="73192" y="84540"/>
                      </a:cubicBezTo>
                      <a:cubicBezTo>
                        <a:pt x="38711" y="88922"/>
                        <a:pt x="8517" y="116925"/>
                        <a:pt x="1564" y="151025"/>
                      </a:cubicBezTo>
                      <a:cubicBezTo>
                        <a:pt x="-5390" y="185124"/>
                        <a:pt x="11374" y="222653"/>
                        <a:pt x="41378" y="240274"/>
                      </a:cubicBezTo>
                      <a:cubicBezTo>
                        <a:pt x="21376" y="245037"/>
                        <a:pt x="5564" y="263515"/>
                        <a:pt x="3754" y="283994"/>
                      </a:cubicBezTo>
                      <a:cubicBezTo>
                        <a:pt x="2040" y="304473"/>
                        <a:pt x="14518" y="325332"/>
                        <a:pt x="33377" y="333429"/>
                      </a:cubicBezTo>
                      <a:cubicBezTo>
                        <a:pt x="44140" y="338096"/>
                        <a:pt x="56332" y="338763"/>
                        <a:pt x="67286" y="343049"/>
                      </a:cubicBezTo>
                      <a:cubicBezTo>
                        <a:pt x="93575" y="353241"/>
                        <a:pt x="108339" y="386102"/>
                        <a:pt x="98719" y="412581"/>
                      </a:cubicBezTo>
                    </a:path>
                  </a:pathLst>
                </a:custGeom>
                <a:solidFill>
                  <a:srgbClr val="40404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13" name="Freeform: Shape 19312">
                  <a:extLst>
                    <a:ext uri="{FF2B5EF4-FFF2-40B4-BE49-F238E27FC236}">
                      <a16:creationId xmlns="" xmlns:a16="http://schemas.microsoft.com/office/drawing/2014/main" id="{A1591B80-9B07-4474-9AD0-82034F562BF4}"/>
                    </a:ext>
                  </a:extLst>
                </p:cNvPr>
                <p:cNvSpPr/>
                <p:nvPr/>
              </p:nvSpPr>
              <p:spPr>
                <a:xfrm>
                  <a:off x="5888418" y="2708558"/>
                  <a:ext cx="483667" cy="635763"/>
                </a:xfrm>
                <a:custGeom>
                  <a:avLst/>
                  <a:gdLst>
                    <a:gd name="connsiteX0" fmla="*/ 171958 w 483667"/>
                    <a:gd name="connsiteY0" fmla="*/ 3399 h 635763"/>
                    <a:gd name="connsiteX1" fmla="*/ 480949 w 483667"/>
                    <a:gd name="connsiteY1" fmla="*/ 161514 h 635763"/>
                    <a:gd name="connsiteX2" fmla="*/ 472662 w 483667"/>
                    <a:gd name="connsiteY2" fmla="*/ 338488 h 635763"/>
                    <a:gd name="connsiteX3" fmla="*/ 274447 w 483667"/>
                    <a:gd name="connsiteY3" fmla="*/ 524035 h 635763"/>
                    <a:gd name="connsiteX4" fmla="*/ 276066 w 483667"/>
                    <a:gd name="connsiteY4" fmla="*/ 590710 h 635763"/>
                    <a:gd name="connsiteX5" fmla="*/ 231013 w 483667"/>
                    <a:gd name="connsiteY5" fmla="*/ 635764 h 635763"/>
                    <a:gd name="connsiteX6" fmla="*/ 231013 w 483667"/>
                    <a:gd name="connsiteY6" fmla="*/ 635764 h 635763"/>
                    <a:gd name="connsiteX7" fmla="*/ 186531 w 483667"/>
                    <a:gd name="connsiteY7" fmla="*/ 583852 h 635763"/>
                    <a:gd name="connsiteX8" fmla="*/ 188626 w 483667"/>
                    <a:gd name="connsiteY8" fmla="*/ 526988 h 635763"/>
                    <a:gd name="connsiteX9" fmla="*/ 222 w 483667"/>
                    <a:gd name="connsiteY9" fmla="*/ 237428 h 635763"/>
                    <a:gd name="connsiteX10" fmla="*/ 171958 w 483667"/>
                    <a:gd name="connsiteY10" fmla="*/ 3399 h 635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83667" h="635763">
                      <a:moveTo>
                        <a:pt x="171958" y="3399"/>
                      </a:moveTo>
                      <a:cubicBezTo>
                        <a:pt x="304450" y="-10793"/>
                        <a:pt x="469423" y="15305"/>
                        <a:pt x="480949" y="161514"/>
                      </a:cubicBezTo>
                      <a:cubicBezTo>
                        <a:pt x="485330" y="217426"/>
                        <a:pt x="485616" y="279814"/>
                        <a:pt x="472662" y="338488"/>
                      </a:cubicBezTo>
                      <a:cubicBezTo>
                        <a:pt x="435800" y="506128"/>
                        <a:pt x="274447" y="524035"/>
                        <a:pt x="274447" y="524035"/>
                      </a:cubicBezTo>
                      <a:lnTo>
                        <a:pt x="276066" y="590710"/>
                      </a:lnTo>
                      <a:cubicBezTo>
                        <a:pt x="276066" y="615571"/>
                        <a:pt x="255873" y="635764"/>
                        <a:pt x="231013" y="635764"/>
                      </a:cubicBezTo>
                      <a:lnTo>
                        <a:pt x="231013" y="635764"/>
                      </a:lnTo>
                      <a:cubicBezTo>
                        <a:pt x="203390" y="635764"/>
                        <a:pt x="182340" y="611094"/>
                        <a:pt x="186531" y="583852"/>
                      </a:cubicBezTo>
                      <a:lnTo>
                        <a:pt x="188626" y="526988"/>
                      </a:lnTo>
                      <a:cubicBezTo>
                        <a:pt x="188626" y="526988"/>
                        <a:pt x="-7493" y="492031"/>
                        <a:pt x="222" y="237428"/>
                      </a:cubicBezTo>
                      <a:cubicBezTo>
                        <a:pt x="6127" y="45595"/>
                        <a:pt x="38227" y="17782"/>
                        <a:pt x="171958" y="3399"/>
                      </a:cubicBezTo>
                      <a:close/>
                    </a:path>
                  </a:pathLst>
                </a:custGeom>
                <a:solidFill>
                  <a:srgbClr val="F5D4B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14" name="Freeform: Shape 19313">
                  <a:extLst>
                    <a:ext uri="{FF2B5EF4-FFF2-40B4-BE49-F238E27FC236}">
                      <a16:creationId xmlns="" xmlns:a16="http://schemas.microsoft.com/office/drawing/2014/main" id="{CFA7C91A-0ED1-41DB-92A3-1E9812FA50AB}"/>
                    </a:ext>
                  </a:extLst>
                </p:cNvPr>
                <p:cNvSpPr/>
                <p:nvPr/>
              </p:nvSpPr>
              <p:spPr>
                <a:xfrm>
                  <a:off x="5990374" y="2883558"/>
                  <a:ext cx="101193" cy="35934"/>
                </a:xfrm>
                <a:custGeom>
                  <a:avLst/>
                  <a:gdLst>
                    <a:gd name="connsiteX0" fmla="*/ 565 w 101193"/>
                    <a:gd name="connsiteY0" fmla="*/ 31758 h 35934"/>
                    <a:gd name="connsiteX1" fmla="*/ 10185 w 101193"/>
                    <a:gd name="connsiteY1" fmla="*/ 15089 h 35934"/>
                    <a:gd name="connsiteX2" fmla="*/ 47619 w 101193"/>
                    <a:gd name="connsiteY2" fmla="*/ 706 h 35934"/>
                    <a:gd name="connsiteX3" fmla="*/ 87528 w 101193"/>
                    <a:gd name="connsiteY3" fmla="*/ 5278 h 35934"/>
                    <a:gd name="connsiteX4" fmla="*/ 101054 w 101193"/>
                    <a:gd name="connsiteY4" fmla="*/ 18994 h 35934"/>
                    <a:gd name="connsiteX5" fmla="*/ 51619 w 101193"/>
                    <a:gd name="connsiteY5" fmla="*/ 31853 h 35934"/>
                    <a:gd name="connsiteX6" fmla="*/ 565 w 101193"/>
                    <a:gd name="connsiteY6" fmla="*/ 31758 h 359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93" h="35934">
                      <a:moveTo>
                        <a:pt x="565" y="31758"/>
                      </a:moveTo>
                      <a:cubicBezTo>
                        <a:pt x="-1435" y="28043"/>
                        <a:pt x="1899" y="21566"/>
                        <a:pt x="10185" y="15089"/>
                      </a:cubicBezTo>
                      <a:cubicBezTo>
                        <a:pt x="18472" y="8707"/>
                        <a:pt x="31902" y="2706"/>
                        <a:pt x="47619" y="706"/>
                      </a:cubicBezTo>
                      <a:cubicBezTo>
                        <a:pt x="63335" y="-1294"/>
                        <a:pt x="77908" y="1182"/>
                        <a:pt x="87528" y="5278"/>
                      </a:cubicBezTo>
                      <a:cubicBezTo>
                        <a:pt x="97244" y="9469"/>
                        <a:pt x="102102" y="14898"/>
                        <a:pt x="101054" y="18994"/>
                      </a:cubicBezTo>
                      <a:cubicBezTo>
                        <a:pt x="98577" y="27471"/>
                        <a:pt x="76575" y="28424"/>
                        <a:pt x="51619" y="31853"/>
                      </a:cubicBezTo>
                      <a:cubicBezTo>
                        <a:pt x="26568" y="34806"/>
                        <a:pt x="5042" y="39378"/>
                        <a:pt x="565" y="31758"/>
                      </a:cubicBezTo>
                      <a:close/>
                    </a:path>
                  </a:pathLst>
                </a:custGeom>
                <a:solidFill>
                  <a:srgbClr val="35252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15" name="Freeform: Shape 19314">
                  <a:extLst>
                    <a:ext uri="{FF2B5EF4-FFF2-40B4-BE49-F238E27FC236}">
                      <a16:creationId xmlns="" xmlns:a16="http://schemas.microsoft.com/office/drawing/2014/main" id="{60344551-5C54-488A-8B0E-FBBC2DBDD934}"/>
                    </a:ext>
                  </a:extLst>
                </p:cNvPr>
                <p:cNvSpPr/>
                <p:nvPr/>
              </p:nvSpPr>
              <p:spPr>
                <a:xfrm>
                  <a:off x="6236866" y="2884755"/>
                  <a:ext cx="101713" cy="33903"/>
                </a:xfrm>
                <a:custGeom>
                  <a:avLst/>
                  <a:gdLst>
                    <a:gd name="connsiteX0" fmla="*/ 199 w 101713"/>
                    <a:gd name="connsiteY0" fmla="*/ 21131 h 33903"/>
                    <a:gd name="connsiteX1" fmla="*/ 13058 w 101713"/>
                    <a:gd name="connsiteY1" fmla="*/ 6748 h 33903"/>
                    <a:gd name="connsiteX2" fmla="*/ 52682 w 101713"/>
                    <a:gd name="connsiteY2" fmla="*/ 271 h 33903"/>
                    <a:gd name="connsiteX3" fmla="*/ 90782 w 101713"/>
                    <a:gd name="connsiteY3" fmla="*/ 12844 h 33903"/>
                    <a:gd name="connsiteX4" fmla="*/ 101259 w 101713"/>
                    <a:gd name="connsiteY4" fmla="*/ 29037 h 33903"/>
                    <a:gd name="connsiteX5" fmla="*/ 50205 w 101713"/>
                    <a:gd name="connsiteY5" fmla="*/ 31609 h 33903"/>
                    <a:gd name="connsiteX6" fmla="*/ 199 w 101713"/>
                    <a:gd name="connsiteY6" fmla="*/ 21131 h 33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713" h="33903">
                      <a:moveTo>
                        <a:pt x="199" y="21131"/>
                      </a:moveTo>
                      <a:cubicBezTo>
                        <a:pt x="-1039" y="17035"/>
                        <a:pt x="3533" y="11416"/>
                        <a:pt x="13058" y="6748"/>
                      </a:cubicBezTo>
                      <a:cubicBezTo>
                        <a:pt x="22487" y="2176"/>
                        <a:pt x="36870" y="-967"/>
                        <a:pt x="52682" y="271"/>
                      </a:cubicBezTo>
                      <a:cubicBezTo>
                        <a:pt x="68493" y="1510"/>
                        <a:pt x="82209" y="6844"/>
                        <a:pt x="90782" y="12844"/>
                      </a:cubicBezTo>
                      <a:cubicBezTo>
                        <a:pt x="99450" y="18845"/>
                        <a:pt x="103069" y="25227"/>
                        <a:pt x="101259" y="29037"/>
                      </a:cubicBezTo>
                      <a:cubicBezTo>
                        <a:pt x="97068" y="36847"/>
                        <a:pt x="75446" y="33323"/>
                        <a:pt x="50205" y="31609"/>
                      </a:cubicBezTo>
                      <a:cubicBezTo>
                        <a:pt x="25059" y="29323"/>
                        <a:pt x="3056" y="29513"/>
                        <a:pt x="199" y="21131"/>
                      </a:cubicBezTo>
                      <a:close/>
                    </a:path>
                  </a:pathLst>
                </a:custGeom>
                <a:solidFill>
                  <a:srgbClr val="35252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16" name="Freeform: Shape 19315">
                  <a:extLst>
                    <a:ext uri="{FF2B5EF4-FFF2-40B4-BE49-F238E27FC236}">
                      <a16:creationId xmlns="" xmlns:a16="http://schemas.microsoft.com/office/drawing/2014/main" id="{A93D41D4-66D9-40C7-A9C5-242D665ADA35}"/>
                    </a:ext>
                  </a:extLst>
                </p:cNvPr>
                <p:cNvSpPr/>
                <p:nvPr/>
              </p:nvSpPr>
              <p:spPr>
                <a:xfrm>
                  <a:off x="6160732" y="2900171"/>
                  <a:ext cx="62918" cy="177492"/>
                </a:xfrm>
                <a:custGeom>
                  <a:avLst/>
                  <a:gdLst>
                    <a:gd name="connsiteX0" fmla="*/ 20421 w 62918"/>
                    <a:gd name="connsiteY0" fmla="*/ 176403 h 177492"/>
                    <a:gd name="connsiteX1" fmla="*/ 62807 w 62918"/>
                    <a:gd name="connsiteY1" fmla="*/ 112871 h 177492"/>
                    <a:gd name="connsiteX2" fmla="*/ 59664 w 62918"/>
                    <a:gd name="connsiteY2" fmla="*/ 107442 h 177492"/>
                    <a:gd name="connsiteX3" fmla="*/ 3086 w 62918"/>
                    <a:gd name="connsiteY3" fmla="*/ 121920 h 177492"/>
                    <a:gd name="connsiteX4" fmla="*/ 12515 w 62918"/>
                    <a:gd name="connsiteY4" fmla="*/ 129159 h 177492"/>
                    <a:gd name="connsiteX5" fmla="*/ 29946 w 62918"/>
                    <a:gd name="connsiteY5" fmla="*/ 6858 h 177492"/>
                    <a:gd name="connsiteX6" fmla="*/ 15659 w 62918"/>
                    <a:gd name="connsiteY6" fmla="*/ 6858 h 177492"/>
                    <a:gd name="connsiteX7" fmla="*/ 133 w 62918"/>
                    <a:gd name="connsiteY7" fmla="*/ 125825 h 177492"/>
                    <a:gd name="connsiteX8" fmla="*/ 9563 w 62918"/>
                    <a:gd name="connsiteY8" fmla="*/ 133064 h 177492"/>
                    <a:gd name="connsiteX9" fmla="*/ 44519 w 62918"/>
                    <a:gd name="connsiteY9" fmla="*/ 129445 h 177492"/>
                    <a:gd name="connsiteX10" fmla="*/ 14992 w 62918"/>
                    <a:gd name="connsiteY10" fmla="*/ 172403 h 177492"/>
                    <a:gd name="connsiteX11" fmla="*/ 20421 w 62918"/>
                    <a:gd name="connsiteY11" fmla="*/ 176403 h 177492"/>
                    <a:gd name="connsiteX12" fmla="*/ 20421 w 62918"/>
                    <a:gd name="connsiteY12" fmla="*/ 176403 h 177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2918" h="177492">
                      <a:moveTo>
                        <a:pt x="20421" y="176403"/>
                      </a:moveTo>
                      <a:cubicBezTo>
                        <a:pt x="34232" y="159734"/>
                        <a:pt x="64998" y="136588"/>
                        <a:pt x="62807" y="112871"/>
                      </a:cubicBezTo>
                      <a:cubicBezTo>
                        <a:pt x="62617" y="110871"/>
                        <a:pt x="61760" y="108299"/>
                        <a:pt x="59664" y="107442"/>
                      </a:cubicBezTo>
                      <a:cubicBezTo>
                        <a:pt x="40709" y="99251"/>
                        <a:pt x="20231" y="113157"/>
                        <a:pt x="3086" y="121920"/>
                      </a:cubicBezTo>
                      <a:cubicBezTo>
                        <a:pt x="6229" y="124301"/>
                        <a:pt x="9372" y="126778"/>
                        <a:pt x="12515" y="129159"/>
                      </a:cubicBezTo>
                      <a:cubicBezTo>
                        <a:pt x="20326" y="88678"/>
                        <a:pt x="26136" y="47911"/>
                        <a:pt x="29946" y="6858"/>
                      </a:cubicBezTo>
                      <a:cubicBezTo>
                        <a:pt x="30803" y="-2286"/>
                        <a:pt x="16421" y="-2286"/>
                        <a:pt x="15659" y="6858"/>
                      </a:cubicBezTo>
                      <a:cubicBezTo>
                        <a:pt x="12611" y="46768"/>
                        <a:pt x="7372" y="86392"/>
                        <a:pt x="133" y="125825"/>
                      </a:cubicBezTo>
                      <a:cubicBezTo>
                        <a:pt x="-915" y="131350"/>
                        <a:pt x="4419" y="135827"/>
                        <a:pt x="9563" y="133064"/>
                      </a:cubicBezTo>
                      <a:cubicBezTo>
                        <a:pt x="20897" y="127159"/>
                        <a:pt x="50330" y="107728"/>
                        <a:pt x="44519" y="129445"/>
                      </a:cubicBezTo>
                      <a:cubicBezTo>
                        <a:pt x="40995" y="142494"/>
                        <a:pt x="22802" y="161163"/>
                        <a:pt x="14992" y="172403"/>
                      </a:cubicBezTo>
                      <a:cubicBezTo>
                        <a:pt x="12992" y="175451"/>
                        <a:pt x="17945" y="179451"/>
                        <a:pt x="20421" y="176403"/>
                      </a:cubicBezTo>
                      <a:lnTo>
                        <a:pt x="20421" y="176403"/>
                      </a:lnTo>
                      <a:close/>
                    </a:path>
                  </a:pathLst>
                </a:custGeom>
                <a:solidFill>
                  <a:srgbClr val="8E5B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17" name="Freeform: Shape 19316">
                  <a:extLst>
                    <a:ext uri="{FF2B5EF4-FFF2-40B4-BE49-F238E27FC236}">
                      <a16:creationId xmlns="" xmlns:a16="http://schemas.microsoft.com/office/drawing/2014/main" id="{12C6E677-5DEC-4F41-9AAC-0E484B82362D}"/>
                    </a:ext>
                  </a:extLst>
                </p:cNvPr>
                <p:cNvSpPr/>
                <p:nvPr/>
              </p:nvSpPr>
              <p:spPr>
                <a:xfrm>
                  <a:off x="5965773" y="3022498"/>
                  <a:ext cx="122039" cy="63003"/>
                </a:xfrm>
                <a:custGeom>
                  <a:avLst/>
                  <a:gdLst>
                    <a:gd name="connsiteX0" fmla="*/ 20 w 122039"/>
                    <a:gd name="connsiteY0" fmla="*/ 33598 h 63003"/>
                    <a:gd name="connsiteX1" fmla="*/ 59932 w 122039"/>
                    <a:gd name="connsiteY1" fmla="*/ 70 h 63003"/>
                    <a:gd name="connsiteX2" fmla="*/ 122035 w 122039"/>
                    <a:gd name="connsiteY2" fmla="*/ 29407 h 63003"/>
                    <a:gd name="connsiteX3" fmla="*/ 62123 w 122039"/>
                    <a:gd name="connsiteY3" fmla="*/ 62935 h 63003"/>
                    <a:gd name="connsiteX4" fmla="*/ 20 w 122039"/>
                    <a:gd name="connsiteY4" fmla="*/ 33598 h 63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039" h="63003">
                      <a:moveTo>
                        <a:pt x="20" y="33598"/>
                      </a:moveTo>
                      <a:cubicBezTo>
                        <a:pt x="-837" y="16262"/>
                        <a:pt x="26023" y="1213"/>
                        <a:pt x="59932" y="70"/>
                      </a:cubicBezTo>
                      <a:cubicBezTo>
                        <a:pt x="93936" y="-1073"/>
                        <a:pt x="121749" y="11976"/>
                        <a:pt x="122035" y="29407"/>
                      </a:cubicBezTo>
                      <a:cubicBezTo>
                        <a:pt x="122416" y="46742"/>
                        <a:pt x="95556" y="61792"/>
                        <a:pt x="62123" y="62935"/>
                      </a:cubicBezTo>
                      <a:cubicBezTo>
                        <a:pt x="28690" y="64078"/>
                        <a:pt x="877" y="50933"/>
                        <a:pt x="20" y="33598"/>
                      </a:cubicBezTo>
                      <a:close/>
                    </a:path>
                  </a:pathLst>
                </a:custGeom>
                <a:solidFill>
                  <a:srgbClr val="F7BDB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18" name="Freeform: Shape 19317">
                  <a:extLst>
                    <a:ext uri="{FF2B5EF4-FFF2-40B4-BE49-F238E27FC236}">
                      <a16:creationId xmlns="" xmlns:a16="http://schemas.microsoft.com/office/drawing/2014/main" id="{47C75317-6ECA-412A-B6F7-221DFB2111BF}"/>
                    </a:ext>
                  </a:extLst>
                </p:cNvPr>
                <p:cNvSpPr/>
                <p:nvPr/>
              </p:nvSpPr>
              <p:spPr>
                <a:xfrm>
                  <a:off x="6105332" y="3070305"/>
                  <a:ext cx="112433" cy="55640"/>
                </a:xfrm>
                <a:custGeom>
                  <a:avLst/>
                  <a:gdLst>
                    <a:gd name="connsiteX0" fmla="*/ 109254 w 112433"/>
                    <a:gd name="connsiteY0" fmla="*/ 23700 h 55640"/>
                    <a:gd name="connsiteX1" fmla="*/ 47151 w 112433"/>
                    <a:gd name="connsiteY1" fmla="*/ 45703 h 55640"/>
                    <a:gd name="connsiteX2" fmla="*/ 6003 w 112433"/>
                    <a:gd name="connsiteY2" fmla="*/ 1602 h 55640"/>
                    <a:gd name="connsiteX3" fmla="*/ 97 w 112433"/>
                    <a:gd name="connsiteY3" fmla="*/ 4078 h 55640"/>
                    <a:gd name="connsiteX4" fmla="*/ 112206 w 112433"/>
                    <a:gd name="connsiteY4" fmla="*/ 25414 h 55640"/>
                    <a:gd name="connsiteX5" fmla="*/ 109254 w 112433"/>
                    <a:gd name="connsiteY5" fmla="*/ 23700 h 55640"/>
                    <a:gd name="connsiteX6" fmla="*/ 109254 w 112433"/>
                    <a:gd name="connsiteY6" fmla="*/ 23700 h 55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2433" h="55640">
                      <a:moveTo>
                        <a:pt x="109254" y="23700"/>
                      </a:moveTo>
                      <a:cubicBezTo>
                        <a:pt x="96681" y="45131"/>
                        <a:pt x="70296" y="53989"/>
                        <a:pt x="47151" y="45703"/>
                      </a:cubicBezTo>
                      <a:cubicBezTo>
                        <a:pt x="25910" y="38178"/>
                        <a:pt x="15528" y="20652"/>
                        <a:pt x="6003" y="1602"/>
                      </a:cubicBezTo>
                      <a:cubicBezTo>
                        <a:pt x="4288" y="-1732"/>
                        <a:pt x="-760" y="649"/>
                        <a:pt x="97" y="4078"/>
                      </a:cubicBezTo>
                      <a:cubicBezTo>
                        <a:pt x="12194" y="54656"/>
                        <a:pt x="86965" y="79040"/>
                        <a:pt x="112206" y="25414"/>
                      </a:cubicBezTo>
                      <a:cubicBezTo>
                        <a:pt x="113254" y="23414"/>
                        <a:pt x="110397" y="21700"/>
                        <a:pt x="109254" y="23700"/>
                      </a:cubicBezTo>
                      <a:lnTo>
                        <a:pt x="109254" y="23700"/>
                      </a:lnTo>
                      <a:close/>
                    </a:path>
                  </a:pathLst>
                </a:custGeom>
                <a:solidFill>
                  <a:srgbClr val="8E5B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19" name="Freeform: Shape 19318">
                  <a:extLst>
                    <a:ext uri="{FF2B5EF4-FFF2-40B4-BE49-F238E27FC236}">
                      <a16:creationId xmlns="" xmlns:a16="http://schemas.microsoft.com/office/drawing/2014/main" id="{273D32BA-9D34-465B-B5A7-085354DB600C}"/>
                    </a:ext>
                  </a:extLst>
                </p:cNvPr>
                <p:cNvSpPr/>
                <p:nvPr/>
              </p:nvSpPr>
              <p:spPr>
                <a:xfrm>
                  <a:off x="6083202" y="3070756"/>
                  <a:ext cx="47192" cy="25312"/>
                </a:xfrm>
                <a:custGeom>
                  <a:avLst/>
                  <a:gdLst>
                    <a:gd name="connsiteX0" fmla="*/ 45658 w 47192"/>
                    <a:gd name="connsiteY0" fmla="*/ 3246 h 25312"/>
                    <a:gd name="connsiteX1" fmla="*/ 224 w 47192"/>
                    <a:gd name="connsiteY1" fmla="*/ 20296 h 25312"/>
                    <a:gd name="connsiteX2" fmla="*/ 7558 w 47192"/>
                    <a:gd name="connsiteY2" fmla="*/ 23439 h 25312"/>
                    <a:gd name="connsiteX3" fmla="*/ 43087 w 47192"/>
                    <a:gd name="connsiteY3" fmla="*/ 9247 h 25312"/>
                    <a:gd name="connsiteX4" fmla="*/ 45658 w 47192"/>
                    <a:gd name="connsiteY4" fmla="*/ 3246 h 25312"/>
                    <a:gd name="connsiteX5" fmla="*/ 45658 w 47192"/>
                    <a:gd name="connsiteY5" fmla="*/ 3246 h 25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192" h="25312">
                      <a:moveTo>
                        <a:pt x="45658" y="3246"/>
                      </a:moveTo>
                      <a:cubicBezTo>
                        <a:pt x="29275" y="-4660"/>
                        <a:pt x="6606" y="2198"/>
                        <a:pt x="224" y="20296"/>
                      </a:cubicBezTo>
                      <a:cubicBezTo>
                        <a:pt x="-1300" y="24582"/>
                        <a:pt x="5368" y="27344"/>
                        <a:pt x="7558" y="23439"/>
                      </a:cubicBezTo>
                      <a:cubicBezTo>
                        <a:pt x="14702" y="10485"/>
                        <a:pt x="28704" y="3341"/>
                        <a:pt x="43087" y="9247"/>
                      </a:cubicBezTo>
                      <a:cubicBezTo>
                        <a:pt x="46516" y="10485"/>
                        <a:pt x="48897" y="4770"/>
                        <a:pt x="45658" y="3246"/>
                      </a:cubicBezTo>
                      <a:lnTo>
                        <a:pt x="45658" y="3246"/>
                      </a:lnTo>
                      <a:close/>
                    </a:path>
                  </a:pathLst>
                </a:custGeom>
                <a:solidFill>
                  <a:srgbClr val="8E5B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20" name="Freeform: Shape 19319">
                  <a:extLst>
                    <a:ext uri="{FF2B5EF4-FFF2-40B4-BE49-F238E27FC236}">
                      <a16:creationId xmlns="" xmlns:a16="http://schemas.microsoft.com/office/drawing/2014/main" id="{E32A035F-43E0-4A34-80CD-418827666471}"/>
                    </a:ext>
                  </a:extLst>
                </p:cNvPr>
                <p:cNvSpPr/>
                <p:nvPr/>
              </p:nvSpPr>
              <p:spPr>
                <a:xfrm>
                  <a:off x="6106813" y="3176776"/>
                  <a:ext cx="58259" cy="24607"/>
                </a:xfrm>
                <a:custGeom>
                  <a:avLst/>
                  <a:gdLst>
                    <a:gd name="connsiteX0" fmla="*/ 54242 w 58259"/>
                    <a:gd name="connsiteY0" fmla="*/ 954 h 24607"/>
                    <a:gd name="connsiteX1" fmla="*/ 27858 w 58259"/>
                    <a:gd name="connsiteY1" fmla="*/ 16765 h 24607"/>
                    <a:gd name="connsiteX2" fmla="*/ 3950 w 58259"/>
                    <a:gd name="connsiteY2" fmla="*/ 4764 h 24607"/>
                    <a:gd name="connsiteX3" fmla="*/ 45 w 58259"/>
                    <a:gd name="connsiteY3" fmla="*/ 7812 h 24607"/>
                    <a:gd name="connsiteX4" fmla="*/ 30811 w 58259"/>
                    <a:gd name="connsiteY4" fmla="*/ 24480 h 24607"/>
                    <a:gd name="connsiteX5" fmla="*/ 58148 w 58259"/>
                    <a:gd name="connsiteY5" fmla="*/ 2668 h 24607"/>
                    <a:gd name="connsiteX6" fmla="*/ 54242 w 58259"/>
                    <a:gd name="connsiteY6" fmla="*/ 954 h 24607"/>
                    <a:gd name="connsiteX7" fmla="*/ 54242 w 58259"/>
                    <a:gd name="connsiteY7" fmla="*/ 954 h 24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8259" h="24607">
                      <a:moveTo>
                        <a:pt x="54242" y="954"/>
                      </a:moveTo>
                      <a:cubicBezTo>
                        <a:pt x="48051" y="9812"/>
                        <a:pt x="39383" y="17051"/>
                        <a:pt x="27858" y="16765"/>
                      </a:cubicBezTo>
                      <a:cubicBezTo>
                        <a:pt x="17190" y="16479"/>
                        <a:pt x="12523" y="9050"/>
                        <a:pt x="3950" y="4764"/>
                      </a:cubicBezTo>
                      <a:cubicBezTo>
                        <a:pt x="1760" y="3716"/>
                        <a:pt x="-336" y="5430"/>
                        <a:pt x="45" y="7812"/>
                      </a:cubicBezTo>
                      <a:cubicBezTo>
                        <a:pt x="2141" y="20099"/>
                        <a:pt x="20048" y="25528"/>
                        <a:pt x="30811" y="24480"/>
                      </a:cubicBezTo>
                      <a:cubicBezTo>
                        <a:pt x="43289" y="23337"/>
                        <a:pt x="54528" y="14670"/>
                        <a:pt x="58148" y="2668"/>
                      </a:cubicBezTo>
                      <a:cubicBezTo>
                        <a:pt x="58910" y="192"/>
                        <a:pt x="55576" y="-951"/>
                        <a:pt x="54242" y="954"/>
                      </a:cubicBezTo>
                      <a:lnTo>
                        <a:pt x="54242" y="954"/>
                      </a:lnTo>
                      <a:close/>
                    </a:path>
                  </a:pathLst>
                </a:custGeom>
                <a:solidFill>
                  <a:srgbClr val="8E5B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21" name="Freeform: Shape 19320">
                  <a:extLst>
                    <a:ext uri="{FF2B5EF4-FFF2-40B4-BE49-F238E27FC236}">
                      <a16:creationId xmlns="" xmlns:a16="http://schemas.microsoft.com/office/drawing/2014/main" id="{ACE9616B-7C58-41AD-9BA1-5AA031601045}"/>
                    </a:ext>
                  </a:extLst>
                </p:cNvPr>
                <p:cNvSpPr/>
                <p:nvPr/>
              </p:nvSpPr>
              <p:spPr>
                <a:xfrm>
                  <a:off x="6267855" y="2955416"/>
                  <a:ext cx="28645" cy="28592"/>
                </a:xfrm>
                <a:custGeom>
                  <a:avLst/>
                  <a:gdLst>
                    <a:gd name="connsiteX0" fmla="*/ 15215 w 28645"/>
                    <a:gd name="connsiteY0" fmla="*/ 0 h 28592"/>
                    <a:gd name="connsiteX1" fmla="*/ 28645 w 28645"/>
                    <a:gd name="connsiteY1" fmla="*/ 14383 h 28592"/>
                    <a:gd name="connsiteX2" fmla="*/ 15025 w 28645"/>
                    <a:gd name="connsiteY2" fmla="*/ 28575 h 28592"/>
                    <a:gd name="connsiteX3" fmla="*/ 70 w 28645"/>
                    <a:gd name="connsiteY3" fmla="*/ 15811 h 28592"/>
                    <a:gd name="connsiteX4" fmla="*/ 11977 w 28645"/>
                    <a:gd name="connsiteY4" fmla="*/ 191 h 2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45" h="28592">
                      <a:moveTo>
                        <a:pt x="15215" y="0"/>
                      </a:moveTo>
                      <a:cubicBezTo>
                        <a:pt x="22454" y="476"/>
                        <a:pt x="28645" y="7144"/>
                        <a:pt x="28645" y="14383"/>
                      </a:cubicBezTo>
                      <a:cubicBezTo>
                        <a:pt x="28550" y="21622"/>
                        <a:pt x="22264" y="28194"/>
                        <a:pt x="15025" y="28575"/>
                      </a:cubicBezTo>
                      <a:cubicBezTo>
                        <a:pt x="7786" y="28956"/>
                        <a:pt x="832" y="22955"/>
                        <a:pt x="70" y="15811"/>
                      </a:cubicBezTo>
                      <a:cubicBezTo>
                        <a:pt x="-692" y="8668"/>
                        <a:pt x="4833" y="1333"/>
                        <a:pt x="11977" y="191"/>
                      </a:cubicBezTo>
                    </a:path>
                  </a:pathLst>
                </a:custGeom>
                <a:solidFill>
                  <a:srgbClr val="2222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22" name="Freeform: Shape 19321">
                  <a:extLst>
                    <a:ext uri="{FF2B5EF4-FFF2-40B4-BE49-F238E27FC236}">
                      <a16:creationId xmlns="" xmlns:a16="http://schemas.microsoft.com/office/drawing/2014/main" id="{20597DCC-83CF-40E9-AEFE-58C6E50E4050}"/>
                    </a:ext>
                  </a:extLst>
                </p:cNvPr>
                <p:cNvSpPr/>
                <p:nvPr/>
              </p:nvSpPr>
              <p:spPr>
                <a:xfrm>
                  <a:off x="6039040" y="2955416"/>
                  <a:ext cx="28645" cy="28592"/>
                </a:xfrm>
                <a:custGeom>
                  <a:avLst/>
                  <a:gdLst>
                    <a:gd name="connsiteX0" fmla="*/ 13430 w 28645"/>
                    <a:gd name="connsiteY0" fmla="*/ 0 h 28592"/>
                    <a:gd name="connsiteX1" fmla="*/ 0 w 28645"/>
                    <a:gd name="connsiteY1" fmla="*/ 14383 h 28592"/>
                    <a:gd name="connsiteX2" fmla="*/ 13621 w 28645"/>
                    <a:gd name="connsiteY2" fmla="*/ 28575 h 28592"/>
                    <a:gd name="connsiteX3" fmla="*/ 28575 w 28645"/>
                    <a:gd name="connsiteY3" fmla="*/ 15811 h 28592"/>
                    <a:gd name="connsiteX4" fmla="*/ 16669 w 28645"/>
                    <a:gd name="connsiteY4" fmla="*/ 191 h 2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45" h="28592">
                      <a:moveTo>
                        <a:pt x="13430" y="0"/>
                      </a:moveTo>
                      <a:cubicBezTo>
                        <a:pt x="6191" y="476"/>
                        <a:pt x="0" y="7144"/>
                        <a:pt x="0" y="14383"/>
                      </a:cubicBezTo>
                      <a:cubicBezTo>
                        <a:pt x="95" y="21622"/>
                        <a:pt x="6382" y="28194"/>
                        <a:pt x="13621" y="28575"/>
                      </a:cubicBezTo>
                      <a:cubicBezTo>
                        <a:pt x="20860" y="28956"/>
                        <a:pt x="27813" y="22955"/>
                        <a:pt x="28575" y="15811"/>
                      </a:cubicBezTo>
                      <a:cubicBezTo>
                        <a:pt x="29337" y="8668"/>
                        <a:pt x="23812" y="1333"/>
                        <a:pt x="16669" y="191"/>
                      </a:cubicBezTo>
                    </a:path>
                  </a:pathLst>
                </a:custGeom>
                <a:solidFill>
                  <a:srgbClr val="2222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19323" name="Freeform: Shape 19322">
                <a:extLst>
                  <a:ext uri="{FF2B5EF4-FFF2-40B4-BE49-F238E27FC236}">
                    <a16:creationId xmlns="" xmlns:a16="http://schemas.microsoft.com/office/drawing/2014/main" id="{202127C3-085D-49CC-B94E-63B2D4248A7C}"/>
                  </a:ext>
                </a:extLst>
              </p:cNvPr>
              <p:cNvSpPr/>
              <p:nvPr/>
            </p:nvSpPr>
            <p:spPr>
              <a:xfrm>
                <a:off x="5882886" y="2657630"/>
                <a:ext cx="484127" cy="351320"/>
              </a:xfrm>
              <a:custGeom>
                <a:avLst/>
                <a:gdLst>
                  <a:gd name="connsiteX0" fmla="*/ 30424 w 484127"/>
                  <a:gd name="connsiteY0" fmla="*/ 351031 h 351320"/>
                  <a:gd name="connsiteX1" fmla="*/ 50998 w 484127"/>
                  <a:gd name="connsiteY1" fmla="*/ 133385 h 351320"/>
                  <a:gd name="connsiteX2" fmla="*/ 158916 w 484127"/>
                  <a:gd name="connsiteY2" fmla="*/ 170151 h 351320"/>
                  <a:gd name="connsiteX3" fmla="*/ 233688 w 484127"/>
                  <a:gd name="connsiteY3" fmla="*/ 115573 h 351320"/>
                  <a:gd name="connsiteX4" fmla="*/ 307220 w 484127"/>
                  <a:gd name="connsiteY4" fmla="*/ 171580 h 351320"/>
                  <a:gd name="connsiteX5" fmla="*/ 391326 w 484127"/>
                  <a:gd name="connsiteY5" fmla="*/ 133194 h 351320"/>
                  <a:gd name="connsiteX6" fmla="*/ 444857 w 484127"/>
                  <a:gd name="connsiteY6" fmla="*/ 170056 h 351320"/>
                  <a:gd name="connsiteX7" fmla="*/ 483814 w 484127"/>
                  <a:gd name="connsiteY7" fmla="*/ 118049 h 351320"/>
                  <a:gd name="connsiteX8" fmla="*/ 464478 w 484127"/>
                  <a:gd name="connsiteY8" fmla="*/ 79949 h 351320"/>
                  <a:gd name="connsiteX9" fmla="*/ 338082 w 484127"/>
                  <a:gd name="connsiteY9" fmla="*/ 7940 h 351320"/>
                  <a:gd name="connsiteX10" fmla="*/ 190730 w 484127"/>
                  <a:gd name="connsiteY10" fmla="*/ 4607 h 351320"/>
                  <a:gd name="connsiteX11" fmla="*/ 87764 w 484127"/>
                  <a:gd name="connsiteY11" fmla="*/ 31277 h 351320"/>
                  <a:gd name="connsiteX12" fmla="*/ 13279 w 484127"/>
                  <a:gd name="connsiteY12" fmla="*/ 104619 h 351320"/>
                  <a:gd name="connsiteX13" fmla="*/ 420 w 484127"/>
                  <a:gd name="connsiteY13" fmla="*/ 187010 h 351320"/>
                  <a:gd name="connsiteX14" fmla="*/ 2420 w 484127"/>
                  <a:gd name="connsiteY14" fmla="*/ 323885 h 351320"/>
                  <a:gd name="connsiteX15" fmla="*/ 5659 w 484127"/>
                  <a:gd name="connsiteY15" fmla="*/ 338839 h 351320"/>
                  <a:gd name="connsiteX16" fmla="*/ 30424 w 484127"/>
                  <a:gd name="connsiteY16" fmla="*/ 351031 h 35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4127" h="351320">
                    <a:moveTo>
                      <a:pt x="30424" y="351031"/>
                    </a:moveTo>
                    <a:cubicBezTo>
                      <a:pt x="45092" y="277974"/>
                      <a:pt x="69095" y="214061"/>
                      <a:pt x="50998" y="133385"/>
                    </a:cubicBezTo>
                    <a:cubicBezTo>
                      <a:pt x="74620" y="161293"/>
                      <a:pt x="126722" y="173485"/>
                      <a:pt x="158916" y="170151"/>
                    </a:cubicBezTo>
                    <a:cubicBezTo>
                      <a:pt x="191111" y="166817"/>
                      <a:pt x="220734" y="145196"/>
                      <a:pt x="233688" y="115573"/>
                    </a:cubicBezTo>
                    <a:cubicBezTo>
                      <a:pt x="245689" y="145577"/>
                      <a:pt x="275121" y="167960"/>
                      <a:pt x="307220" y="171580"/>
                    </a:cubicBezTo>
                    <a:cubicBezTo>
                      <a:pt x="339415" y="175199"/>
                      <a:pt x="372943" y="159864"/>
                      <a:pt x="391326" y="133194"/>
                    </a:cubicBezTo>
                    <a:cubicBezTo>
                      <a:pt x="396184" y="156626"/>
                      <a:pt x="421235" y="173866"/>
                      <a:pt x="444857" y="170056"/>
                    </a:cubicBezTo>
                    <a:cubicBezTo>
                      <a:pt x="468479" y="166151"/>
                      <a:pt x="486767" y="141862"/>
                      <a:pt x="483814" y="118049"/>
                    </a:cubicBezTo>
                    <a:cubicBezTo>
                      <a:pt x="482099" y="103667"/>
                      <a:pt x="473813" y="90998"/>
                      <a:pt x="464478" y="79949"/>
                    </a:cubicBezTo>
                    <a:cubicBezTo>
                      <a:pt x="432665" y="42230"/>
                      <a:pt x="386278" y="18608"/>
                      <a:pt x="338082" y="7940"/>
                    </a:cubicBezTo>
                    <a:cubicBezTo>
                      <a:pt x="289885" y="-2728"/>
                      <a:pt x="239688" y="-1394"/>
                      <a:pt x="190730" y="4607"/>
                    </a:cubicBezTo>
                    <a:cubicBezTo>
                      <a:pt x="155392" y="8893"/>
                      <a:pt x="119864" y="15751"/>
                      <a:pt x="87764" y="31277"/>
                    </a:cubicBezTo>
                    <a:cubicBezTo>
                      <a:pt x="55665" y="46802"/>
                      <a:pt x="27185" y="71853"/>
                      <a:pt x="13279" y="104619"/>
                    </a:cubicBezTo>
                    <a:cubicBezTo>
                      <a:pt x="2325" y="130337"/>
                      <a:pt x="992" y="159007"/>
                      <a:pt x="420" y="187010"/>
                    </a:cubicBezTo>
                    <a:cubicBezTo>
                      <a:pt x="-532" y="232635"/>
                      <a:pt x="134" y="278260"/>
                      <a:pt x="2420" y="323885"/>
                    </a:cubicBezTo>
                    <a:cubicBezTo>
                      <a:pt x="2706" y="329028"/>
                      <a:pt x="2992" y="334457"/>
                      <a:pt x="5659" y="338839"/>
                    </a:cubicBezTo>
                    <a:cubicBezTo>
                      <a:pt x="8326" y="343316"/>
                      <a:pt x="25757" y="353126"/>
                      <a:pt x="30424" y="351031"/>
                    </a:cubicBezTo>
                  </a:path>
                </a:pathLst>
              </a:custGeom>
              <a:solidFill>
                <a:srgbClr val="4040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24" name="Freeform: Shape 19323">
                <a:extLst>
                  <a:ext uri="{FF2B5EF4-FFF2-40B4-BE49-F238E27FC236}">
                    <a16:creationId xmlns="" xmlns:a16="http://schemas.microsoft.com/office/drawing/2014/main" id="{32D4C24C-C2B7-4620-81B4-80BE36A511FC}"/>
                  </a:ext>
                </a:extLst>
              </p:cNvPr>
              <p:cNvSpPr/>
              <p:nvPr/>
            </p:nvSpPr>
            <p:spPr>
              <a:xfrm>
                <a:off x="5880184" y="2569133"/>
                <a:ext cx="52653" cy="60263"/>
              </a:xfrm>
              <a:custGeom>
                <a:avLst/>
                <a:gdLst>
                  <a:gd name="connsiteX0" fmla="*/ 52652 w 52653"/>
                  <a:gd name="connsiteY0" fmla="*/ 56813 h 60263"/>
                  <a:gd name="connsiteX1" fmla="*/ 36555 w 52653"/>
                  <a:gd name="connsiteY1" fmla="*/ 25000 h 60263"/>
                  <a:gd name="connsiteX2" fmla="*/ 7408 w 52653"/>
                  <a:gd name="connsiteY2" fmla="*/ 140 h 60263"/>
                  <a:gd name="connsiteX3" fmla="*/ 836 w 52653"/>
                  <a:gd name="connsiteY3" fmla="*/ 8617 h 60263"/>
                  <a:gd name="connsiteX4" fmla="*/ 25125 w 52653"/>
                  <a:gd name="connsiteY4" fmla="*/ 31858 h 60263"/>
                  <a:gd name="connsiteX5" fmla="*/ 46556 w 52653"/>
                  <a:gd name="connsiteY5" fmla="*/ 59385 h 60263"/>
                  <a:gd name="connsiteX6" fmla="*/ 52652 w 52653"/>
                  <a:gd name="connsiteY6" fmla="*/ 56813 h 60263"/>
                  <a:gd name="connsiteX7" fmla="*/ 52652 w 52653"/>
                  <a:gd name="connsiteY7" fmla="*/ 56813 h 6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653" h="60263">
                    <a:moveTo>
                      <a:pt x="52652" y="56813"/>
                    </a:moveTo>
                    <a:cubicBezTo>
                      <a:pt x="52366" y="45098"/>
                      <a:pt x="43603" y="33763"/>
                      <a:pt x="36555" y="25000"/>
                    </a:cubicBezTo>
                    <a:cubicBezTo>
                      <a:pt x="29506" y="16237"/>
                      <a:pt x="18838" y="2616"/>
                      <a:pt x="7408" y="140"/>
                    </a:cubicBezTo>
                    <a:cubicBezTo>
                      <a:pt x="2646" y="-908"/>
                      <a:pt x="-1926" y="4140"/>
                      <a:pt x="836" y="8617"/>
                    </a:cubicBezTo>
                    <a:cubicBezTo>
                      <a:pt x="6456" y="17761"/>
                      <a:pt x="17791" y="23666"/>
                      <a:pt x="25125" y="31858"/>
                    </a:cubicBezTo>
                    <a:cubicBezTo>
                      <a:pt x="32745" y="40335"/>
                      <a:pt x="37984" y="52146"/>
                      <a:pt x="46556" y="59385"/>
                    </a:cubicBezTo>
                    <a:cubicBezTo>
                      <a:pt x="48842" y="61195"/>
                      <a:pt x="52747" y="60147"/>
                      <a:pt x="52652" y="56813"/>
                    </a:cubicBezTo>
                    <a:lnTo>
                      <a:pt x="52652" y="56813"/>
                    </a:lnTo>
                    <a:close/>
                  </a:path>
                </a:pathLst>
              </a:custGeom>
              <a:solidFill>
                <a:srgbClr val="F7BDB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25" name="Freeform: Shape 19324">
                <a:extLst>
                  <a:ext uri="{FF2B5EF4-FFF2-40B4-BE49-F238E27FC236}">
                    <a16:creationId xmlns="" xmlns:a16="http://schemas.microsoft.com/office/drawing/2014/main" id="{4D399AF7-64B6-4042-B59E-D2E5F5952215}"/>
                  </a:ext>
                </a:extLst>
              </p:cNvPr>
              <p:cNvSpPr/>
              <p:nvPr/>
            </p:nvSpPr>
            <p:spPr>
              <a:xfrm>
                <a:off x="5931054" y="2555696"/>
                <a:ext cx="14834" cy="60046"/>
              </a:xfrm>
              <a:custGeom>
                <a:avLst/>
                <a:gdLst>
                  <a:gd name="connsiteX0" fmla="*/ 8926 w 14834"/>
                  <a:gd name="connsiteY0" fmla="*/ 55868 h 60046"/>
                  <a:gd name="connsiteX1" fmla="*/ 14832 w 14834"/>
                  <a:gd name="connsiteY1" fmla="*/ 5671 h 60046"/>
                  <a:gd name="connsiteX2" fmla="*/ 3402 w 14834"/>
                  <a:gd name="connsiteY2" fmla="*/ 4147 h 60046"/>
                  <a:gd name="connsiteX3" fmla="*/ 354 w 14834"/>
                  <a:gd name="connsiteY3" fmla="*/ 55868 h 60046"/>
                  <a:gd name="connsiteX4" fmla="*/ 8926 w 14834"/>
                  <a:gd name="connsiteY4" fmla="*/ 55868 h 60046"/>
                  <a:gd name="connsiteX5" fmla="*/ 8926 w 14834"/>
                  <a:gd name="connsiteY5" fmla="*/ 55868 h 6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34" h="60046">
                    <a:moveTo>
                      <a:pt x="8926" y="55868"/>
                    </a:moveTo>
                    <a:cubicBezTo>
                      <a:pt x="9783" y="39008"/>
                      <a:pt x="14355" y="22435"/>
                      <a:pt x="14832" y="5671"/>
                    </a:cubicBezTo>
                    <a:cubicBezTo>
                      <a:pt x="15022" y="-997"/>
                      <a:pt x="5211" y="-2140"/>
                      <a:pt x="3402" y="4147"/>
                    </a:cubicBezTo>
                    <a:cubicBezTo>
                      <a:pt x="-1266" y="20149"/>
                      <a:pt x="163" y="39389"/>
                      <a:pt x="354" y="55868"/>
                    </a:cubicBezTo>
                    <a:cubicBezTo>
                      <a:pt x="354" y="61487"/>
                      <a:pt x="8640" y="61392"/>
                      <a:pt x="8926" y="55868"/>
                    </a:cubicBezTo>
                    <a:lnTo>
                      <a:pt x="8926" y="55868"/>
                    </a:lnTo>
                    <a:close/>
                  </a:path>
                </a:pathLst>
              </a:custGeom>
              <a:solidFill>
                <a:srgbClr val="F7BDB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26" name="Freeform: Shape 19325">
                <a:extLst>
                  <a:ext uri="{FF2B5EF4-FFF2-40B4-BE49-F238E27FC236}">
                    <a16:creationId xmlns="" xmlns:a16="http://schemas.microsoft.com/office/drawing/2014/main" id="{929947F9-ABE5-47B2-9F89-274B8A00153C}"/>
                  </a:ext>
                </a:extLst>
              </p:cNvPr>
              <p:cNvSpPr/>
              <p:nvPr/>
            </p:nvSpPr>
            <p:spPr>
              <a:xfrm>
                <a:off x="6066145" y="3267328"/>
                <a:ext cx="111414" cy="80033"/>
              </a:xfrm>
              <a:custGeom>
                <a:avLst/>
                <a:gdLst>
                  <a:gd name="connsiteX0" fmla="*/ 3851 w 111414"/>
                  <a:gd name="connsiteY0" fmla="*/ 10890 h 80033"/>
                  <a:gd name="connsiteX1" fmla="*/ 56239 w 111414"/>
                  <a:gd name="connsiteY1" fmla="*/ 79947 h 80033"/>
                  <a:gd name="connsiteX2" fmla="*/ 107674 w 111414"/>
                  <a:gd name="connsiteY2" fmla="*/ 4223 h 80033"/>
                  <a:gd name="connsiteX3" fmla="*/ 96053 w 111414"/>
                  <a:gd name="connsiteY3" fmla="*/ 7461 h 80033"/>
                  <a:gd name="connsiteX4" fmla="*/ 59287 w 111414"/>
                  <a:gd name="connsiteY4" fmla="*/ 68231 h 80033"/>
                  <a:gd name="connsiteX5" fmla="*/ 9471 w 111414"/>
                  <a:gd name="connsiteY5" fmla="*/ 13272 h 80033"/>
                  <a:gd name="connsiteX6" fmla="*/ 3851 w 111414"/>
                  <a:gd name="connsiteY6" fmla="*/ 10890 h 80033"/>
                  <a:gd name="connsiteX7" fmla="*/ 3851 w 111414"/>
                  <a:gd name="connsiteY7" fmla="*/ 10890 h 80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414" h="80033">
                    <a:moveTo>
                      <a:pt x="3851" y="10890"/>
                    </a:moveTo>
                    <a:cubicBezTo>
                      <a:pt x="-11389" y="46228"/>
                      <a:pt x="21187" y="78232"/>
                      <a:pt x="56239" y="79947"/>
                    </a:cubicBezTo>
                    <a:cubicBezTo>
                      <a:pt x="99863" y="82138"/>
                      <a:pt x="120437" y="42228"/>
                      <a:pt x="107674" y="4223"/>
                    </a:cubicBezTo>
                    <a:cubicBezTo>
                      <a:pt x="105197" y="-3111"/>
                      <a:pt x="93958" y="-158"/>
                      <a:pt x="96053" y="7461"/>
                    </a:cubicBezTo>
                    <a:cubicBezTo>
                      <a:pt x="103768" y="36036"/>
                      <a:pt x="94815" y="68517"/>
                      <a:pt x="59287" y="68231"/>
                    </a:cubicBezTo>
                    <a:cubicBezTo>
                      <a:pt x="30902" y="68040"/>
                      <a:pt x="1470" y="43847"/>
                      <a:pt x="9471" y="13272"/>
                    </a:cubicBezTo>
                    <a:cubicBezTo>
                      <a:pt x="10328" y="10033"/>
                      <a:pt x="5280" y="7652"/>
                      <a:pt x="3851" y="10890"/>
                    </a:cubicBezTo>
                    <a:lnTo>
                      <a:pt x="3851" y="10890"/>
                    </a:lnTo>
                    <a:close/>
                  </a:path>
                </a:pathLst>
              </a:custGeom>
              <a:solidFill>
                <a:srgbClr val="565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27" name="Freeform: Shape 19326">
                <a:extLst>
                  <a:ext uri="{FF2B5EF4-FFF2-40B4-BE49-F238E27FC236}">
                    <a16:creationId xmlns="" xmlns:a16="http://schemas.microsoft.com/office/drawing/2014/main" id="{F9B1F5A0-5AC0-44E4-81CB-DD03AB2C04F4}"/>
                  </a:ext>
                </a:extLst>
              </p:cNvPr>
              <p:cNvSpPr/>
              <p:nvPr/>
            </p:nvSpPr>
            <p:spPr>
              <a:xfrm>
                <a:off x="6190068" y="3178396"/>
                <a:ext cx="374847" cy="285153"/>
              </a:xfrm>
              <a:custGeom>
                <a:avLst/>
                <a:gdLst>
                  <a:gd name="connsiteX0" fmla="*/ 8992 w 374847"/>
                  <a:gd name="connsiteY0" fmla="*/ 126111 h 285153"/>
                  <a:gd name="connsiteX1" fmla="*/ 229591 w 374847"/>
                  <a:gd name="connsiteY1" fmla="*/ 0 h 285153"/>
                  <a:gd name="connsiteX2" fmla="*/ 374847 w 374847"/>
                  <a:gd name="connsiteY2" fmla="*/ 476 h 285153"/>
                  <a:gd name="connsiteX3" fmla="*/ 87192 w 374847"/>
                  <a:gd name="connsiteY3" fmla="*/ 273653 h 285153"/>
                  <a:gd name="connsiteX4" fmla="*/ 8992 w 374847"/>
                  <a:gd name="connsiteY4" fmla="*/ 126111 h 28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847" h="285153">
                    <a:moveTo>
                      <a:pt x="8992" y="126111"/>
                    </a:moveTo>
                    <a:cubicBezTo>
                      <a:pt x="95098" y="95631"/>
                      <a:pt x="169774" y="54578"/>
                      <a:pt x="229591" y="0"/>
                    </a:cubicBezTo>
                    <a:lnTo>
                      <a:pt x="374847" y="476"/>
                    </a:lnTo>
                    <a:cubicBezTo>
                      <a:pt x="374847" y="476"/>
                      <a:pt x="318078" y="160020"/>
                      <a:pt x="87192" y="273653"/>
                    </a:cubicBezTo>
                    <a:cubicBezTo>
                      <a:pt x="-39109" y="335756"/>
                      <a:pt x="8992" y="126111"/>
                      <a:pt x="8992" y="126111"/>
                    </a:cubicBezTo>
                    <a:close/>
                  </a:path>
                </a:pathLst>
              </a:custGeom>
              <a:solidFill>
                <a:srgbClr val="297D9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28" name="Freeform: Shape 19327">
                <a:extLst>
                  <a:ext uri="{FF2B5EF4-FFF2-40B4-BE49-F238E27FC236}">
                    <a16:creationId xmlns="" xmlns:a16="http://schemas.microsoft.com/office/drawing/2014/main" id="{E29A60B7-F687-41E0-8CB5-26BF45672345}"/>
                  </a:ext>
                </a:extLst>
              </p:cNvPr>
              <p:cNvSpPr/>
              <p:nvPr/>
            </p:nvSpPr>
            <p:spPr>
              <a:xfrm>
                <a:off x="6166966" y="3268214"/>
                <a:ext cx="168016" cy="603185"/>
              </a:xfrm>
              <a:custGeom>
                <a:avLst/>
                <a:gdLst>
                  <a:gd name="connsiteX0" fmla="*/ 756 w 168016"/>
                  <a:gd name="connsiteY0" fmla="*/ 3527 h 603185"/>
                  <a:gd name="connsiteX1" fmla="*/ 103436 w 168016"/>
                  <a:gd name="connsiteY1" fmla="*/ 179359 h 603185"/>
                  <a:gd name="connsiteX2" fmla="*/ 163348 w 168016"/>
                  <a:gd name="connsiteY2" fmla="*/ 600935 h 603185"/>
                  <a:gd name="connsiteX3" fmla="*/ 168015 w 168016"/>
                  <a:gd name="connsiteY3" fmla="*/ 600935 h 603185"/>
                  <a:gd name="connsiteX4" fmla="*/ 105531 w 168016"/>
                  <a:gd name="connsiteY4" fmla="*/ 166881 h 603185"/>
                  <a:gd name="connsiteX5" fmla="*/ 3804 w 168016"/>
                  <a:gd name="connsiteY5" fmla="*/ 479 h 603185"/>
                  <a:gd name="connsiteX6" fmla="*/ 756 w 168016"/>
                  <a:gd name="connsiteY6" fmla="*/ 3527 h 603185"/>
                  <a:gd name="connsiteX7" fmla="*/ 756 w 168016"/>
                  <a:gd name="connsiteY7" fmla="*/ 3527 h 603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016" h="603185">
                    <a:moveTo>
                      <a:pt x="756" y="3527"/>
                    </a:moveTo>
                    <a:cubicBezTo>
                      <a:pt x="53239" y="49438"/>
                      <a:pt x="82671" y="113922"/>
                      <a:pt x="103436" y="179359"/>
                    </a:cubicBezTo>
                    <a:cubicBezTo>
                      <a:pt x="146489" y="315471"/>
                      <a:pt x="154681" y="459489"/>
                      <a:pt x="163348" y="600935"/>
                    </a:cubicBezTo>
                    <a:cubicBezTo>
                      <a:pt x="163539" y="603888"/>
                      <a:pt x="168111" y="603983"/>
                      <a:pt x="168015" y="600935"/>
                    </a:cubicBezTo>
                    <a:cubicBezTo>
                      <a:pt x="164015" y="456822"/>
                      <a:pt x="151347" y="304612"/>
                      <a:pt x="105531" y="166881"/>
                    </a:cubicBezTo>
                    <a:cubicBezTo>
                      <a:pt x="85053" y="105349"/>
                      <a:pt x="55906" y="41437"/>
                      <a:pt x="3804" y="479"/>
                    </a:cubicBezTo>
                    <a:cubicBezTo>
                      <a:pt x="1614" y="-1140"/>
                      <a:pt x="-1434" y="1717"/>
                      <a:pt x="756" y="3527"/>
                    </a:cubicBezTo>
                    <a:lnTo>
                      <a:pt x="756" y="3527"/>
                    </a:lnTo>
                    <a:close/>
                  </a:path>
                </a:pathLst>
              </a:custGeom>
              <a:solidFill>
                <a:srgbClr val="565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29" name="Freeform: Shape 19328">
                <a:extLst>
                  <a:ext uri="{FF2B5EF4-FFF2-40B4-BE49-F238E27FC236}">
                    <a16:creationId xmlns="" xmlns:a16="http://schemas.microsoft.com/office/drawing/2014/main" id="{AA3AD9BB-1058-410F-99B1-6BCB242B3551}"/>
                  </a:ext>
                </a:extLst>
              </p:cNvPr>
              <p:cNvSpPr/>
              <p:nvPr/>
            </p:nvSpPr>
            <p:spPr>
              <a:xfrm>
                <a:off x="6197723" y="3176308"/>
                <a:ext cx="224813" cy="124440"/>
              </a:xfrm>
              <a:custGeom>
                <a:avLst/>
                <a:gdLst>
                  <a:gd name="connsiteX0" fmla="*/ 2004 w 224813"/>
                  <a:gd name="connsiteY0" fmla="*/ 124389 h 124440"/>
                  <a:gd name="connsiteX1" fmla="*/ 135163 w 224813"/>
                  <a:gd name="connsiteY1" fmla="*/ 69716 h 124440"/>
                  <a:gd name="connsiteX2" fmla="*/ 224412 w 224813"/>
                  <a:gd name="connsiteY2" fmla="*/ 4755 h 124440"/>
                  <a:gd name="connsiteX3" fmla="*/ 219555 w 224813"/>
                  <a:gd name="connsiteY3" fmla="*/ 945 h 124440"/>
                  <a:gd name="connsiteX4" fmla="*/ 1241 w 224813"/>
                  <a:gd name="connsiteY4" fmla="*/ 121151 h 124440"/>
                  <a:gd name="connsiteX5" fmla="*/ 2004 w 224813"/>
                  <a:gd name="connsiteY5" fmla="*/ 124389 h 124440"/>
                  <a:gd name="connsiteX6" fmla="*/ 2004 w 224813"/>
                  <a:gd name="connsiteY6" fmla="*/ 124389 h 12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813" h="124440">
                    <a:moveTo>
                      <a:pt x="2004" y="124389"/>
                    </a:moveTo>
                    <a:cubicBezTo>
                      <a:pt x="49057" y="113816"/>
                      <a:pt x="92777" y="92385"/>
                      <a:pt x="135163" y="69716"/>
                    </a:cubicBezTo>
                    <a:cubicBezTo>
                      <a:pt x="167072" y="52666"/>
                      <a:pt x="205362" y="37235"/>
                      <a:pt x="224412" y="4755"/>
                    </a:cubicBezTo>
                    <a:cubicBezTo>
                      <a:pt x="226127" y="1802"/>
                      <a:pt x="221936" y="-1722"/>
                      <a:pt x="219555" y="945"/>
                    </a:cubicBezTo>
                    <a:cubicBezTo>
                      <a:pt x="168120" y="60381"/>
                      <a:pt x="72679" y="94100"/>
                      <a:pt x="1241" y="121151"/>
                    </a:cubicBezTo>
                    <a:cubicBezTo>
                      <a:pt x="-854" y="121913"/>
                      <a:pt x="-92" y="124865"/>
                      <a:pt x="2004" y="124389"/>
                    </a:cubicBezTo>
                    <a:lnTo>
                      <a:pt x="2004" y="124389"/>
                    </a:lnTo>
                    <a:close/>
                  </a:path>
                </a:pathLst>
              </a:custGeom>
              <a:solidFill>
                <a:srgbClr val="565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30" name="Freeform: Shape 19329">
                <a:extLst>
                  <a:ext uri="{FF2B5EF4-FFF2-40B4-BE49-F238E27FC236}">
                    <a16:creationId xmlns="" xmlns:a16="http://schemas.microsoft.com/office/drawing/2014/main" id="{2C008D26-6F6D-4423-9355-28A0D0745A09}"/>
                  </a:ext>
                </a:extLst>
              </p:cNvPr>
              <p:cNvSpPr/>
              <p:nvPr/>
            </p:nvSpPr>
            <p:spPr>
              <a:xfrm>
                <a:off x="5438775" y="2547937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476" cap="flat">
                <a:solidFill>
                  <a:srgbClr val="56531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19331" name="Graphic 19209">
                <a:extLst>
                  <a:ext uri="{FF2B5EF4-FFF2-40B4-BE49-F238E27FC236}">
                    <a16:creationId xmlns=""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6412151" y="3071132"/>
                <a:ext cx="270969" cy="107740"/>
                <a:chOff x="6412151" y="3071132"/>
                <a:chExt cx="270969" cy="107740"/>
              </a:xfrm>
            </p:grpSpPr>
            <p:sp>
              <p:nvSpPr>
                <p:cNvPr id="19332" name="Freeform: Shape 19331">
                  <a:extLst>
                    <a:ext uri="{FF2B5EF4-FFF2-40B4-BE49-F238E27FC236}">
                      <a16:creationId xmlns="" xmlns:a16="http://schemas.microsoft.com/office/drawing/2014/main" id="{C9B04198-0156-479A-A96A-72C073A569D3}"/>
                    </a:ext>
                  </a:extLst>
                </p:cNvPr>
                <p:cNvSpPr/>
                <p:nvPr/>
              </p:nvSpPr>
              <p:spPr>
                <a:xfrm>
                  <a:off x="6428585" y="3071132"/>
                  <a:ext cx="58606" cy="52604"/>
                </a:xfrm>
                <a:custGeom>
                  <a:avLst/>
                  <a:gdLst>
                    <a:gd name="connsiteX0" fmla="*/ 49367 w 58606"/>
                    <a:gd name="connsiteY0" fmla="*/ 11348 h 52604"/>
                    <a:gd name="connsiteX1" fmla="*/ 24412 w 58606"/>
                    <a:gd name="connsiteY1" fmla="*/ 11157 h 52604"/>
                    <a:gd name="connsiteX2" fmla="*/ 17649 w 58606"/>
                    <a:gd name="connsiteY2" fmla="*/ 4014 h 52604"/>
                    <a:gd name="connsiteX3" fmla="*/ 8981 w 58606"/>
                    <a:gd name="connsiteY3" fmla="*/ 13 h 52604"/>
                    <a:gd name="connsiteX4" fmla="*/ 218 w 58606"/>
                    <a:gd name="connsiteY4" fmla="*/ 8776 h 52604"/>
                    <a:gd name="connsiteX5" fmla="*/ 2694 w 58606"/>
                    <a:gd name="connsiteY5" fmla="*/ 21730 h 52604"/>
                    <a:gd name="connsiteX6" fmla="*/ 27745 w 58606"/>
                    <a:gd name="connsiteY6" fmla="*/ 48210 h 52604"/>
                    <a:gd name="connsiteX7" fmla="*/ 44033 w 58606"/>
                    <a:gd name="connsiteY7" fmla="*/ 52591 h 52604"/>
                    <a:gd name="connsiteX8" fmla="*/ 58606 w 58606"/>
                    <a:gd name="connsiteY8" fmla="*/ 45066 h 52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606" h="52604">
                      <a:moveTo>
                        <a:pt x="49367" y="11348"/>
                      </a:moveTo>
                      <a:cubicBezTo>
                        <a:pt x="42414" y="17063"/>
                        <a:pt x="31269" y="16968"/>
                        <a:pt x="24412" y="11157"/>
                      </a:cubicBezTo>
                      <a:cubicBezTo>
                        <a:pt x="21935" y="9062"/>
                        <a:pt x="20030" y="6300"/>
                        <a:pt x="17649" y="4014"/>
                      </a:cubicBezTo>
                      <a:cubicBezTo>
                        <a:pt x="15267" y="1728"/>
                        <a:pt x="12219" y="-177"/>
                        <a:pt x="8981" y="13"/>
                      </a:cubicBezTo>
                      <a:cubicBezTo>
                        <a:pt x="4504" y="204"/>
                        <a:pt x="980" y="4395"/>
                        <a:pt x="218" y="8776"/>
                      </a:cubicBezTo>
                      <a:cubicBezTo>
                        <a:pt x="-544" y="13158"/>
                        <a:pt x="790" y="17634"/>
                        <a:pt x="2694" y="21730"/>
                      </a:cubicBezTo>
                      <a:cubicBezTo>
                        <a:pt x="7838" y="32970"/>
                        <a:pt x="16792" y="42495"/>
                        <a:pt x="27745" y="48210"/>
                      </a:cubicBezTo>
                      <a:cubicBezTo>
                        <a:pt x="32794" y="50877"/>
                        <a:pt x="38318" y="52782"/>
                        <a:pt x="44033" y="52591"/>
                      </a:cubicBezTo>
                      <a:cubicBezTo>
                        <a:pt x="49653" y="52401"/>
                        <a:pt x="55463" y="49829"/>
                        <a:pt x="58606" y="45066"/>
                      </a:cubicBezTo>
                    </a:path>
                  </a:pathLst>
                </a:custGeom>
                <a:solidFill>
                  <a:srgbClr val="F5D4B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33" name="Freeform: Shape 19332">
                  <a:extLst>
                    <a:ext uri="{FF2B5EF4-FFF2-40B4-BE49-F238E27FC236}">
                      <a16:creationId xmlns="" xmlns:a16="http://schemas.microsoft.com/office/drawing/2014/main" id="{D96AA31B-38D6-4217-AABF-14AC9BBC8A79}"/>
                    </a:ext>
                  </a:extLst>
                </p:cNvPr>
                <p:cNvSpPr/>
                <p:nvPr/>
              </p:nvSpPr>
              <p:spPr>
                <a:xfrm>
                  <a:off x="6413231" y="3102101"/>
                  <a:ext cx="269889" cy="76771"/>
                </a:xfrm>
                <a:custGeom>
                  <a:avLst/>
                  <a:gdLst>
                    <a:gd name="connsiteX0" fmla="*/ 9761 w 269889"/>
                    <a:gd name="connsiteY0" fmla="*/ 0 h 76771"/>
                    <a:gd name="connsiteX1" fmla="*/ 207119 w 269889"/>
                    <a:gd name="connsiteY1" fmla="*/ 10858 h 76771"/>
                    <a:gd name="connsiteX2" fmla="*/ 269889 w 269889"/>
                    <a:gd name="connsiteY2" fmla="*/ 49625 h 76771"/>
                    <a:gd name="connsiteX3" fmla="*/ 203024 w 269889"/>
                    <a:gd name="connsiteY3" fmla="*/ 76771 h 76771"/>
                    <a:gd name="connsiteX4" fmla="*/ 6428 w 269889"/>
                    <a:gd name="connsiteY4" fmla="*/ 76295 h 76771"/>
                    <a:gd name="connsiteX5" fmla="*/ 9761 w 269889"/>
                    <a:gd name="connsiteY5" fmla="*/ 0 h 76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9889" h="76771">
                      <a:moveTo>
                        <a:pt x="9761" y="0"/>
                      </a:moveTo>
                      <a:lnTo>
                        <a:pt x="207119" y="10858"/>
                      </a:lnTo>
                      <a:lnTo>
                        <a:pt x="269889" y="49625"/>
                      </a:lnTo>
                      <a:lnTo>
                        <a:pt x="203024" y="76771"/>
                      </a:lnTo>
                      <a:lnTo>
                        <a:pt x="6428" y="76295"/>
                      </a:lnTo>
                      <a:cubicBezTo>
                        <a:pt x="6428" y="76200"/>
                        <a:pt x="-10051" y="33052"/>
                        <a:pt x="9761" y="0"/>
                      </a:cubicBezTo>
                      <a:close/>
                    </a:path>
                  </a:pathLst>
                </a:custGeom>
                <a:solidFill>
                  <a:srgbClr val="616E9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34" name="Freeform: Shape 19333">
                  <a:extLst>
                    <a:ext uri="{FF2B5EF4-FFF2-40B4-BE49-F238E27FC236}">
                      <a16:creationId xmlns="" xmlns:a16="http://schemas.microsoft.com/office/drawing/2014/main" id="{D65E0660-D62A-4FA6-A3F1-F9D581B37426}"/>
                    </a:ext>
                  </a:extLst>
                </p:cNvPr>
                <p:cNvSpPr/>
                <p:nvPr/>
              </p:nvSpPr>
              <p:spPr>
                <a:xfrm>
                  <a:off x="6616255" y="3112959"/>
                  <a:ext cx="38100" cy="65912"/>
                </a:xfrm>
                <a:custGeom>
                  <a:avLst/>
                  <a:gdLst>
                    <a:gd name="connsiteX0" fmla="*/ 38100 w 38100"/>
                    <a:gd name="connsiteY0" fmla="*/ 20955 h 65912"/>
                    <a:gd name="connsiteX1" fmla="*/ 38100 w 38100"/>
                    <a:gd name="connsiteY1" fmla="*/ 49911 h 65912"/>
                    <a:gd name="connsiteX2" fmla="*/ 0 w 38100"/>
                    <a:gd name="connsiteY2" fmla="*/ 65913 h 65912"/>
                    <a:gd name="connsiteX3" fmla="*/ 4191 w 38100"/>
                    <a:gd name="connsiteY3" fmla="*/ 0 h 65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100" h="65912">
                      <a:moveTo>
                        <a:pt x="38100" y="20955"/>
                      </a:moveTo>
                      <a:lnTo>
                        <a:pt x="38100" y="49911"/>
                      </a:lnTo>
                      <a:lnTo>
                        <a:pt x="0" y="65913"/>
                      </a:lnTo>
                      <a:lnTo>
                        <a:pt x="4191" y="0"/>
                      </a:lnTo>
                      <a:close/>
                    </a:path>
                  </a:pathLst>
                </a:custGeom>
                <a:solidFill>
                  <a:srgbClr val="E8A18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35" name="Freeform: Shape 19334">
                  <a:extLst>
                    <a:ext uri="{FF2B5EF4-FFF2-40B4-BE49-F238E27FC236}">
                      <a16:creationId xmlns="" xmlns:a16="http://schemas.microsoft.com/office/drawing/2014/main" id="{908B5C27-875F-4230-B4B1-10D7E04D0A5E}"/>
                    </a:ext>
                  </a:extLst>
                </p:cNvPr>
                <p:cNvSpPr/>
                <p:nvPr/>
              </p:nvSpPr>
              <p:spPr>
                <a:xfrm>
                  <a:off x="6412151" y="3102006"/>
                  <a:ext cx="30751" cy="75723"/>
                </a:xfrm>
                <a:custGeom>
                  <a:avLst/>
                  <a:gdLst>
                    <a:gd name="connsiteX0" fmla="*/ 7127 w 30751"/>
                    <a:gd name="connsiteY0" fmla="*/ 75724 h 75723"/>
                    <a:gd name="connsiteX1" fmla="*/ 30654 w 30751"/>
                    <a:gd name="connsiteY1" fmla="*/ 39719 h 75723"/>
                    <a:gd name="connsiteX2" fmla="*/ 10937 w 30751"/>
                    <a:gd name="connsiteY2" fmla="*/ 0 h 75723"/>
                    <a:gd name="connsiteX3" fmla="*/ 79 w 30751"/>
                    <a:gd name="connsiteY3" fmla="*/ 39053 h 75723"/>
                    <a:gd name="connsiteX4" fmla="*/ 7127 w 30751"/>
                    <a:gd name="connsiteY4" fmla="*/ 75724 h 7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51" h="75723">
                      <a:moveTo>
                        <a:pt x="7127" y="75724"/>
                      </a:moveTo>
                      <a:cubicBezTo>
                        <a:pt x="20272" y="68675"/>
                        <a:pt x="29416" y="54674"/>
                        <a:pt x="30654" y="39719"/>
                      </a:cubicBezTo>
                      <a:cubicBezTo>
                        <a:pt x="31797" y="24860"/>
                        <a:pt x="22748" y="9049"/>
                        <a:pt x="10937" y="0"/>
                      </a:cubicBezTo>
                      <a:cubicBezTo>
                        <a:pt x="10937" y="0"/>
                        <a:pt x="1031" y="10001"/>
                        <a:pt x="79" y="39053"/>
                      </a:cubicBezTo>
                      <a:cubicBezTo>
                        <a:pt x="-874" y="64675"/>
                        <a:pt x="7127" y="75724"/>
                        <a:pt x="7127" y="75724"/>
                      </a:cubicBezTo>
                      <a:close/>
                    </a:path>
                  </a:pathLst>
                </a:custGeom>
                <a:solidFill>
                  <a:srgbClr val="3E4C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19336" name="Freeform: Shape 19335">
                <a:extLst>
                  <a:ext uri="{FF2B5EF4-FFF2-40B4-BE49-F238E27FC236}">
                    <a16:creationId xmlns="" xmlns:a16="http://schemas.microsoft.com/office/drawing/2014/main" id="{E6BD1F6F-1BAF-4AC5-820F-6DB13F98FEC6}"/>
                  </a:ext>
                </a:extLst>
              </p:cNvPr>
              <p:cNvSpPr/>
              <p:nvPr/>
            </p:nvSpPr>
            <p:spPr>
              <a:xfrm>
                <a:off x="6435661" y="3161494"/>
                <a:ext cx="182665" cy="7894"/>
              </a:xfrm>
              <a:custGeom>
                <a:avLst/>
                <a:gdLst>
                  <a:gd name="connsiteX0" fmla="*/ 857 w 182665"/>
                  <a:gd name="connsiteY0" fmla="*/ 2329 h 7894"/>
                  <a:gd name="connsiteX1" fmla="*/ 180594 w 182665"/>
                  <a:gd name="connsiteY1" fmla="*/ 7473 h 7894"/>
                  <a:gd name="connsiteX2" fmla="*/ 180594 w 182665"/>
                  <a:gd name="connsiteY2" fmla="*/ 3282 h 7894"/>
                  <a:gd name="connsiteX3" fmla="*/ 857 w 182665"/>
                  <a:gd name="connsiteY3" fmla="*/ 519 h 7894"/>
                  <a:gd name="connsiteX4" fmla="*/ 857 w 182665"/>
                  <a:gd name="connsiteY4" fmla="*/ 2329 h 7894"/>
                  <a:gd name="connsiteX5" fmla="*/ 857 w 182665"/>
                  <a:gd name="connsiteY5" fmla="*/ 2329 h 7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665" h="7894">
                    <a:moveTo>
                      <a:pt x="857" y="2329"/>
                    </a:moveTo>
                    <a:cubicBezTo>
                      <a:pt x="60389" y="4329"/>
                      <a:pt x="121063" y="9378"/>
                      <a:pt x="180594" y="7473"/>
                    </a:cubicBezTo>
                    <a:cubicBezTo>
                      <a:pt x="183356" y="7377"/>
                      <a:pt x="183356" y="3377"/>
                      <a:pt x="180594" y="3282"/>
                    </a:cubicBezTo>
                    <a:cubicBezTo>
                      <a:pt x="121063" y="805"/>
                      <a:pt x="60389" y="-909"/>
                      <a:pt x="857" y="519"/>
                    </a:cubicBezTo>
                    <a:cubicBezTo>
                      <a:pt x="-286" y="519"/>
                      <a:pt x="-286" y="2234"/>
                      <a:pt x="857" y="2329"/>
                    </a:cubicBezTo>
                    <a:lnTo>
                      <a:pt x="857" y="2329"/>
                    </a:lnTo>
                    <a:close/>
                  </a:path>
                </a:pathLst>
              </a:custGeom>
              <a:solidFill>
                <a:srgbClr val="3E4C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37" name="Freeform: Shape 19336">
                <a:extLst>
                  <a:ext uri="{FF2B5EF4-FFF2-40B4-BE49-F238E27FC236}">
                    <a16:creationId xmlns="" xmlns:a16="http://schemas.microsoft.com/office/drawing/2014/main" id="{3E967180-6190-473A-ABA1-5DA23602168B}"/>
                  </a:ext>
                </a:extLst>
              </p:cNvPr>
              <p:cNvSpPr/>
              <p:nvPr/>
            </p:nvSpPr>
            <p:spPr>
              <a:xfrm>
                <a:off x="6440173" y="3129626"/>
                <a:ext cx="181606" cy="9528"/>
              </a:xfrm>
              <a:custGeom>
                <a:avLst/>
                <a:gdLst>
                  <a:gd name="connsiteX0" fmla="*/ 1108 w 181606"/>
                  <a:gd name="connsiteY0" fmla="*/ 2288 h 9528"/>
                  <a:gd name="connsiteX1" fmla="*/ 179606 w 181606"/>
                  <a:gd name="connsiteY1" fmla="*/ 9527 h 9528"/>
                  <a:gd name="connsiteX2" fmla="*/ 179606 w 181606"/>
                  <a:gd name="connsiteY2" fmla="*/ 5431 h 9528"/>
                  <a:gd name="connsiteX3" fmla="*/ 1108 w 181606"/>
                  <a:gd name="connsiteY3" fmla="*/ 2 h 9528"/>
                  <a:gd name="connsiteX4" fmla="*/ 1108 w 181606"/>
                  <a:gd name="connsiteY4" fmla="*/ 2288 h 9528"/>
                  <a:gd name="connsiteX5" fmla="*/ 1108 w 181606"/>
                  <a:gd name="connsiteY5" fmla="*/ 2288 h 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606" h="9528">
                    <a:moveTo>
                      <a:pt x="1108" y="2288"/>
                    </a:moveTo>
                    <a:cubicBezTo>
                      <a:pt x="60448" y="6574"/>
                      <a:pt x="120170" y="7622"/>
                      <a:pt x="179606" y="9527"/>
                    </a:cubicBezTo>
                    <a:cubicBezTo>
                      <a:pt x="182273" y="9622"/>
                      <a:pt x="182273" y="5527"/>
                      <a:pt x="179606" y="5431"/>
                    </a:cubicBezTo>
                    <a:cubicBezTo>
                      <a:pt x="120170" y="3050"/>
                      <a:pt x="60544" y="-93"/>
                      <a:pt x="1108" y="2"/>
                    </a:cubicBezTo>
                    <a:cubicBezTo>
                      <a:pt x="-416" y="2"/>
                      <a:pt x="-321" y="2193"/>
                      <a:pt x="1108" y="2288"/>
                    </a:cubicBezTo>
                    <a:lnTo>
                      <a:pt x="1108" y="2288"/>
                    </a:lnTo>
                    <a:close/>
                  </a:path>
                </a:pathLst>
              </a:custGeom>
              <a:solidFill>
                <a:srgbClr val="3E4C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38" name="Freeform: Shape 19337">
                <a:extLst>
                  <a:ext uri="{FF2B5EF4-FFF2-40B4-BE49-F238E27FC236}">
                    <a16:creationId xmlns="" xmlns:a16="http://schemas.microsoft.com/office/drawing/2014/main" id="{4763BED7-FE24-41E0-9FCA-29701C7B1CB4}"/>
                  </a:ext>
                </a:extLst>
              </p:cNvPr>
              <p:cNvSpPr/>
              <p:nvPr/>
            </p:nvSpPr>
            <p:spPr>
              <a:xfrm>
                <a:off x="6486620" y="3098291"/>
                <a:ext cx="87837" cy="64664"/>
              </a:xfrm>
              <a:custGeom>
                <a:avLst/>
                <a:gdLst>
                  <a:gd name="connsiteX0" fmla="*/ 0 w 87837"/>
                  <a:gd name="connsiteY0" fmla="*/ 0 h 64664"/>
                  <a:gd name="connsiteX1" fmla="*/ 22860 w 87837"/>
                  <a:gd name="connsiteY1" fmla="*/ 53721 h 64664"/>
                  <a:gd name="connsiteX2" fmla="*/ 32004 w 87837"/>
                  <a:gd name="connsiteY2" fmla="*/ 62865 h 64664"/>
                  <a:gd name="connsiteX3" fmla="*/ 46387 w 87837"/>
                  <a:gd name="connsiteY3" fmla="*/ 54674 h 64664"/>
                  <a:gd name="connsiteX4" fmla="*/ 49530 w 87837"/>
                  <a:gd name="connsiteY4" fmla="*/ 10954 h 64664"/>
                  <a:gd name="connsiteX5" fmla="*/ 59341 w 87837"/>
                  <a:gd name="connsiteY5" fmla="*/ 54007 h 64664"/>
                  <a:gd name="connsiteX6" fmla="*/ 69056 w 87837"/>
                  <a:gd name="connsiteY6" fmla="*/ 64579 h 64664"/>
                  <a:gd name="connsiteX7" fmla="*/ 81820 w 87837"/>
                  <a:gd name="connsiteY7" fmla="*/ 54197 h 64664"/>
                  <a:gd name="connsiteX8" fmla="*/ 86296 w 87837"/>
                  <a:gd name="connsiteY8" fmla="*/ 95 h 6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837" h="64664">
                    <a:moveTo>
                      <a:pt x="0" y="0"/>
                    </a:moveTo>
                    <a:cubicBezTo>
                      <a:pt x="3524" y="15907"/>
                      <a:pt x="14859" y="39433"/>
                      <a:pt x="22860" y="53721"/>
                    </a:cubicBezTo>
                    <a:cubicBezTo>
                      <a:pt x="25051" y="57626"/>
                      <a:pt x="27718" y="61722"/>
                      <a:pt x="32004" y="62865"/>
                    </a:cubicBezTo>
                    <a:cubicBezTo>
                      <a:pt x="37719" y="64389"/>
                      <a:pt x="43434" y="59817"/>
                      <a:pt x="46387" y="54674"/>
                    </a:cubicBezTo>
                    <a:cubicBezTo>
                      <a:pt x="54007" y="41815"/>
                      <a:pt x="51911" y="25718"/>
                      <a:pt x="49530" y="10954"/>
                    </a:cubicBezTo>
                    <a:cubicBezTo>
                      <a:pt x="50482" y="25718"/>
                      <a:pt x="53816" y="40291"/>
                      <a:pt x="59341" y="54007"/>
                    </a:cubicBezTo>
                    <a:cubicBezTo>
                      <a:pt x="61150" y="58674"/>
                      <a:pt x="64103" y="63818"/>
                      <a:pt x="69056" y="64579"/>
                    </a:cubicBezTo>
                    <a:cubicBezTo>
                      <a:pt x="74867" y="65437"/>
                      <a:pt x="79534" y="59627"/>
                      <a:pt x="81820" y="54197"/>
                    </a:cubicBezTo>
                    <a:cubicBezTo>
                      <a:pt x="86868" y="42386"/>
                      <a:pt x="89821" y="12478"/>
                      <a:pt x="86296" y="95"/>
                    </a:cubicBezTo>
                  </a:path>
                </a:pathLst>
              </a:custGeom>
              <a:solidFill>
                <a:srgbClr val="F5D4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39" name="Freeform: Shape 19338">
                <a:extLst>
                  <a:ext uri="{FF2B5EF4-FFF2-40B4-BE49-F238E27FC236}">
                    <a16:creationId xmlns="" xmlns:a16="http://schemas.microsoft.com/office/drawing/2014/main" id="{D9F3F936-623E-410A-A716-CFA381F766D6}"/>
                  </a:ext>
                </a:extLst>
              </p:cNvPr>
              <p:cNvSpPr/>
              <p:nvPr/>
            </p:nvSpPr>
            <p:spPr>
              <a:xfrm>
                <a:off x="6483784" y="3094794"/>
                <a:ext cx="95725" cy="72900"/>
              </a:xfrm>
              <a:custGeom>
                <a:avLst/>
                <a:gdLst>
                  <a:gd name="connsiteX0" fmla="*/ 73 w 95725"/>
                  <a:gd name="connsiteY0" fmla="*/ 4259 h 72900"/>
                  <a:gd name="connsiteX1" fmla="*/ 34363 w 95725"/>
                  <a:gd name="connsiteY1" fmla="*/ 70553 h 72900"/>
                  <a:gd name="connsiteX2" fmla="*/ 56652 w 95725"/>
                  <a:gd name="connsiteY2" fmla="*/ 13213 h 72900"/>
                  <a:gd name="connsiteX3" fmla="*/ 48174 w 95725"/>
                  <a:gd name="connsiteY3" fmla="*/ 14356 h 72900"/>
                  <a:gd name="connsiteX4" fmla="*/ 81988 w 95725"/>
                  <a:gd name="connsiteY4" fmla="*/ 69125 h 72900"/>
                  <a:gd name="connsiteX5" fmla="*/ 92751 w 95725"/>
                  <a:gd name="connsiteY5" fmla="*/ 2545 h 72900"/>
                  <a:gd name="connsiteX6" fmla="*/ 85512 w 95725"/>
                  <a:gd name="connsiteY6" fmla="*/ 3497 h 72900"/>
                  <a:gd name="connsiteX7" fmla="*/ 83798 w 95725"/>
                  <a:gd name="connsiteY7" fmla="*/ 44741 h 72900"/>
                  <a:gd name="connsiteX8" fmla="*/ 81893 w 95725"/>
                  <a:gd name="connsiteY8" fmla="*/ 51980 h 72900"/>
                  <a:gd name="connsiteX9" fmla="*/ 64367 w 95725"/>
                  <a:gd name="connsiteY9" fmla="*/ 50265 h 72900"/>
                  <a:gd name="connsiteX10" fmla="*/ 56747 w 95725"/>
                  <a:gd name="connsiteY10" fmla="*/ 14356 h 72900"/>
                  <a:gd name="connsiteX11" fmla="*/ 48270 w 95725"/>
                  <a:gd name="connsiteY11" fmla="*/ 15499 h 72900"/>
                  <a:gd name="connsiteX12" fmla="*/ 49317 w 95725"/>
                  <a:gd name="connsiteY12" fmla="*/ 46836 h 72900"/>
                  <a:gd name="connsiteX13" fmla="*/ 30553 w 95725"/>
                  <a:gd name="connsiteY13" fmla="*/ 58457 h 72900"/>
                  <a:gd name="connsiteX14" fmla="*/ 22076 w 95725"/>
                  <a:gd name="connsiteY14" fmla="*/ 46455 h 72900"/>
                  <a:gd name="connsiteX15" fmla="*/ 5693 w 95725"/>
                  <a:gd name="connsiteY15" fmla="*/ 2831 h 72900"/>
                  <a:gd name="connsiteX16" fmla="*/ 73 w 95725"/>
                  <a:gd name="connsiteY16" fmla="*/ 4259 h 72900"/>
                  <a:gd name="connsiteX17" fmla="*/ 73 w 95725"/>
                  <a:gd name="connsiteY17" fmla="*/ 4259 h 7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725" h="72900">
                    <a:moveTo>
                      <a:pt x="73" y="4259"/>
                    </a:moveTo>
                    <a:cubicBezTo>
                      <a:pt x="3693" y="23309"/>
                      <a:pt x="10741" y="65219"/>
                      <a:pt x="34363" y="70553"/>
                    </a:cubicBezTo>
                    <a:cubicBezTo>
                      <a:pt x="62367" y="76840"/>
                      <a:pt x="58842" y="27500"/>
                      <a:pt x="56652" y="13213"/>
                    </a:cubicBezTo>
                    <a:cubicBezTo>
                      <a:pt x="55890" y="8450"/>
                      <a:pt x="47793" y="9498"/>
                      <a:pt x="48174" y="14356"/>
                    </a:cubicBezTo>
                    <a:cubicBezTo>
                      <a:pt x="49317" y="27310"/>
                      <a:pt x="56366" y="88556"/>
                      <a:pt x="81988" y="69125"/>
                    </a:cubicBezTo>
                    <a:cubicBezTo>
                      <a:pt x="97228" y="57504"/>
                      <a:pt x="98085" y="18737"/>
                      <a:pt x="92751" y="2545"/>
                    </a:cubicBezTo>
                    <a:cubicBezTo>
                      <a:pt x="91513" y="-1170"/>
                      <a:pt x="84941" y="-789"/>
                      <a:pt x="85512" y="3497"/>
                    </a:cubicBezTo>
                    <a:cubicBezTo>
                      <a:pt x="87227" y="17309"/>
                      <a:pt x="86846" y="31120"/>
                      <a:pt x="83798" y="44741"/>
                    </a:cubicBezTo>
                    <a:cubicBezTo>
                      <a:pt x="83322" y="46931"/>
                      <a:pt x="83036" y="49979"/>
                      <a:pt x="81893" y="51980"/>
                    </a:cubicBezTo>
                    <a:cubicBezTo>
                      <a:pt x="73701" y="66362"/>
                      <a:pt x="67415" y="58742"/>
                      <a:pt x="64367" y="50265"/>
                    </a:cubicBezTo>
                    <a:cubicBezTo>
                      <a:pt x="60176" y="38645"/>
                      <a:pt x="57985" y="26643"/>
                      <a:pt x="56747" y="14356"/>
                    </a:cubicBezTo>
                    <a:cubicBezTo>
                      <a:pt x="53889" y="14737"/>
                      <a:pt x="51127" y="15118"/>
                      <a:pt x="48270" y="15499"/>
                    </a:cubicBezTo>
                    <a:cubicBezTo>
                      <a:pt x="49889" y="25500"/>
                      <a:pt x="51889" y="36740"/>
                      <a:pt x="49317" y="46836"/>
                    </a:cubicBezTo>
                    <a:cubicBezTo>
                      <a:pt x="47317" y="54742"/>
                      <a:pt x="39697" y="61790"/>
                      <a:pt x="30553" y="58457"/>
                    </a:cubicBezTo>
                    <a:cubicBezTo>
                      <a:pt x="27029" y="57123"/>
                      <a:pt x="23695" y="49503"/>
                      <a:pt x="22076" y="46455"/>
                    </a:cubicBezTo>
                    <a:cubicBezTo>
                      <a:pt x="14646" y="32739"/>
                      <a:pt x="9598" y="17785"/>
                      <a:pt x="5693" y="2831"/>
                    </a:cubicBezTo>
                    <a:cubicBezTo>
                      <a:pt x="4740" y="-979"/>
                      <a:pt x="-689" y="545"/>
                      <a:pt x="73" y="4259"/>
                    </a:cubicBezTo>
                    <a:lnTo>
                      <a:pt x="73" y="4259"/>
                    </a:ln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19340" name="Graphic 19209">
                <a:extLst>
                  <a:ext uri="{FF2B5EF4-FFF2-40B4-BE49-F238E27FC236}">
                    <a16:creationId xmlns=""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5884144" y="3273447"/>
                <a:ext cx="347110" cy="461861"/>
                <a:chOff x="5884144" y="3273447"/>
                <a:chExt cx="347110" cy="461861"/>
              </a:xfrm>
            </p:grpSpPr>
            <p:grpSp>
              <p:nvGrpSpPr>
                <p:cNvPr id="19341" name="Graphic 19209">
                  <a:extLst>
                    <a:ext uri="{FF2B5EF4-FFF2-40B4-BE49-F238E27FC236}">
                      <a16:creationId xmlns="" xmlns:a16="http://schemas.microsoft.com/office/drawing/2014/main" id="{3994023D-35DD-47DD-A374-668B765813EC}"/>
                    </a:ext>
                  </a:extLst>
                </p:cNvPr>
                <p:cNvGrpSpPr/>
                <p:nvPr/>
              </p:nvGrpSpPr>
              <p:grpSpPr>
                <a:xfrm>
                  <a:off x="6136195" y="3428904"/>
                  <a:ext cx="95059" cy="269555"/>
                  <a:chOff x="6136195" y="3428904"/>
                  <a:chExt cx="95059" cy="269555"/>
                </a:xfrm>
              </p:grpSpPr>
              <p:sp>
                <p:nvSpPr>
                  <p:cNvPr id="19342" name="Freeform: Shape 19341">
                    <a:extLst>
                      <a:ext uri="{FF2B5EF4-FFF2-40B4-BE49-F238E27FC236}">
                        <a16:creationId xmlns="" xmlns:a16="http://schemas.microsoft.com/office/drawing/2014/main" id="{1EFB6583-699E-4BB4-8E77-B39733F34646}"/>
                      </a:ext>
                    </a:extLst>
                  </p:cNvPr>
                  <p:cNvSpPr/>
                  <p:nvPr/>
                </p:nvSpPr>
                <p:spPr>
                  <a:xfrm>
                    <a:off x="6136195" y="3428904"/>
                    <a:ext cx="95059" cy="268042"/>
                  </a:xfrm>
                  <a:custGeom>
                    <a:avLst/>
                    <a:gdLst>
                      <a:gd name="connsiteX0" fmla="*/ 0 w 95059"/>
                      <a:gd name="connsiteY0" fmla="*/ 254127 h 268042"/>
                      <a:gd name="connsiteX1" fmla="*/ 29908 w 95059"/>
                      <a:gd name="connsiteY1" fmla="*/ 58769 h 268042"/>
                      <a:gd name="connsiteX2" fmla="*/ 74486 w 95059"/>
                      <a:gd name="connsiteY2" fmla="*/ 0 h 268042"/>
                      <a:gd name="connsiteX3" fmla="*/ 95059 w 95059"/>
                      <a:gd name="connsiteY3" fmla="*/ 69152 h 268042"/>
                      <a:gd name="connsiteX4" fmla="*/ 75629 w 95059"/>
                      <a:gd name="connsiteY4" fmla="*/ 264795 h 268042"/>
                      <a:gd name="connsiteX5" fmla="*/ 0 w 95059"/>
                      <a:gd name="connsiteY5" fmla="*/ 254127 h 268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059" h="268042">
                        <a:moveTo>
                          <a:pt x="0" y="254127"/>
                        </a:moveTo>
                        <a:lnTo>
                          <a:pt x="29908" y="58769"/>
                        </a:lnTo>
                        <a:lnTo>
                          <a:pt x="74486" y="0"/>
                        </a:lnTo>
                        <a:lnTo>
                          <a:pt x="95059" y="69152"/>
                        </a:lnTo>
                        <a:lnTo>
                          <a:pt x="75629" y="264795"/>
                        </a:lnTo>
                        <a:cubicBezTo>
                          <a:pt x="75533" y="264795"/>
                          <a:pt x="30956" y="276987"/>
                          <a:pt x="0" y="254127"/>
                        </a:cubicBezTo>
                        <a:close/>
                      </a:path>
                    </a:pathLst>
                  </a:custGeom>
                  <a:solidFill>
                    <a:srgbClr val="8C235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43" name="Freeform: Shape 19342">
                    <a:extLst>
                      <a:ext uri="{FF2B5EF4-FFF2-40B4-BE49-F238E27FC236}">
                        <a16:creationId xmlns="" xmlns:a16="http://schemas.microsoft.com/office/drawing/2014/main" id="{A5CCCA7B-89D1-463D-BFBF-E25DC1EE6705}"/>
                      </a:ext>
                    </a:extLst>
                  </p:cNvPr>
                  <p:cNvSpPr/>
                  <p:nvPr/>
                </p:nvSpPr>
                <p:spPr>
                  <a:xfrm>
                    <a:off x="6166008" y="3455859"/>
                    <a:ext cx="65151" cy="42195"/>
                  </a:xfrm>
                  <a:custGeom>
                    <a:avLst/>
                    <a:gdLst>
                      <a:gd name="connsiteX0" fmla="*/ 24098 w 65151"/>
                      <a:gd name="connsiteY0" fmla="*/ 0 h 42195"/>
                      <a:gd name="connsiteX1" fmla="*/ 52959 w 65151"/>
                      <a:gd name="connsiteY1" fmla="*/ 2762 h 42195"/>
                      <a:gd name="connsiteX2" fmla="*/ 65151 w 65151"/>
                      <a:gd name="connsiteY2" fmla="*/ 42196 h 42195"/>
                      <a:gd name="connsiteX3" fmla="*/ 0 w 65151"/>
                      <a:gd name="connsiteY3" fmla="*/ 31718 h 42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151" h="42195">
                        <a:moveTo>
                          <a:pt x="24098" y="0"/>
                        </a:moveTo>
                        <a:lnTo>
                          <a:pt x="52959" y="2762"/>
                        </a:lnTo>
                        <a:lnTo>
                          <a:pt x="65151" y="42196"/>
                        </a:lnTo>
                        <a:lnTo>
                          <a:pt x="0" y="31718"/>
                        </a:lnTo>
                        <a:close/>
                      </a:path>
                    </a:pathLst>
                  </a:custGeom>
                  <a:solidFill>
                    <a:srgbClr val="E8A18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44" name="Freeform: Shape 19343">
                    <a:extLst>
                      <a:ext uri="{FF2B5EF4-FFF2-40B4-BE49-F238E27FC236}">
                        <a16:creationId xmlns="" xmlns:a16="http://schemas.microsoft.com/office/drawing/2014/main" id="{73723A68-3DF4-47C7-8DDD-30FF51C4444E}"/>
                      </a:ext>
                    </a:extLst>
                  </p:cNvPr>
                  <p:cNvSpPr/>
                  <p:nvPr/>
                </p:nvSpPr>
                <p:spPr>
                  <a:xfrm>
                    <a:off x="6136195" y="3666613"/>
                    <a:ext cx="74961" cy="31845"/>
                  </a:xfrm>
                  <a:custGeom>
                    <a:avLst/>
                    <a:gdLst>
                      <a:gd name="connsiteX0" fmla="*/ 74962 w 74961"/>
                      <a:gd name="connsiteY0" fmla="*/ 27371 h 31845"/>
                      <a:gd name="connsiteX1" fmla="*/ 41434 w 74961"/>
                      <a:gd name="connsiteY1" fmla="*/ 511 h 31845"/>
                      <a:gd name="connsiteX2" fmla="*/ 0 w 74961"/>
                      <a:gd name="connsiteY2" fmla="*/ 16322 h 31845"/>
                      <a:gd name="connsiteX3" fmla="*/ 37814 w 74961"/>
                      <a:gd name="connsiteY3" fmla="*/ 30895 h 31845"/>
                      <a:gd name="connsiteX4" fmla="*/ 74962 w 74961"/>
                      <a:gd name="connsiteY4" fmla="*/ 27371 h 318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961" h="31845">
                        <a:moveTo>
                          <a:pt x="74962" y="27371"/>
                        </a:moveTo>
                        <a:cubicBezTo>
                          <a:pt x="69247" y="13560"/>
                          <a:pt x="56102" y="3082"/>
                          <a:pt x="41434" y="511"/>
                        </a:cubicBezTo>
                        <a:cubicBezTo>
                          <a:pt x="26765" y="-2061"/>
                          <a:pt x="10192" y="5368"/>
                          <a:pt x="0" y="16322"/>
                        </a:cubicBezTo>
                        <a:cubicBezTo>
                          <a:pt x="0" y="16322"/>
                          <a:pt x="8954" y="27181"/>
                          <a:pt x="37814" y="30895"/>
                        </a:cubicBezTo>
                        <a:cubicBezTo>
                          <a:pt x="63151" y="34324"/>
                          <a:pt x="74962" y="27371"/>
                          <a:pt x="74962" y="27371"/>
                        </a:cubicBezTo>
                        <a:close/>
                      </a:path>
                    </a:pathLst>
                  </a:custGeom>
                  <a:solidFill>
                    <a:srgbClr val="54174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45" name="Freeform: Shape 19344">
                    <a:extLst>
                      <a:ext uri="{FF2B5EF4-FFF2-40B4-BE49-F238E27FC236}">
                        <a16:creationId xmlns="" xmlns:a16="http://schemas.microsoft.com/office/drawing/2014/main" id="{03C68594-B19E-436E-9FE9-4E2D2F3BF57F}"/>
                      </a:ext>
                    </a:extLst>
                  </p:cNvPr>
                  <p:cNvSpPr/>
                  <p:nvPr/>
                </p:nvSpPr>
                <p:spPr>
                  <a:xfrm>
                    <a:off x="6154099" y="3488721"/>
                    <a:ext cx="29070" cy="182765"/>
                  </a:xfrm>
                  <a:custGeom>
                    <a:avLst/>
                    <a:gdLst>
                      <a:gd name="connsiteX0" fmla="*/ 2384 w 29070"/>
                      <a:gd name="connsiteY0" fmla="*/ 181928 h 182765"/>
                      <a:gd name="connsiteX1" fmla="*/ 29054 w 29070"/>
                      <a:gd name="connsiteY1" fmla="*/ 1714 h 182765"/>
                      <a:gd name="connsiteX2" fmla="*/ 25435 w 29070"/>
                      <a:gd name="connsiteY2" fmla="*/ 1714 h 182765"/>
                      <a:gd name="connsiteX3" fmla="*/ 3 w 29070"/>
                      <a:gd name="connsiteY3" fmla="*/ 181642 h 182765"/>
                      <a:gd name="connsiteX4" fmla="*/ 2384 w 29070"/>
                      <a:gd name="connsiteY4" fmla="*/ 181928 h 182765"/>
                      <a:gd name="connsiteX5" fmla="*/ 2384 w 29070"/>
                      <a:gd name="connsiteY5" fmla="*/ 181928 h 182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070" h="182765">
                        <a:moveTo>
                          <a:pt x="2384" y="181928"/>
                        </a:moveTo>
                        <a:cubicBezTo>
                          <a:pt x="12576" y="122110"/>
                          <a:pt x="21148" y="61817"/>
                          <a:pt x="29054" y="1714"/>
                        </a:cubicBezTo>
                        <a:cubicBezTo>
                          <a:pt x="29340" y="-571"/>
                          <a:pt x="25816" y="-571"/>
                          <a:pt x="25435" y="1714"/>
                        </a:cubicBezTo>
                        <a:cubicBezTo>
                          <a:pt x="17434" y="61722"/>
                          <a:pt x="7432" y="121539"/>
                          <a:pt x="3" y="181642"/>
                        </a:cubicBezTo>
                        <a:cubicBezTo>
                          <a:pt x="-92" y="182880"/>
                          <a:pt x="2194" y="183261"/>
                          <a:pt x="2384" y="181928"/>
                        </a:cubicBezTo>
                        <a:lnTo>
                          <a:pt x="2384" y="181928"/>
                        </a:lnTo>
                        <a:close/>
                      </a:path>
                    </a:pathLst>
                  </a:custGeom>
                  <a:solidFill>
                    <a:srgbClr val="54174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46" name="Freeform: Shape 19345">
                    <a:extLst>
                      <a:ext uri="{FF2B5EF4-FFF2-40B4-BE49-F238E27FC236}">
                        <a16:creationId xmlns="" xmlns:a16="http://schemas.microsoft.com/office/drawing/2014/main" id="{19A03328-92FB-4015-BF51-E639AEEB0A66}"/>
                      </a:ext>
                    </a:extLst>
                  </p:cNvPr>
                  <p:cNvSpPr/>
                  <p:nvPr/>
                </p:nvSpPr>
                <p:spPr>
                  <a:xfrm>
                    <a:off x="6178769" y="3494440"/>
                    <a:ext cx="29072" cy="177768"/>
                  </a:xfrm>
                  <a:custGeom>
                    <a:avLst/>
                    <a:gdLst>
                      <a:gd name="connsiteX0" fmla="*/ 2384 w 29072"/>
                      <a:gd name="connsiteY0" fmla="*/ 176970 h 177768"/>
                      <a:gd name="connsiteX1" fmla="*/ 29054 w 29072"/>
                      <a:gd name="connsiteY1" fmla="*/ 1996 h 177768"/>
                      <a:gd name="connsiteX2" fmla="*/ 25911 w 29072"/>
                      <a:gd name="connsiteY2" fmla="*/ 1138 h 177768"/>
                      <a:gd name="connsiteX3" fmla="*/ 3 w 29072"/>
                      <a:gd name="connsiteY3" fmla="*/ 176684 h 177768"/>
                      <a:gd name="connsiteX4" fmla="*/ 2384 w 29072"/>
                      <a:gd name="connsiteY4" fmla="*/ 176970 h 177768"/>
                      <a:gd name="connsiteX5" fmla="*/ 2384 w 29072"/>
                      <a:gd name="connsiteY5" fmla="*/ 176970 h 1777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072" h="177768">
                        <a:moveTo>
                          <a:pt x="2384" y="176970"/>
                        </a:moveTo>
                        <a:cubicBezTo>
                          <a:pt x="12385" y="118867"/>
                          <a:pt x="19720" y="60193"/>
                          <a:pt x="29054" y="1996"/>
                        </a:cubicBezTo>
                        <a:cubicBezTo>
                          <a:pt x="29340" y="-4"/>
                          <a:pt x="26197" y="-862"/>
                          <a:pt x="25911" y="1138"/>
                        </a:cubicBezTo>
                        <a:cubicBezTo>
                          <a:pt x="17720" y="59717"/>
                          <a:pt x="7528" y="118010"/>
                          <a:pt x="3" y="176684"/>
                        </a:cubicBezTo>
                        <a:cubicBezTo>
                          <a:pt x="-92" y="177923"/>
                          <a:pt x="2099" y="178208"/>
                          <a:pt x="2384" y="176970"/>
                        </a:cubicBezTo>
                        <a:lnTo>
                          <a:pt x="2384" y="176970"/>
                        </a:lnTo>
                        <a:close/>
                      </a:path>
                    </a:pathLst>
                  </a:custGeom>
                  <a:solidFill>
                    <a:srgbClr val="54174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47" name="Freeform: Shape 19346">
                    <a:extLst>
                      <a:ext uri="{FF2B5EF4-FFF2-40B4-BE49-F238E27FC236}">
                        <a16:creationId xmlns="" xmlns:a16="http://schemas.microsoft.com/office/drawing/2014/main" id="{9F0C448C-2BF0-43F9-BBFC-F1E736612A46}"/>
                      </a:ext>
                    </a:extLst>
                  </p:cNvPr>
                  <p:cNvSpPr/>
                  <p:nvPr/>
                </p:nvSpPr>
                <p:spPr>
                  <a:xfrm>
                    <a:off x="6202962" y="3496531"/>
                    <a:ext cx="24213" cy="190846"/>
                  </a:xfrm>
                  <a:custGeom>
                    <a:avLst/>
                    <a:gdLst>
                      <a:gd name="connsiteX0" fmla="*/ 1909 w 24213"/>
                      <a:gd name="connsiteY0" fmla="*/ 190119 h 190846"/>
                      <a:gd name="connsiteX1" fmla="*/ 24197 w 24213"/>
                      <a:gd name="connsiteY1" fmla="*/ 1714 h 190846"/>
                      <a:gd name="connsiteX2" fmla="*/ 20673 w 24213"/>
                      <a:gd name="connsiteY2" fmla="*/ 1714 h 190846"/>
                      <a:gd name="connsiteX3" fmla="*/ 4 w 24213"/>
                      <a:gd name="connsiteY3" fmla="*/ 189833 h 190846"/>
                      <a:gd name="connsiteX4" fmla="*/ 1909 w 24213"/>
                      <a:gd name="connsiteY4" fmla="*/ 190119 h 190846"/>
                      <a:gd name="connsiteX5" fmla="*/ 1909 w 24213"/>
                      <a:gd name="connsiteY5" fmla="*/ 190119 h 190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213" h="190846">
                        <a:moveTo>
                          <a:pt x="1909" y="190119"/>
                        </a:moveTo>
                        <a:cubicBezTo>
                          <a:pt x="11148" y="127635"/>
                          <a:pt x="16863" y="64484"/>
                          <a:pt x="24197" y="1714"/>
                        </a:cubicBezTo>
                        <a:cubicBezTo>
                          <a:pt x="24483" y="-571"/>
                          <a:pt x="20863" y="-571"/>
                          <a:pt x="20673" y="1714"/>
                        </a:cubicBezTo>
                        <a:cubicBezTo>
                          <a:pt x="14005" y="64389"/>
                          <a:pt x="5147" y="126968"/>
                          <a:pt x="4" y="189833"/>
                        </a:cubicBezTo>
                        <a:cubicBezTo>
                          <a:pt x="-92" y="190976"/>
                          <a:pt x="1718" y="191262"/>
                          <a:pt x="1909" y="190119"/>
                        </a:cubicBezTo>
                        <a:lnTo>
                          <a:pt x="1909" y="190119"/>
                        </a:lnTo>
                        <a:close/>
                      </a:path>
                    </a:pathLst>
                  </a:custGeom>
                  <a:solidFill>
                    <a:srgbClr val="54174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sp>
              <p:nvSpPr>
                <p:cNvPr id="19348" name="Freeform: Shape 19347">
                  <a:extLst>
                    <a:ext uri="{FF2B5EF4-FFF2-40B4-BE49-F238E27FC236}">
                      <a16:creationId xmlns="" xmlns:a16="http://schemas.microsoft.com/office/drawing/2014/main" id="{604506CD-0CED-402F-B486-BF8932381F68}"/>
                    </a:ext>
                  </a:extLst>
                </p:cNvPr>
                <p:cNvSpPr/>
                <p:nvPr/>
              </p:nvSpPr>
              <p:spPr>
                <a:xfrm>
                  <a:off x="6110001" y="3533857"/>
                  <a:ext cx="110595" cy="113645"/>
                </a:xfrm>
                <a:custGeom>
                  <a:avLst/>
                  <a:gdLst>
                    <a:gd name="connsiteX0" fmla="*/ 0 w 110595"/>
                    <a:gd name="connsiteY0" fmla="*/ 51733 h 113645"/>
                    <a:gd name="connsiteX1" fmla="*/ 36767 w 110595"/>
                    <a:gd name="connsiteY1" fmla="*/ 37255 h 113645"/>
                    <a:gd name="connsiteX2" fmla="*/ 43529 w 110595"/>
                    <a:gd name="connsiteY2" fmla="*/ 394 h 113645"/>
                    <a:gd name="connsiteX3" fmla="*/ 52292 w 110595"/>
                    <a:gd name="connsiteY3" fmla="*/ 37255 h 113645"/>
                    <a:gd name="connsiteX4" fmla="*/ 100775 w 110595"/>
                    <a:gd name="connsiteY4" fmla="*/ 4299 h 113645"/>
                    <a:gd name="connsiteX5" fmla="*/ 70771 w 110595"/>
                    <a:gd name="connsiteY5" fmla="*/ 49066 h 113645"/>
                    <a:gd name="connsiteX6" fmla="*/ 109538 w 110595"/>
                    <a:gd name="connsiteY6" fmla="*/ 25825 h 113645"/>
                    <a:gd name="connsiteX7" fmla="*/ 72771 w 110595"/>
                    <a:gd name="connsiteY7" fmla="*/ 70117 h 113645"/>
                    <a:gd name="connsiteX8" fmla="*/ 103727 w 110595"/>
                    <a:gd name="connsiteY8" fmla="*/ 55543 h 113645"/>
                    <a:gd name="connsiteX9" fmla="*/ 15526 w 110595"/>
                    <a:gd name="connsiteY9" fmla="*/ 113646 h 113645"/>
                    <a:gd name="connsiteX10" fmla="*/ 0 w 110595"/>
                    <a:gd name="connsiteY10" fmla="*/ 51733 h 113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0595" h="113645">
                      <a:moveTo>
                        <a:pt x="0" y="51733"/>
                      </a:moveTo>
                      <a:lnTo>
                        <a:pt x="36767" y="37255"/>
                      </a:lnTo>
                      <a:lnTo>
                        <a:pt x="43529" y="394"/>
                      </a:lnTo>
                      <a:cubicBezTo>
                        <a:pt x="58102" y="-4464"/>
                        <a:pt x="52292" y="37255"/>
                        <a:pt x="52292" y="37255"/>
                      </a:cubicBezTo>
                      <a:cubicBezTo>
                        <a:pt x="52292" y="37255"/>
                        <a:pt x="98774" y="-4464"/>
                        <a:pt x="100775" y="4299"/>
                      </a:cubicBezTo>
                      <a:cubicBezTo>
                        <a:pt x="102679" y="13062"/>
                        <a:pt x="70771" y="49066"/>
                        <a:pt x="70771" y="49066"/>
                      </a:cubicBezTo>
                      <a:cubicBezTo>
                        <a:pt x="70771" y="49066"/>
                        <a:pt x="118205" y="5823"/>
                        <a:pt x="109538" y="25825"/>
                      </a:cubicBezTo>
                      <a:cubicBezTo>
                        <a:pt x="100775" y="45923"/>
                        <a:pt x="72771" y="70117"/>
                        <a:pt x="72771" y="70117"/>
                      </a:cubicBezTo>
                      <a:cubicBezTo>
                        <a:pt x="72771" y="70117"/>
                        <a:pt x="109538" y="42018"/>
                        <a:pt x="103727" y="55543"/>
                      </a:cubicBezTo>
                      <a:cubicBezTo>
                        <a:pt x="97917" y="69069"/>
                        <a:pt x="15526" y="113646"/>
                        <a:pt x="15526" y="113646"/>
                      </a:cubicBezTo>
                      <a:lnTo>
                        <a:pt x="0" y="51733"/>
                      </a:lnTo>
                      <a:close/>
                    </a:path>
                  </a:pathLst>
                </a:custGeom>
                <a:solidFill>
                  <a:srgbClr val="A77C6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19349" name="Graphic 19209">
                  <a:extLst>
                    <a:ext uri="{FF2B5EF4-FFF2-40B4-BE49-F238E27FC236}">
                      <a16:creationId xmlns="" xmlns:a16="http://schemas.microsoft.com/office/drawing/2014/main" id="{3994023D-35DD-47DD-A374-668B765813EC}"/>
                    </a:ext>
                  </a:extLst>
                </p:cNvPr>
                <p:cNvGrpSpPr/>
                <p:nvPr/>
              </p:nvGrpSpPr>
              <p:grpSpPr>
                <a:xfrm>
                  <a:off x="5884144" y="3273447"/>
                  <a:ext cx="250859" cy="461861"/>
                  <a:chOff x="5884144" y="3273447"/>
                  <a:chExt cx="250859" cy="461861"/>
                </a:xfrm>
              </p:grpSpPr>
              <p:sp>
                <p:nvSpPr>
                  <p:cNvPr id="19350" name="Freeform: Shape 19349">
                    <a:extLst>
                      <a:ext uri="{FF2B5EF4-FFF2-40B4-BE49-F238E27FC236}">
                        <a16:creationId xmlns="" xmlns:a16="http://schemas.microsoft.com/office/drawing/2014/main" id="{2D9DAA72-930D-4661-B4A1-166A744AEA87}"/>
                      </a:ext>
                    </a:extLst>
                  </p:cNvPr>
                  <p:cNvSpPr/>
                  <p:nvPr/>
                </p:nvSpPr>
                <p:spPr>
                  <a:xfrm>
                    <a:off x="5889042" y="3321985"/>
                    <a:ext cx="242391" cy="407830"/>
                  </a:xfrm>
                  <a:custGeom>
                    <a:avLst/>
                    <a:gdLst>
                      <a:gd name="connsiteX0" fmla="*/ 123614 w 242391"/>
                      <a:gd name="connsiteY0" fmla="*/ 6811 h 407830"/>
                      <a:gd name="connsiteX1" fmla="*/ 361 w 242391"/>
                      <a:gd name="connsiteY1" fmla="*/ 294466 h 407830"/>
                      <a:gd name="connsiteX2" fmla="*/ 85609 w 242391"/>
                      <a:gd name="connsiteY2" fmla="*/ 404098 h 407830"/>
                      <a:gd name="connsiteX3" fmla="*/ 242391 w 242391"/>
                      <a:gd name="connsiteY3" fmla="*/ 341710 h 407830"/>
                      <a:gd name="connsiteX4" fmla="*/ 214959 w 242391"/>
                      <a:gd name="connsiteY4" fmla="*/ 256461 h 407830"/>
                      <a:gd name="connsiteX5" fmla="*/ 138854 w 242391"/>
                      <a:gd name="connsiteY5" fmla="*/ 257985 h 407830"/>
                      <a:gd name="connsiteX6" fmla="*/ 224103 w 242391"/>
                      <a:gd name="connsiteY6" fmla="*/ 113395 h 407830"/>
                      <a:gd name="connsiteX7" fmla="*/ 123614 w 242391"/>
                      <a:gd name="connsiteY7" fmla="*/ 6811 h 407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42391" h="407830">
                        <a:moveTo>
                          <a:pt x="123614" y="6811"/>
                        </a:moveTo>
                        <a:cubicBezTo>
                          <a:pt x="123614" y="6811"/>
                          <a:pt x="3409" y="216837"/>
                          <a:pt x="361" y="294466"/>
                        </a:cubicBezTo>
                        <a:cubicBezTo>
                          <a:pt x="-2687" y="372094"/>
                          <a:pt x="12553" y="422291"/>
                          <a:pt x="85609" y="404098"/>
                        </a:cubicBezTo>
                        <a:cubicBezTo>
                          <a:pt x="158666" y="385810"/>
                          <a:pt x="242391" y="341710"/>
                          <a:pt x="242391" y="341710"/>
                        </a:cubicBezTo>
                        <a:lnTo>
                          <a:pt x="214959" y="256461"/>
                        </a:lnTo>
                        <a:lnTo>
                          <a:pt x="138854" y="257985"/>
                        </a:lnTo>
                        <a:lnTo>
                          <a:pt x="224103" y="113395"/>
                        </a:lnTo>
                        <a:cubicBezTo>
                          <a:pt x="224103" y="113395"/>
                          <a:pt x="245439" y="-32813"/>
                          <a:pt x="123614" y="6811"/>
                        </a:cubicBezTo>
                        <a:close/>
                      </a:path>
                    </a:pathLst>
                  </a:custGeom>
                  <a:solidFill>
                    <a:srgbClr val="297D9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51" name="Freeform: Shape 19350">
                    <a:extLst>
                      <a:ext uri="{FF2B5EF4-FFF2-40B4-BE49-F238E27FC236}">
                        <a16:creationId xmlns="" xmlns:a16="http://schemas.microsoft.com/office/drawing/2014/main" id="{2A592B5C-B35F-4ECF-B9D6-ADA7FC1CE52D}"/>
                      </a:ext>
                    </a:extLst>
                  </p:cNvPr>
                  <p:cNvSpPr/>
                  <p:nvPr/>
                </p:nvSpPr>
                <p:spPr>
                  <a:xfrm>
                    <a:off x="5884144" y="3273447"/>
                    <a:ext cx="250859" cy="461861"/>
                  </a:xfrm>
                  <a:custGeom>
                    <a:avLst/>
                    <a:gdLst>
                      <a:gd name="connsiteX0" fmla="*/ 225857 w 250859"/>
                      <a:gd name="connsiteY0" fmla="*/ 160029 h 461861"/>
                      <a:gd name="connsiteX1" fmla="*/ 140608 w 250859"/>
                      <a:gd name="connsiteY1" fmla="*/ 304618 h 461861"/>
                      <a:gd name="connsiteX2" fmla="*/ 143751 w 250859"/>
                      <a:gd name="connsiteY2" fmla="*/ 310048 h 461861"/>
                      <a:gd name="connsiteX3" fmla="*/ 217761 w 250859"/>
                      <a:gd name="connsiteY3" fmla="*/ 308524 h 461861"/>
                      <a:gd name="connsiteX4" fmla="*/ 238144 w 250859"/>
                      <a:gd name="connsiteY4" fmla="*/ 373389 h 461861"/>
                      <a:gd name="connsiteX5" fmla="*/ 239001 w 250859"/>
                      <a:gd name="connsiteY5" fmla="*/ 390343 h 461861"/>
                      <a:gd name="connsiteX6" fmla="*/ 178613 w 250859"/>
                      <a:gd name="connsiteY6" fmla="*/ 418061 h 461861"/>
                      <a:gd name="connsiteX7" fmla="*/ 10211 w 250859"/>
                      <a:gd name="connsiteY7" fmla="*/ 387676 h 461861"/>
                      <a:gd name="connsiteX8" fmla="*/ 80029 w 250859"/>
                      <a:gd name="connsiteY8" fmla="*/ 154123 h 461861"/>
                      <a:gd name="connsiteX9" fmla="*/ 190138 w 250859"/>
                      <a:gd name="connsiteY9" fmla="*/ 7248 h 461861"/>
                      <a:gd name="connsiteX10" fmla="*/ 188233 w 250859"/>
                      <a:gd name="connsiteY10" fmla="*/ 295 h 461861"/>
                      <a:gd name="connsiteX11" fmla="*/ 100889 w 250859"/>
                      <a:gd name="connsiteY11" fmla="*/ 98212 h 461861"/>
                      <a:gd name="connsiteX12" fmla="*/ 7068 w 250859"/>
                      <a:gd name="connsiteY12" fmla="*/ 311095 h 461861"/>
                      <a:gd name="connsiteX13" fmla="*/ 39738 w 250859"/>
                      <a:gd name="connsiteY13" fmla="*/ 455780 h 461861"/>
                      <a:gd name="connsiteX14" fmla="*/ 249098 w 250859"/>
                      <a:gd name="connsiteY14" fmla="*/ 393391 h 461861"/>
                      <a:gd name="connsiteX15" fmla="*/ 250717 w 250859"/>
                      <a:gd name="connsiteY15" fmla="*/ 389296 h 461861"/>
                      <a:gd name="connsiteX16" fmla="*/ 223285 w 250859"/>
                      <a:gd name="connsiteY16" fmla="*/ 304047 h 461861"/>
                      <a:gd name="connsiteX17" fmla="*/ 219761 w 250859"/>
                      <a:gd name="connsiteY17" fmla="*/ 301380 h 461861"/>
                      <a:gd name="connsiteX18" fmla="*/ 151562 w 250859"/>
                      <a:gd name="connsiteY18" fmla="*/ 302713 h 461861"/>
                      <a:gd name="connsiteX19" fmla="*/ 148990 w 250859"/>
                      <a:gd name="connsiteY19" fmla="*/ 304618 h 461861"/>
                      <a:gd name="connsiteX20" fmla="*/ 163754 w 250859"/>
                      <a:gd name="connsiteY20" fmla="*/ 279663 h 461861"/>
                      <a:gd name="connsiteX21" fmla="*/ 232143 w 250859"/>
                      <a:gd name="connsiteY21" fmla="*/ 163744 h 461861"/>
                      <a:gd name="connsiteX22" fmla="*/ 225857 w 250859"/>
                      <a:gd name="connsiteY22" fmla="*/ 160029 h 461861"/>
                      <a:gd name="connsiteX23" fmla="*/ 225857 w 250859"/>
                      <a:gd name="connsiteY23" fmla="*/ 160029 h 461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250859" h="461861">
                        <a:moveTo>
                          <a:pt x="225857" y="160029"/>
                        </a:moveTo>
                        <a:cubicBezTo>
                          <a:pt x="197472" y="208225"/>
                          <a:pt x="168993" y="256422"/>
                          <a:pt x="140608" y="304618"/>
                        </a:cubicBezTo>
                        <a:cubicBezTo>
                          <a:pt x="139275" y="307000"/>
                          <a:pt x="140989" y="310143"/>
                          <a:pt x="143751" y="310048"/>
                        </a:cubicBezTo>
                        <a:cubicBezTo>
                          <a:pt x="160039" y="309762"/>
                          <a:pt x="204045" y="300808"/>
                          <a:pt x="217761" y="308524"/>
                        </a:cubicBezTo>
                        <a:cubicBezTo>
                          <a:pt x="222618" y="311286"/>
                          <a:pt x="236525" y="361864"/>
                          <a:pt x="238144" y="373389"/>
                        </a:cubicBezTo>
                        <a:cubicBezTo>
                          <a:pt x="240525" y="390724"/>
                          <a:pt x="243669" y="382723"/>
                          <a:pt x="239001" y="390343"/>
                        </a:cubicBezTo>
                        <a:cubicBezTo>
                          <a:pt x="231572" y="402535"/>
                          <a:pt x="191186" y="412822"/>
                          <a:pt x="178613" y="418061"/>
                        </a:cubicBezTo>
                        <a:cubicBezTo>
                          <a:pt x="118701" y="443207"/>
                          <a:pt x="21165" y="483879"/>
                          <a:pt x="10211" y="387676"/>
                        </a:cubicBezTo>
                        <a:cubicBezTo>
                          <a:pt x="781" y="304809"/>
                          <a:pt x="43929" y="225942"/>
                          <a:pt x="80029" y="154123"/>
                        </a:cubicBezTo>
                        <a:cubicBezTo>
                          <a:pt x="106128" y="102117"/>
                          <a:pt x="132131" y="31346"/>
                          <a:pt x="190138" y="7248"/>
                        </a:cubicBezTo>
                        <a:cubicBezTo>
                          <a:pt x="194424" y="5533"/>
                          <a:pt x="192519" y="-1515"/>
                          <a:pt x="188233" y="295"/>
                        </a:cubicBezTo>
                        <a:cubicBezTo>
                          <a:pt x="142323" y="19345"/>
                          <a:pt x="122987" y="56968"/>
                          <a:pt x="100889" y="98212"/>
                        </a:cubicBezTo>
                        <a:cubicBezTo>
                          <a:pt x="64980" y="165268"/>
                          <a:pt x="25260" y="236705"/>
                          <a:pt x="7068" y="311095"/>
                        </a:cubicBezTo>
                        <a:cubicBezTo>
                          <a:pt x="-3219" y="353291"/>
                          <a:pt x="-9125" y="434254"/>
                          <a:pt x="39738" y="455780"/>
                        </a:cubicBezTo>
                        <a:cubicBezTo>
                          <a:pt x="97746" y="481307"/>
                          <a:pt x="198139" y="419871"/>
                          <a:pt x="249098" y="393391"/>
                        </a:cubicBezTo>
                        <a:cubicBezTo>
                          <a:pt x="250431" y="392725"/>
                          <a:pt x="251193" y="390724"/>
                          <a:pt x="250717" y="389296"/>
                        </a:cubicBezTo>
                        <a:cubicBezTo>
                          <a:pt x="241573" y="360911"/>
                          <a:pt x="232429" y="332431"/>
                          <a:pt x="223285" y="304047"/>
                        </a:cubicBezTo>
                        <a:cubicBezTo>
                          <a:pt x="222809" y="302523"/>
                          <a:pt x="221380" y="301380"/>
                          <a:pt x="219761" y="301380"/>
                        </a:cubicBezTo>
                        <a:cubicBezTo>
                          <a:pt x="202425" y="301761"/>
                          <a:pt x="166707" y="309857"/>
                          <a:pt x="151562" y="302713"/>
                        </a:cubicBezTo>
                        <a:cubicBezTo>
                          <a:pt x="138894" y="296808"/>
                          <a:pt x="149657" y="312143"/>
                          <a:pt x="148990" y="304618"/>
                        </a:cubicBezTo>
                        <a:cubicBezTo>
                          <a:pt x="148514" y="299380"/>
                          <a:pt x="161182" y="284044"/>
                          <a:pt x="163754" y="279663"/>
                        </a:cubicBezTo>
                        <a:cubicBezTo>
                          <a:pt x="186519" y="240991"/>
                          <a:pt x="209283" y="202415"/>
                          <a:pt x="232143" y="163744"/>
                        </a:cubicBezTo>
                        <a:cubicBezTo>
                          <a:pt x="234525" y="159648"/>
                          <a:pt x="228238" y="156028"/>
                          <a:pt x="225857" y="160029"/>
                        </a:cubicBezTo>
                        <a:lnTo>
                          <a:pt x="225857" y="160029"/>
                        </a:lnTo>
                        <a:close/>
                      </a:path>
                    </a:pathLst>
                  </a:custGeom>
                  <a:solidFill>
                    <a:srgbClr val="56531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52" name="Freeform: Shape 19351">
                    <a:extLst>
                      <a:ext uri="{FF2B5EF4-FFF2-40B4-BE49-F238E27FC236}">
                        <a16:creationId xmlns="" xmlns:a16="http://schemas.microsoft.com/office/drawing/2014/main" id="{5795F87A-1400-4EBB-A91C-E5F5084C2699}"/>
                      </a:ext>
                    </a:extLst>
                  </p:cNvPr>
                  <p:cNvSpPr/>
                  <p:nvPr/>
                </p:nvSpPr>
                <p:spPr>
                  <a:xfrm>
                    <a:off x="5973031" y="3576826"/>
                    <a:ext cx="65075" cy="11436"/>
                  </a:xfrm>
                  <a:custGeom>
                    <a:avLst/>
                    <a:gdLst>
                      <a:gd name="connsiteX0" fmla="*/ 2572 w 65075"/>
                      <a:gd name="connsiteY0" fmla="*/ 11431 h 11436"/>
                      <a:gd name="connsiteX1" fmla="*/ 62580 w 65075"/>
                      <a:gd name="connsiteY1" fmla="*/ 6859 h 11436"/>
                      <a:gd name="connsiteX2" fmla="*/ 61627 w 65075"/>
                      <a:gd name="connsiteY2" fmla="*/ 1 h 11436"/>
                      <a:gd name="connsiteX3" fmla="*/ 2572 w 65075"/>
                      <a:gd name="connsiteY3" fmla="*/ 6097 h 11436"/>
                      <a:gd name="connsiteX4" fmla="*/ 2572 w 65075"/>
                      <a:gd name="connsiteY4" fmla="*/ 11431 h 11436"/>
                      <a:gd name="connsiteX5" fmla="*/ 2572 w 65075"/>
                      <a:gd name="connsiteY5" fmla="*/ 11431 h 11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075" h="11436">
                        <a:moveTo>
                          <a:pt x="2572" y="11431"/>
                        </a:moveTo>
                        <a:cubicBezTo>
                          <a:pt x="22480" y="10479"/>
                          <a:pt x="42768" y="9621"/>
                          <a:pt x="62580" y="6859"/>
                        </a:cubicBezTo>
                        <a:cubicBezTo>
                          <a:pt x="66485" y="6288"/>
                          <a:pt x="65533" y="-94"/>
                          <a:pt x="61627" y="1"/>
                        </a:cubicBezTo>
                        <a:cubicBezTo>
                          <a:pt x="41911" y="858"/>
                          <a:pt x="22098" y="3525"/>
                          <a:pt x="2572" y="6097"/>
                        </a:cubicBezTo>
                        <a:cubicBezTo>
                          <a:pt x="-762" y="6573"/>
                          <a:pt x="-952" y="11622"/>
                          <a:pt x="2572" y="11431"/>
                        </a:cubicBezTo>
                        <a:lnTo>
                          <a:pt x="2572" y="11431"/>
                        </a:lnTo>
                        <a:close/>
                      </a:path>
                    </a:pathLst>
                  </a:custGeom>
                  <a:solidFill>
                    <a:srgbClr val="56531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53" name="Freeform: Shape 19352">
                    <a:extLst>
                      <a:ext uri="{FF2B5EF4-FFF2-40B4-BE49-F238E27FC236}">
                        <a16:creationId xmlns="" xmlns:a16="http://schemas.microsoft.com/office/drawing/2014/main" id="{8BEA0BBD-014C-485A-94F2-3E829A822AE0}"/>
                      </a:ext>
                    </a:extLst>
                  </p:cNvPr>
                  <p:cNvSpPr/>
                  <p:nvPr/>
                </p:nvSpPr>
                <p:spPr>
                  <a:xfrm>
                    <a:off x="6082075" y="3575140"/>
                    <a:ext cx="31594" cy="102069"/>
                  </a:xfrm>
                  <a:custGeom>
                    <a:avLst/>
                    <a:gdLst>
                      <a:gd name="connsiteX0" fmla="*/ 18 w 31594"/>
                      <a:gd name="connsiteY0" fmla="*/ 2449 h 102069"/>
                      <a:gd name="connsiteX1" fmla="*/ 24212 w 31594"/>
                      <a:gd name="connsiteY1" fmla="*/ 99413 h 102069"/>
                      <a:gd name="connsiteX2" fmla="*/ 31451 w 31594"/>
                      <a:gd name="connsiteY2" fmla="*/ 97413 h 102069"/>
                      <a:gd name="connsiteX3" fmla="*/ 3733 w 31594"/>
                      <a:gd name="connsiteY3" fmla="*/ 1401 h 102069"/>
                      <a:gd name="connsiteX4" fmla="*/ 18 w 31594"/>
                      <a:gd name="connsiteY4" fmla="*/ 2449 h 102069"/>
                      <a:gd name="connsiteX5" fmla="*/ 18 w 31594"/>
                      <a:gd name="connsiteY5" fmla="*/ 2449 h 1020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1594" h="102069">
                        <a:moveTo>
                          <a:pt x="18" y="2449"/>
                        </a:moveTo>
                        <a:cubicBezTo>
                          <a:pt x="4686" y="35024"/>
                          <a:pt x="15163" y="67790"/>
                          <a:pt x="24212" y="99413"/>
                        </a:cubicBezTo>
                        <a:cubicBezTo>
                          <a:pt x="25545" y="104080"/>
                          <a:pt x="32689" y="102080"/>
                          <a:pt x="31451" y="97413"/>
                        </a:cubicBezTo>
                        <a:cubicBezTo>
                          <a:pt x="23355" y="65504"/>
                          <a:pt x="16020" y="31976"/>
                          <a:pt x="3733" y="1401"/>
                        </a:cubicBezTo>
                        <a:cubicBezTo>
                          <a:pt x="2876" y="-980"/>
                          <a:pt x="-267" y="-123"/>
                          <a:pt x="18" y="2449"/>
                        </a:cubicBezTo>
                        <a:lnTo>
                          <a:pt x="18" y="2449"/>
                        </a:lnTo>
                        <a:close/>
                      </a:path>
                    </a:pathLst>
                  </a:custGeom>
                  <a:solidFill>
                    <a:srgbClr val="56531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sp>
            <p:nvSpPr>
              <p:cNvPr id="19354" name="Freeform: Shape 19353">
                <a:extLst>
                  <a:ext uri="{FF2B5EF4-FFF2-40B4-BE49-F238E27FC236}">
                    <a16:creationId xmlns="" xmlns:a16="http://schemas.microsoft.com/office/drawing/2014/main" id="{307E9697-BC90-460E-A4DF-89782B8D365B}"/>
                  </a:ext>
                </a:extLst>
              </p:cNvPr>
              <p:cNvSpPr/>
              <p:nvPr/>
            </p:nvSpPr>
            <p:spPr>
              <a:xfrm>
                <a:off x="5948404" y="3864290"/>
                <a:ext cx="388412" cy="14330"/>
              </a:xfrm>
              <a:custGeom>
                <a:avLst/>
                <a:gdLst>
                  <a:gd name="connsiteX0" fmla="*/ 1768 w 388412"/>
                  <a:gd name="connsiteY0" fmla="*/ 4859 h 14330"/>
                  <a:gd name="connsiteX1" fmla="*/ 384197 w 388412"/>
                  <a:gd name="connsiteY1" fmla="*/ 13337 h 14330"/>
                  <a:gd name="connsiteX2" fmla="*/ 384197 w 388412"/>
                  <a:gd name="connsiteY2" fmla="*/ 4573 h 14330"/>
                  <a:gd name="connsiteX3" fmla="*/ 2435 w 388412"/>
                  <a:gd name="connsiteY3" fmla="*/ 1 h 14330"/>
                  <a:gd name="connsiteX4" fmla="*/ 1768 w 388412"/>
                  <a:gd name="connsiteY4" fmla="*/ 4859 h 14330"/>
                  <a:gd name="connsiteX5" fmla="*/ 1768 w 388412"/>
                  <a:gd name="connsiteY5" fmla="*/ 4859 h 1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8412" h="14330">
                    <a:moveTo>
                      <a:pt x="1768" y="4859"/>
                    </a:moveTo>
                    <a:cubicBezTo>
                      <a:pt x="127403" y="24767"/>
                      <a:pt x="257419" y="5907"/>
                      <a:pt x="384197" y="13337"/>
                    </a:cubicBezTo>
                    <a:cubicBezTo>
                      <a:pt x="389912" y="13622"/>
                      <a:pt x="389721" y="5050"/>
                      <a:pt x="384197" y="4573"/>
                    </a:cubicBezTo>
                    <a:cubicBezTo>
                      <a:pt x="257324" y="-6380"/>
                      <a:pt x="129689" y="8384"/>
                      <a:pt x="2435" y="1"/>
                    </a:cubicBezTo>
                    <a:cubicBezTo>
                      <a:pt x="-327" y="-94"/>
                      <a:pt x="-994" y="4478"/>
                      <a:pt x="1768" y="4859"/>
                    </a:cubicBezTo>
                    <a:lnTo>
                      <a:pt x="1768" y="4859"/>
                    </a:lnTo>
                    <a:close/>
                  </a:path>
                </a:pathLst>
              </a:custGeom>
              <a:solidFill>
                <a:srgbClr val="565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55" name="Freeform: Shape 19354">
                <a:extLst>
                  <a:ext uri="{FF2B5EF4-FFF2-40B4-BE49-F238E27FC236}">
                    <a16:creationId xmlns="" xmlns:a16="http://schemas.microsoft.com/office/drawing/2014/main" id="{68805213-218E-44DB-8AAE-231B01812ED1}"/>
                  </a:ext>
                </a:extLst>
              </p:cNvPr>
              <p:cNvSpPr/>
              <p:nvPr/>
            </p:nvSpPr>
            <p:spPr>
              <a:xfrm>
                <a:off x="5947305" y="3731037"/>
                <a:ext cx="9916" cy="138112"/>
              </a:xfrm>
              <a:custGeom>
                <a:avLst/>
                <a:gdLst>
                  <a:gd name="connsiteX0" fmla="*/ 7058 w 9916"/>
                  <a:gd name="connsiteY0" fmla="*/ 135255 h 138112"/>
                  <a:gd name="connsiteX1" fmla="*/ 9916 w 9916"/>
                  <a:gd name="connsiteY1" fmla="*/ 4286 h 138112"/>
                  <a:gd name="connsiteX2" fmla="*/ 1057 w 9916"/>
                  <a:gd name="connsiteY2" fmla="*/ 4286 h 138112"/>
                  <a:gd name="connsiteX3" fmla="*/ 1153 w 9916"/>
                  <a:gd name="connsiteY3" fmla="*/ 135255 h 138112"/>
                  <a:gd name="connsiteX4" fmla="*/ 7058 w 9916"/>
                  <a:gd name="connsiteY4" fmla="*/ 135255 h 138112"/>
                  <a:gd name="connsiteX5" fmla="*/ 7058 w 9916"/>
                  <a:gd name="connsiteY5" fmla="*/ 135255 h 13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16" h="138112">
                    <a:moveTo>
                      <a:pt x="7058" y="135255"/>
                    </a:moveTo>
                    <a:cubicBezTo>
                      <a:pt x="10297" y="91821"/>
                      <a:pt x="9249" y="47815"/>
                      <a:pt x="9916" y="4286"/>
                    </a:cubicBezTo>
                    <a:cubicBezTo>
                      <a:pt x="10011" y="-1429"/>
                      <a:pt x="1057" y="-1429"/>
                      <a:pt x="1057" y="4286"/>
                    </a:cubicBezTo>
                    <a:cubicBezTo>
                      <a:pt x="772" y="47815"/>
                      <a:pt x="-1229" y="91821"/>
                      <a:pt x="1153" y="135255"/>
                    </a:cubicBezTo>
                    <a:cubicBezTo>
                      <a:pt x="1248" y="139065"/>
                      <a:pt x="6772" y="139065"/>
                      <a:pt x="7058" y="135255"/>
                    </a:cubicBezTo>
                    <a:lnTo>
                      <a:pt x="7058" y="135255"/>
                    </a:lnTo>
                    <a:close/>
                  </a:path>
                </a:pathLst>
              </a:custGeom>
              <a:solidFill>
                <a:srgbClr val="565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grpSp>
        <p:nvGrpSpPr>
          <p:cNvPr id="419" name="Graphic 828">
            <a:extLst>
              <a:ext uri="{FF2B5EF4-FFF2-40B4-BE49-F238E27FC236}">
                <a16:creationId xmlns=""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544117" y="456371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420" name="Freeform: Shape 123">
              <a:extLst>
                <a:ext uri="{FF2B5EF4-FFF2-40B4-BE49-F238E27FC236}">
                  <a16:creationId xmlns=""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21" name="Freeform: Shape 124">
              <a:extLst>
                <a:ext uri="{FF2B5EF4-FFF2-40B4-BE49-F238E27FC236}">
                  <a16:creationId xmlns=""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22" name="Freeform: Shape 125">
              <a:extLst>
                <a:ext uri="{FF2B5EF4-FFF2-40B4-BE49-F238E27FC236}">
                  <a16:creationId xmlns=""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423" name="Graphic 19325">
            <a:extLst>
              <a:ext uri="{FF2B5EF4-FFF2-40B4-BE49-F238E27FC236}">
                <a16:creationId xmlns=""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164551" y="1033023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24" name="Graphic 19325">
            <a:extLst>
              <a:ext uri="{FF2B5EF4-FFF2-40B4-BE49-F238E27FC236}">
                <a16:creationId xmlns=""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10064743" y="2014855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25" name="Graphic 19325">
            <a:extLst>
              <a:ext uri="{FF2B5EF4-FFF2-40B4-BE49-F238E27FC236}">
                <a16:creationId xmlns=""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26" name="Graphic 19325">
            <a:extLst>
              <a:ext uri="{FF2B5EF4-FFF2-40B4-BE49-F238E27FC236}">
                <a16:creationId xmlns=""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876963" y="605427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428" name="Group 4">
            <a:extLst>
              <a:ext uri="{FF2B5EF4-FFF2-40B4-BE49-F238E27FC236}">
                <a16:creationId xmlns="" xmlns:a16="http://schemas.microsoft.com/office/drawing/2014/main" id="{339DAE13-AF0A-4063-9109-12C7B84A26F3}"/>
              </a:ext>
            </a:extLst>
          </p:cNvPr>
          <p:cNvGrpSpPr>
            <a:grpSpLocks noChangeAspect="1"/>
          </p:cNvGrpSpPr>
          <p:nvPr/>
        </p:nvGrpSpPr>
        <p:grpSpPr bwMode="auto">
          <a:xfrm rot="18924872">
            <a:off x="11612142" y="5843982"/>
            <a:ext cx="971550" cy="2009775"/>
            <a:chOff x="-24" y="1472"/>
            <a:chExt cx="612" cy="1266"/>
          </a:xfrm>
        </p:grpSpPr>
        <p:sp>
          <p:nvSpPr>
            <p:cNvPr id="429" name="AutoShape 3">
              <a:extLst>
                <a:ext uri="{FF2B5EF4-FFF2-40B4-BE49-F238E27FC236}">
                  <a16:creationId xmlns="" xmlns:a16="http://schemas.microsoft.com/office/drawing/2014/main" id="{EF1CDC58-84E7-4B1C-958C-D96E350E4DC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24" y="1472"/>
              <a:ext cx="612" cy="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0" name="Freeform 5">
              <a:extLst>
                <a:ext uri="{FF2B5EF4-FFF2-40B4-BE49-F238E27FC236}">
                  <a16:creationId xmlns="" xmlns:a16="http://schemas.microsoft.com/office/drawing/2014/main" id="{93C4933C-B3EC-4963-9ADD-645C7ADB4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" y="2266"/>
              <a:ext cx="341" cy="470"/>
            </a:xfrm>
            <a:custGeom>
              <a:avLst/>
              <a:gdLst>
                <a:gd name="T0" fmla="*/ 22 w 142"/>
                <a:gd name="T1" fmla="*/ 28 h 197"/>
                <a:gd name="T2" fmla="*/ 16 w 142"/>
                <a:gd name="T3" fmla="*/ 93 h 197"/>
                <a:gd name="T4" fmla="*/ 97 w 142"/>
                <a:gd name="T5" fmla="*/ 174 h 197"/>
                <a:gd name="T6" fmla="*/ 90 w 142"/>
                <a:gd name="T7" fmla="*/ 196 h 197"/>
                <a:gd name="T8" fmla="*/ 132 w 142"/>
                <a:gd name="T9" fmla="*/ 144 h 197"/>
                <a:gd name="T10" fmla="*/ 50 w 142"/>
                <a:gd name="T11" fmla="*/ 9 h 197"/>
                <a:gd name="T12" fmla="*/ 29 w 142"/>
                <a:gd name="T13" fmla="*/ 20 h 197"/>
                <a:gd name="T14" fmla="*/ 22 w 142"/>
                <a:gd name="T15" fmla="*/ 2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97">
                  <a:moveTo>
                    <a:pt x="22" y="28"/>
                  </a:moveTo>
                  <a:cubicBezTo>
                    <a:pt x="22" y="28"/>
                    <a:pt x="0" y="62"/>
                    <a:pt x="16" y="93"/>
                  </a:cubicBezTo>
                  <a:cubicBezTo>
                    <a:pt x="35" y="130"/>
                    <a:pt x="103" y="147"/>
                    <a:pt x="97" y="174"/>
                  </a:cubicBezTo>
                  <a:cubicBezTo>
                    <a:pt x="95" y="186"/>
                    <a:pt x="84" y="197"/>
                    <a:pt x="90" y="196"/>
                  </a:cubicBezTo>
                  <a:cubicBezTo>
                    <a:pt x="98" y="196"/>
                    <a:pt x="127" y="175"/>
                    <a:pt x="132" y="144"/>
                  </a:cubicBezTo>
                  <a:cubicBezTo>
                    <a:pt x="142" y="90"/>
                    <a:pt x="125" y="0"/>
                    <a:pt x="50" y="9"/>
                  </a:cubicBezTo>
                  <a:cubicBezTo>
                    <a:pt x="33" y="12"/>
                    <a:pt x="29" y="20"/>
                    <a:pt x="29" y="20"/>
                  </a:cubicBezTo>
                  <a:cubicBezTo>
                    <a:pt x="22" y="28"/>
                    <a:pt x="22" y="28"/>
                    <a:pt x="22" y="28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1" name="Freeform 6">
              <a:extLst>
                <a:ext uri="{FF2B5EF4-FFF2-40B4-BE49-F238E27FC236}">
                  <a16:creationId xmlns="" xmlns:a16="http://schemas.microsoft.com/office/drawing/2014/main" id="{31E68DCB-8A6A-48A7-AE89-CF0205878A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" y="2733"/>
              <a:ext cx="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0 w 1"/>
                <a:gd name="T10" fmla="*/ 0 w 1"/>
                <a:gd name="T11" fmla="*/ 0 w 1"/>
                <a:gd name="T12" fmla="*/ 0 w 1"/>
                <a:gd name="T13" fmla="*/ 0 w 1"/>
                <a:gd name="T14" fmla="*/ 0 w 1"/>
                <a:gd name="T15" fmla="*/ 0 w 1"/>
                <a:gd name="T16" fmla="*/ 0 w 1"/>
                <a:gd name="T17" fmla="*/ 0 w 1"/>
                <a:gd name="T18" fmla="*/ 0 w 1"/>
                <a:gd name="T19" fmla="*/ 0 w 1"/>
                <a:gd name="T20" fmla="*/ 0 w 1"/>
                <a:gd name="T21" fmla="*/ 0 w 1"/>
                <a:gd name="T22" fmla="*/ 0 w 1"/>
                <a:gd name="T23" fmla="*/ 0 w 1"/>
                <a:gd name="T24" fmla="*/ 1 w 1"/>
                <a:gd name="T25" fmla="*/ 1 w 1"/>
                <a:gd name="T26" fmla="*/ 1 w 1"/>
                <a:gd name="T27" fmla="*/ 1 w 1"/>
                <a:gd name="T28" fmla="*/ 1 w 1"/>
                <a:gd name="T29" fmla="*/ 1 w 1"/>
                <a:gd name="T30" fmla="*/ 1 w 1"/>
                <a:gd name="T31" fmla="*/ 1 w 1"/>
                <a:gd name="T3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C8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2" name="Freeform 7">
              <a:extLst>
                <a:ext uri="{FF2B5EF4-FFF2-40B4-BE49-F238E27FC236}">
                  <a16:creationId xmlns="" xmlns:a16="http://schemas.microsoft.com/office/drawing/2014/main" id="{6A7E5567-B77C-4D92-A210-1377C5C54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" y="2287"/>
              <a:ext cx="281" cy="449"/>
            </a:xfrm>
            <a:custGeom>
              <a:avLst/>
              <a:gdLst>
                <a:gd name="T0" fmla="*/ 59 w 117"/>
                <a:gd name="T1" fmla="*/ 2 h 188"/>
                <a:gd name="T2" fmla="*/ 54 w 117"/>
                <a:gd name="T3" fmla="*/ 17 h 188"/>
                <a:gd name="T4" fmla="*/ 54 w 117"/>
                <a:gd name="T5" fmla="*/ 17 h 188"/>
                <a:gd name="T6" fmla="*/ 54 w 117"/>
                <a:gd name="T7" fmla="*/ 17 h 188"/>
                <a:gd name="T8" fmla="*/ 54 w 117"/>
                <a:gd name="T9" fmla="*/ 17 h 188"/>
                <a:gd name="T10" fmla="*/ 54 w 117"/>
                <a:gd name="T11" fmla="*/ 17 h 188"/>
                <a:gd name="T12" fmla="*/ 54 w 117"/>
                <a:gd name="T13" fmla="*/ 17 h 188"/>
                <a:gd name="T14" fmla="*/ 54 w 117"/>
                <a:gd name="T15" fmla="*/ 17 h 188"/>
                <a:gd name="T16" fmla="*/ 54 w 117"/>
                <a:gd name="T17" fmla="*/ 17 h 188"/>
                <a:gd name="T18" fmla="*/ 54 w 117"/>
                <a:gd name="T19" fmla="*/ 17 h 188"/>
                <a:gd name="T20" fmla="*/ 54 w 117"/>
                <a:gd name="T21" fmla="*/ 17 h 188"/>
                <a:gd name="T22" fmla="*/ 54 w 117"/>
                <a:gd name="T23" fmla="*/ 17 h 188"/>
                <a:gd name="T24" fmla="*/ 54 w 117"/>
                <a:gd name="T25" fmla="*/ 17 h 188"/>
                <a:gd name="T26" fmla="*/ 54 w 117"/>
                <a:gd name="T27" fmla="*/ 17 h 188"/>
                <a:gd name="T28" fmla="*/ 26 w 117"/>
                <a:gd name="T29" fmla="*/ 30 h 188"/>
                <a:gd name="T30" fmla="*/ 21 w 117"/>
                <a:gd name="T31" fmla="*/ 31 h 188"/>
                <a:gd name="T32" fmla="*/ 21 w 117"/>
                <a:gd name="T33" fmla="*/ 31 h 188"/>
                <a:gd name="T34" fmla="*/ 21 w 117"/>
                <a:gd name="T35" fmla="*/ 31 h 188"/>
                <a:gd name="T36" fmla="*/ 11 w 117"/>
                <a:gd name="T37" fmla="*/ 24 h 188"/>
                <a:gd name="T38" fmla="*/ 11 w 117"/>
                <a:gd name="T39" fmla="*/ 24 h 188"/>
                <a:gd name="T40" fmla="*/ 10 w 117"/>
                <a:gd name="T41" fmla="*/ 21 h 188"/>
                <a:gd name="T42" fmla="*/ 6 w 117"/>
                <a:gd name="T43" fmla="*/ 84 h 188"/>
                <a:gd name="T44" fmla="*/ 87 w 117"/>
                <a:gd name="T45" fmla="*/ 165 h 188"/>
                <a:gd name="T46" fmla="*/ 80 w 117"/>
                <a:gd name="T47" fmla="*/ 188 h 188"/>
                <a:gd name="T48" fmla="*/ 80 w 117"/>
                <a:gd name="T49" fmla="*/ 187 h 188"/>
                <a:gd name="T50" fmla="*/ 80 w 117"/>
                <a:gd name="T51" fmla="*/ 187 h 188"/>
                <a:gd name="T52" fmla="*/ 80 w 117"/>
                <a:gd name="T53" fmla="*/ 187 h 188"/>
                <a:gd name="T54" fmla="*/ 80 w 117"/>
                <a:gd name="T55" fmla="*/ 187 h 188"/>
                <a:gd name="T56" fmla="*/ 80 w 117"/>
                <a:gd name="T57" fmla="*/ 187 h 188"/>
                <a:gd name="T58" fmla="*/ 80 w 117"/>
                <a:gd name="T59" fmla="*/ 187 h 188"/>
                <a:gd name="T60" fmla="*/ 80 w 117"/>
                <a:gd name="T61" fmla="*/ 187 h 188"/>
                <a:gd name="T62" fmla="*/ 80 w 117"/>
                <a:gd name="T63" fmla="*/ 187 h 188"/>
                <a:gd name="T64" fmla="*/ 81 w 117"/>
                <a:gd name="T65" fmla="*/ 187 h 188"/>
                <a:gd name="T66" fmla="*/ 81 w 117"/>
                <a:gd name="T67" fmla="*/ 187 h 188"/>
                <a:gd name="T68" fmla="*/ 81 w 117"/>
                <a:gd name="T69" fmla="*/ 187 h 188"/>
                <a:gd name="T70" fmla="*/ 117 w 117"/>
                <a:gd name="T71" fmla="*/ 151 h 188"/>
                <a:gd name="T72" fmla="*/ 57 w 117"/>
                <a:gd name="T73" fmla="*/ 31 h 188"/>
                <a:gd name="T74" fmla="*/ 86 w 117"/>
                <a:gd name="T75" fmla="*/ 12 h 188"/>
                <a:gd name="T76" fmla="*/ 58 w 117"/>
                <a:gd name="T7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7" h="188">
                  <a:moveTo>
                    <a:pt x="58" y="0"/>
                  </a:moveTo>
                  <a:cubicBezTo>
                    <a:pt x="59" y="2"/>
                    <a:pt x="59" y="2"/>
                    <a:pt x="59" y="2"/>
                  </a:cubicBezTo>
                  <a:cubicBezTo>
                    <a:pt x="62" y="7"/>
                    <a:pt x="60" y="14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4" y="30"/>
                    <a:pt x="23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1"/>
                    <a:pt x="13" y="28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7"/>
                    <a:pt x="0" y="42"/>
                    <a:pt x="0" y="59"/>
                  </a:cubicBezTo>
                  <a:cubicBezTo>
                    <a:pt x="0" y="67"/>
                    <a:pt x="2" y="75"/>
                    <a:pt x="6" y="84"/>
                  </a:cubicBezTo>
                  <a:cubicBezTo>
                    <a:pt x="25" y="119"/>
                    <a:pt x="88" y="137"/>
                    <a:pt x="87" y="162"/>
                  </a:cubicBezTo>
                  <a:cubicBezTo>
                    <a:pt x="87" y="163"/>
                    <a:pt x="87" y="164"/>
                    <a:pt x="87" y="165"/>
                  </a:cubicBezTo>
                  <a:cubicBezTo>
                    <a:pt x="85" y="175"/>
                    <a:pt x="78" y="183"/>
                    <a:pt x="78" y="186"/>
                  </a:cubicBezTo>
                  <a:cubicBezTo>
                    <a:pt x="78" y="187"/>
                    <a:pt x="79" y="188"/>
                    <a:pt x="80" y="188"/>
                  </a:cubicBezTo>
                  <a:cubicBezTo>
                    <a:pt x="80" y="188"/>
                    <a:pt x="80" y="188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7" y="186"/>
                    <a:pt x="107" y="172"/>
                    <a:pt x="117" y="151"/>
                  </a:cubicBezTo>
                  <a:cubicBezTo>
                    <a:pt x="97" y="135"/>
                    <a:pt x="64" y="119"/>
                    <a:pt x="51" y="95"/>
                  </a:cubicBezTo>
                  <a:cubicBezTo>
                    <a:pt x="35" y="64"/>
                    <a:pt x="57" y="31"/>
                    <a:pt x="57" y="31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9" y="14"/>
                    <a:pt x="86" y="12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0" y="5"/>
                    <a:pt x="70" y="1"/>
                    <a:pt x="58" y="0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3" name="Freeform 8">
              <a:extLst>
                <a:ext uri="{FF2B5EF4-FFF2-40B4-BE49-F238E27FC236}">
                  <a16:creationId xmlns="" xmlns:a16="http://schemas.microsoft.com/office/drawing/2014/main" id="{144A022D-AC1B-4332-9E28-7D6072D60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" y="1467"/>
              <a:ext cx="468" cy="897"/>
            </a:xfrm>
            <a:custGeom>
              <a:avLst/>
              <a:gdLst>
                <a:gd name="T0" fmla="*/ 187 w 195"/>
                <a:gd name="T1" fmla="*/ 361 h 376"/>
                <a:gd name="T2" fmla="*/ 159 w 195"/>
                <a:gd name="T3" fmla="*/ 374 h 376"/>
                <a:gd name="T4" fmla="*/ 144 w 195"/>
                <a:gd name="T5" fmla="*/ 368 h 376"/>
                <a:gd name="T6" fmla="*/ 2 w 195"/>
                <a:gd name="T7" fmla="*/ 17 h 376"/>
                <a:gd name="T8" fmla="*/ 8 w 195"/>
                <a:gd name="T9" fmla="*/ 2 h 376"/>
                <a:gd name="T10" fmla="*/ 23 w 195"/>
                <a:gd name="T11" fmla="*/ 8 h 376"/>
                <a:gd name="T12" fmla="*/ 192 w 195"/>
                <a:gd name="T13" fmla="*/ 346 h 376"/>
                <a:gd name="T14" fmla="*/ 187 w 195"/>
                <a:gd name="T15" fmla="*/ 36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376">
                  <a:moveTo>
                    <a:pt x="187" y="361"/>
                  </a:moveTo>
                  <a:cubicBezTo>
                    <a:pt x="159" y="374"/>
                    <a:pt x="159" y="374"/>
                    <a:pt x="159" y="374"/>
                  </a:cubicBezTo>
                  <a:cubicBezTo>
                    <a:pt x="153" y="376"/>
                    <a:pt x="146" y="373"/>
                    <a:pt x="144" y="36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1"/>
                    <a:pt x="3" y="5"/>
                    <a:pt x="8" y="2"/>
                  </a:cubicBezTo>
                  <a:cubicBezTo>
                    <a:pt x="14" y="0"/>
                    <a:pt x="20" y="2"/>
                    <a:pt x="23" y="8"/>
                  </a:cubicBezTo>
                  <a:cubicBezTo>
                    <a:pt x="192" y="346"/>
                    <a:pt x="192" y="346"/>
                    <a:pt x="192" y="346"/>
                  </a:cubicBezTo>
                  <a:cubicBezTo>
                    <a:pt x="195" y="352"/>
                    <a:pt x="192" y="359"/>
                    <a:pt x="187" y="361"/>
                  </a:cubicBezTo>
                </a:path>
              </a:pathLst>
            </a:custGeom>
            <a:solidFill>
              <a:srgbClr val="DC7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4" name="Freeform 9">
              <a:extLst>
                <a:ext uri="{FF2B5EF4-FFF2-40B4-BE49-F238E27FC236}">
                  <a16:creationId xmlns="" xmlns:a16="http://schemas.microsoft.com/office/drawing/2014/main" id="{87CF930A-1A80-4B34-9073-C0FC9ABD0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" y="1844"/>
              <a:ext cx="120" cy="222"/>
            </a:xfrm>
            <a:custGeom>
              <a:avLst/>
              <a:gdLst>
                <a:gd name="T0" fmla="*/ 35 w 50"/>
                <a:gd name="T1" fmla="*/ 42 h 93"/>
                <a:gd name="T2" fmla="*/ 45 w 50"/>
                <a:gd name="T3" fmla="*/ 90 h 93"/>
                <a:gd name="T4" fmla="*/ 16 w 50"/>
                <a:gd name="T5" fmla="*/ 51 h 93"/>
                <a:gd name="T6" fmla="*/ 6 w 50"/>
                <a:gd name="T7" fmla="*/ 3 h 93"/>
                <a:gd name="T8" fmla="*/ 35 w 50"/>
                <a:gd name="T9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3">
                  <a:moveTo>
                    <a:pt x="35" y="42"/>
                  </a:moveTo>
                  <a:cubicBezTo>
                    <a:pt x="46" y="66"/>
                    <a:pt x="50" y="88"/>
                    <a:pt x="45" y="90"/>
                  </a:cubicBezTo>
                  <a:cubicBezTo>
                    <a:pt x="40" y="93"/>
                    <a:pt x="26" y="75"/>
                    <a:pt x="16" y="51"/>
                  </a:cubicBezTo>
                  <a:cubicBezTo>
                    <a:pt x="5" y="27"/>
                    <a:pt x="0" y="5"/>
                    <a:pt x="6" y="3"/>
                  </a:cubicBezTo>
                  <a:cubicBezTo>
                    <a:pt x="11" y="0"/>
                    <a:pt x="24" y="18"/>
                    <a:pt x="35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5" name="Freeform 10">
              <a:extLst>
                <a:ext uri="{FF2B5EF4-FFF2-40B4-BE49-F238E27FC236}">
                  <a16:creationId xmlns="" xmlns:a16="http://schemas.microsoft.com/office/drawing/2014/main" id="{25FC9FBE-4A83-4781-9AF0-426B8A3D5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2"/>
              <a:ext cx="14" cy="26"/>
            </a:xfrm>
            <a:custGeom>
              <a:avLst/>
              <a:gdLst>
                <a:gd name="T0" fmla="*/ 6 w 6"/>
                <a:gd name="T1" fmla="*/ 0 h 11"/>
                <a:gd name="T2" fmla="*/ 6 w 6"/>
                <a:gd name="T3" fmla="*/ 0 h 11"/>
                <a:gd name="T4" fmla="*/ 0 w 6"/>
                <a:gd name="T5" fmla="*/ 11 h 11"/>
                <a:gd name="T6" fmla="*/ 6 w 6"/>
                <a:gd name="T7" fmla="*/ 0 h 11"/>
                <a:gd name="T8" fmla="*/ 6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2"/>
                    <a:pt x="0" y="6"/>
                    <a:pt x="0" y="11"/>
                  </a:cubicBezTo>
                  <a:cubicBezTo>
                    <a:pt x="0" y="6"/>
                    <a:pt x="2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6" name="Freeform 11">
              <a:extLst>
                <a:ext uri="{FF2B5EF4-FFF2-40B4-BE49-F238E27FC236}">
                  <a16:creationId xmlns="" xmlns:a16="http://schemas.microsoft.com/office/drawing/2014/main" id="{5349D950-5DC0-444C-9ADE-515EBFDFCE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" y="2328"/>
              <a:ext cx="103" cy="33"/>
            </a:xfrm>
            <a:custGeom>
              <a:avLst/>
              <a:gdLst>
                <a:gd name="T0" fmla="*/ 10 w 43"/>
                <a:gd name="T1" fmla="*/ 14 h 14"/>
                <a:gd name="T2" fmla="*/ 10 w 43"/>
                <a:gd name="T3" fmla="*/ 14 h 14"/>
                <a:gd name="T4" fmla="*/ 10 w 43"/>
                <a:gd name="T5" fmla="*/ 14 h 14"/>
                <a:gd name="T6" fmla="*/ 10 w 43"/>
                <a:gd name="T7" fmla="*/ 14 h 14"/>
                <a:gd name="T8" fmla="*/ 15 w 43"/>
                <a:gd name="T9" fmla="*/ 13 h 14"/>
                <a:gd name="T10" fmla="*/ 10 w 43"/>
                <a:gd name="T11" fmla="*/ 14 h 14"/>
                <a:gd name="T12" fmla="*/ 15 w 43"/>
                <a:gd name="T13" fmla="*/ 13 h 14"/>
                <a:gd name="T14" fmla="*/ 0 w 43"/>
                <a:gd name="T15" fmla="*/ 7 h 14"/>
                <a:gd name="T16" fmla="*/ 0 w 43"/>
                <a:gd name="T17" fmla="*/ 7 h 14"/>
                <a:gd name="T18" fmla="*/ 0 w 43"/>
                <a:gd name="T19" fmla="*/ 7 h 14"/>
                <a:gd name="T20" fmla="*/ 0 w 43"/>
                <a:gd name="T21" fmla="*/ 7 h 14"/>
                <a:gd name="T22" fmla="*/ 0 w 43"/>
                <a:gd name="T23" fmla="*/ 7 h 14"/>
                <a:gd name="T24" fmla="*/ 0 w 43"/>
                <a:gd name="T25" fmla="*/ 7 h 14"/>
                <a:gd name="T26" fmla="*/ 43 w 43"/>
                <a:gd name="T27" fmla="*/ 0 h 14"/>
                <a:gd name="T28" fmla="*/ 43 w 43"/>
                <a:gd name="T29" fmla="*/ 0 h 14"/>
                <a:gd name="T30" fmla="*/ 43 w 43"/>
                <a:gd name="T31" fmla="*/ 0 h 14"/>
                <a:gd name="T32" fmla="*/ 43 w 43"/>
                <a:gd name="T33" fmla="*/ 0 h 14"/>
                <a:gd name="T34" fmla="*/ 43 w 43"/>
                <a:gd name="T35" fmla="*/ 0 h 14"/>
                <a:gd name="T36" fmla="*/ 43 w 43"/>
                <a:gd name="T37" fmla="*/ 0 h 14"/>
                <a:gd name="T38" fmla="*/ 43 w 43"/>
                <a:gd name="T39" fmla="*/ 0 h 14"/>
                <a:gd name="T40" fmla="*/ 43 w 43"/>
                <a:gd name="T41" fmla="*/ 0 h 14"/>
                <a:gd name="T42" fmla="*/ 43 w 43"/>
                <a:gd name="T43" fmla="*/ 0 h 14"/>
                <a:gd name="T44" fmla="*/ 43 w 43"/>
                <a:gd name="T45" fmla="*/ 0 h 14"/>
                <a:gd name="T46" fmla="*/ 43 w 43"/>
                <a:gd name="T47" fmla="*/ 0 h 14"/>
                <a:gd name="T48" fmla="*/ 43 w 43"/>
                <a:gd name="T49" fmla="*/ 0 h 14"/>
                <a:gd name="T50" fmla="*/ 43 w 43"/>
                <a:gd name="T51" fmla="*/ 0 h 14"/>
                <a:gd name="T52" fmla="*/ 43 w 43"/>
                <a:gd name="T53" fmla="*/ 0 h 14"/>
                <a:gd name="T54" fmla="*/ 43 w 43"/>
                <a:gd name="T55" fmla="*/ 0 h 14"/>
                <a:gd name="T56" fmla="*/ 43 w 43"/>
                <a:gd name="T57" fmla="*/ 0 h 14"/>
                <a:gd name="T58" fmla="*/ 43 w 43"/>
                <a:gd name="T59" fmla="*/ 0 h 14"/>
                <a:gd name="T60" fmla="*/ 43 w 43"/>
                <a:gd name="T61" fmla="*/ 0 h 14"/>
                <a:gd name="T62" fmla="*/ 43 w 43"/>
                <a:gd name="T63" fmla="*/ 0 h 14"/>
                <a:gd name="T64" fmla="*/ 43 w 43"/>
                <a:gd name="T65" fmla="*/ 0 h 14"/>
                <a:gd name="T66" fmla="*/ 43 w 43"/>
                <a:gd name="T67" fmla="*/ 0 h 14"/>
                <a:gd name="T68" fmla="*/ 43 w 43"/>
                <a:gd name="T69" fmla="*/ 0 h 14"/>
                <a:gd name="T70" fmla="*/ 43 w 43"/>
                <a:gd name="T71" fmla="*/ 0 h 14"/>
                <a:gd name="T72" fmla="*/ 43 w 43"/>
                <a:gd name="T73" fmla="*/ 0 h 14"/>
                <a:gd name="T74" fmla="*/ 43 w 43"/>
                <a:gd name="T75" fmla="*/ 0 h 14"/>
                <a:gd name="T76" fmla="*/ 43 w 43"/>
                <a:gd name="T77" fmla="*/ 0 h 14"/>
                <a:gd name="T78" fmla="*/ 43 w 43"/>
                <a:gd name="T79" fmla="*/ 0 h 14"/>
                <a:gd name="T80" fmla="*/ 43 w 43"/>
                <a:gd name="T81" fmla="*/ 0 h 14"/>
                <a:gd name="T82" fmla="*/ 43 w 43"/>
                <a:gd name="T83" fmla="*/ 0 h 14"/>
                <a:gd name="T84" fmla="*/ 43 w 43"/>
                <a:gd name="T85" fmla="*/ 0 h 14"/>
                <a:gd name="T86" fmla="*/ 43 w 43"/>
                <a:gd name="T87" fmla="*/ 0 h 14"/>
                <a:gd name="T88" fmla="*/ 43 w 43"/>
                <a:gd name="T89" fmla="*/ 0 h 14"/>
                <a:gd name="T90" fmla="*/ 43 w 43"/>
                <a:gd name="T91" fmla="*/ 0 h 14"/>
                <a:gd name="T92" fmla="*/ 43 w 43"/>
                <a:gd name="T93" fmla="*/ 0 h 14"/>
                <a:gd name="T94" fmla="*/ 43 w 43"/>
                <a:gd name="T95" fmla="*/ 0 h 14"/>
                <a:gd name="T96" fmla="*/ 43 w 43"/>
                <a:gd name="T97" fmla="*/ 0 h 14"/>
                <a:gd name="T98" fmla="*/ 43 w 43"/>
                <a:gd name="T99" fmla="*/ 0 h 14"/>
                <a:gd name="T100" fmla="*/ 43 w 43"/>
                <a:gd name="T101" fmla="*/ 0 h 14"/>
                <a:gd name="T102" fmla="*/ 43 w 43"/>
                <a:gd name="T10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" h="14"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5" y="13"/>
                  </a:moveTo>
                  <a:cubicBezTo>
                    <a:pt x="13" y="13"/>
                    <a:pt x="12" y="14"/>
                    <a:pt x="10" y="14"/>
                  </a:cubicBezTo>
                  <a:cubicBezTo>
                    <a:pt x="12" y="14"/>
                    <a:pt x="13" y="13"/>
                    <a:pt x="15" y="13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002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7" name="Freeform 12">
              <a:extLst>
                <a:ext uri="{FF2B5EF4-FFF2-40B4-BE49-F238E27FC236}">
                  <a16:creationId xmlns="" xmlns:a16="http://schemas.microsoft.com/office/drawing/2014/main" id="{55D0BDCE-4081-4C7B-AFAD-C3D499EA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0"/>
              <a:ext cx="458" cy="891"/>
            </a:xfrm>
            <a:custGeom>
              <a:avLst/>
              <a:gdLst>
                <a:gd name="T0" fmla="*/ 11 w 191"/>
                <a:gd name="T1" fmla="*/ 0 h 374"/>
                <a:gd name="T2" fmla="*/ 6 w 191"/>
                <a:gd name="T3" fmla="*/ 1 h 374"/>
                <a:gd name="T4" fmla="*/ 6 w 191"/>
                <a:gd name="T5" fmla="*/ 1 h 374"/>
                <a:gd name="T6" fmla="*/ 0 w 191"/>
                <a:gd name="T7" fmla="*/ 12 h 374"/>
                <a:gd name="T8" fmla="*/ 0 w 191"/>
                <a:gd name="T9" fmla="*/ 16 h 374"/>
                <a:gd name="T10" fmla="*/ 142 w 191"/>
                <a:gd name="T11" fmla="*/ 367 h 374"/>
                <a:gd name="T12" fmla="*/ 142 w 191"/>
                <a:gd name="T13" fmla="*/ 367 h 374"/>
                <a:gd name="T14" fmla="*/ 142 w 191"/>
                <a:gd name="T15" fmla="*/ 367 h 374"/>
                <a:gd name="T16" fmla="*/ 142 w 191"/>
                <a:gd name="T17" fmla="*/ 367 h 374"/>
                <a:gd name="T18" fmla="*/ 142 w 191"/>
                <a:gd name="T19" fmla="*/ 367 h 374"/>
                <a:gd name="T20" fmla="*/ 152 w 191"/>
                <a:gd name="T21" fmla="*/ 374 h 374"/>
                <a:gd name="T22" fmla="*/ 152 w 191"/>
                <a:gd name="T23" fmla="*/ 374 h 374"/>
                <a:gd name="T24" fmla="*/ 152 w 191"/>
                <a:gd name="T25" fmla="*/ 374 h 374"/>
                <a:gd name="T26" fmla="*/ 157 w 191"/>
                <a:gd name="T27" fmla="*/ 373 h 374"/>
                <a:gd name="T28" fmla="*/ 157 w 191"/>
                <a:gd name="T29" fmla="*/ 373 h 374"/>
                <a:gd name="T30" fmla="*/ 185 w 191"/>
                <a:gd name="T31" fmla="*/ 360 h 374"/>
                <a:gd name="T32" fmla="*/ 185 w 191"/>
                <a:gd name="T33" fmla="*/ 360 h 374"/>
                <a:gd name="T34" fmla="*/ 185 w 191"/>
                <a:gd name="T35" fmla="*/ 360 h 374"/>
                <a:gd name="T36" fmla="*/ 185 w 191"/>
                <a:gd name="T37" fmla="*/ 360 h 374"/>
                <a:gd name="T38" fmla="*/ 185 w 191"/>
                <a:gd name="T39" fmla="*/ 360 h 374"/>
                <a:gd name="T40" fmla="*/ 185 w 191"/>
                <a:gd name="T41" fmla="*/ 360 h 374"/>
                <a:gd name="T42" fmla="*/ 185 w 191"/>
                <a:gd name="T43" fmla="*/ 360 h 374"/>
                <a:gd name="T44" fmla="*/ 185 w 191"/>
                <a:gd name="T45" fmla="*/ 360 h 374"/>
                <a:gd name="T46" fmla="*/ 185 w 191"/>
                <a:gd name="T47" fmla="*/ 360 h 374"/>
                <a:gd name="T48" fmla="*/ 185 w 191"/>
                <a:gd name="T49" fmla="*/ 360 h 374"/>
                <a:gd name="T50" fmla="*/ 185 w 191"/>
                <a:gd name="T51" fmla="*/ 360 h 374"/>
                <a:gd name="T52" fmla="*/ 185 w 191"/>
                <a:gd name="T53" fmla="*/ 360 h 374"/>
                <a:gd name="T54" fmla="*/ 185 w 191"/>
                <a:gd name="T55" fmla="*/ 360 h 374"/>
                <a:gd name="T56" fmla="*/ 185 w 191"/>
                <a:gd name="T57" fmla="*/ 360 h 374"/>
                <a:gd name="T58" fmla="*/ 185 w 191"/>
                <a:gd name="T59" fmla="*/ 360 h 374"/>
                <a:gd name="T60" fmla="*/ 185 w 191"/>
                <a:gd name="T61" fmla="*/ 360 h 374"/>
                <a:gd name="T62" fmla="*/ 185 w 191"/>
                <a:gd name="T63" fmla="*/ 360 h 374"/>
                <a:gd name="T64" fmla="*/ 185 w 191"/>
                <a:gd name="T65" fmla="*/ 360 h 374"/>
                <a:gd name="T66" fmla="*/ 185 w 191"/>
                <a:gd name="T67" fmla="*/ 360 h 374"/>
                <a:gd name="T68" fmla="*/ 185 w 191"/>
                <a:gd name="T69" fmla="*/ 360 h 374"/>
                <a:gd name="T70" fmla="*/ 185 w 191"/>
                <a:gd name="T71" fmla="*/ 360 h 374"/>
                <a:gd name="T72" fmla="*/ 185 w 191"/>
                <a:gd name="T73" fmla="*/ 360 h 374"/>
                <a:gd name="T74" fmla="*/ 185 w 191"/>
                <a:gd name="T75" fmla="*/ 360 h 374"/>
                <a:gd name="T76" fmla="*/ 185 w 191"/>
                <a:gd name="T77" fmla="*/ 360 h 374"/>
                <a:gd name="T78" fmla="*/ 185 w 191"/>
                <a:gd name="T79" fmla="*/ 360 h 374"/>
                <a:gd name="T80" fmla="*/ 185 w 191"/>
                <a:gd name="T81" fmla="*/ 360 h 374"/>
                <a:gd name="T82" fmla="*/ 185 w 191"/>
                <a:gd name="T83" fmla="*/ 360 h 374"/>
                <a:gd name="T84" fmla="*/ 191 w 191"/>
                <a:gd name="T85" fmla="*/ 349 h 374"/>
                <a:gd name="T86" fmla="*/ 168 w 191"/>
                <a:gd name="T87" fmla="*/ 360 h 374"/>
                <a:gd name="T88" fmla="*/ 163 w 191"/>
                <a:gd name="T89" fmla="*/ 361 h 374"/>
                <a:gd name="T90" fmla="*/ 153 w 191"/>
                <a:gd name="T91" fmla="*/ 354 h 374"/>
                <a:gd name="T92" fmla="*/ 108 w 191"/>
                <a:gd name="T93" fmla="*/ 242 h 374"/>
                <a:gd name="T94" fmla="*/ 88 w 191"/>
                <a:gd name="T95" fmla="*/ 208 h 374"/>
                <a:gd name="T96" fmla="*/ 76 w 191"/>
                <a:gd name="T97" fmla="*/ 162 h 374"/>
                <a:gd name="T98" fmla="*/ 11 w 191"/>
                <a:gd name="T99" fmla="*/ 3 h 374"/>
                <a:gd name="T100" fmla="*/ 11 w 191"/>
                <a:gd name="T101" fmla="*/ 0 h 374"/>
                <a:gd name="T102" fmla="*/ 11 w 191"/>
                <a:gd name="T103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1" h="374">
                  <a:moveTo>
                    <a:pt x="11" y="0"/>
                  </a:moveTo>
                  <a:cubicBezTo>
                    <a:pt x="9" y="0"/>
                    <a:pt x="8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2" y="3"/>
                    <a:pt x="0" y="7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4" y="371"/>
                    <a:pt x="148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4" y="374"/>
                    <a:pt x="155" y="373"/>
                    <a:pt x="157" y="373"/>
                  </a:cubicBezTo>
                  <a:cubicBezTo>
                    <a:pt x="157" y="373"/>
                    <a:pt x="157" y="373"/>
                    <a:pt x="157" y="373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9" y="357"/>
                    <a:pt x="191" y="353"/>
                    <a:pt x="191" y="349"/>
                  </a:cubicBezTo>
                  <a:cubicBezTo>
                    <a:pt x="168" y="360"/>
                    <a:pt x="168" y="360"/>
                    <a:pt x="168" y="360"/>
                  </a:cubicBezTo>
                  <a:cubicBezTo>
                    <a:pt x="166" y="360"/>
                    <a:pt x="165" y="361"/>
                    <a:pt x="163" y="361"/>
                  </a:cubicBezTo>
                  <a:cubicBezTo>
                    <a:pt x="159" y="361"/>
                    <a:pt x="155" y="358"/>
                    <a:pt x="153" y="354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2" y="235"/>
                    <a:pt x="94" y="223"/>
                    <a:pt x="88" y="208"/>
                  </a:cubicBezTo>
                  <a:cubicBezTo>
                    <a:pt x="78" y="187"/>
                    <a:pt x="74" y="169"/>
                    <a:pt x="76" y="16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18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8" name="Freeform 13">
              <a:extLst>
                <a:ext uri="{FF2B5EF4-FFF2-40B4-BE49-F238E27FC236}">
                  <a16:creationId xmlns="" xmlns:a16="http://schemas.microsoft.com/office/drawing/2014/main" id="{F8B40AA6-B242-486B-975E-29BD4D82A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56"/>
              <a:ext cx="81" cy="191"/>
            </a:xfrm>
            <a:custGeom>
              <a:avLst/>
              <a:gdLst>
                <a:gd name="T0" fmla="*/ 2 w 34"/>
                <a:gd name="T1" fmla="*/ 0 h 80"/>
                <a:gd name="T2" fmla="*/ 14 w 34"/>
                <a:gd name="T3" fmla="*/ 46 h 80"/>
                <a:gd name="T4" fmla="*/ 34 w 34"/>
                <a:gd name="T5" fmla="*/ 80 h 80"/>
                <a:gd name="T6" fmla="*/ 2 w 34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80">
                  <a:moveTo>
                    <a:pt x="2" y="0"/>
                  </a:moveTo>
                  <a:cubicBezTo>
                    <a:pt x="0" y="7"/>
                    <a:pt x="4" y="25"/>
                    <a:pt x="14" y="46"/>
                  </a:cubicBezTo>
                  <a:cubicBezTo>
                    <a:pt x="20" y="61"/>
                    <a:pt x="28" y="73"/>
                    <a:pt x="34" y="8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3" name="กลุ่ม 2"/>
          <p:cNvGrpSpPr/>
          <p:nvPr/>
        </p:nvGrpSpPr>
        <p:grpSpPr>
          <a:xfrm>
            <a:off x="9532690" y="4816836"/>
            <a:ext cx="1831396" cy="1821193"/>
            <a:chOff x="9297147" y="4956161"/>
            <a:chExt cx="1831396" cy="1821193"/>
          </a:xfrm>
        </p:grpSpPr>
        <p:grpSp>
          <p:nvGrpSpPr>
            <p:cNvPr id="456" name="Graphic 1">
              <a:extLst>
                <a:ext uri="{FF2B5EF4-FFF2-40B4-BE49-F238E27FC236}">
                  <a16:creationId xmlns="" xmlns:a16="http://schemas.microsoft.com/office/drawing/2014/main" id="{72DE07B2-49DE-4C69-9494-120528081C00}"/>
                </a:ext>
              </a:extLst>
            </p:cNvPr>
            <p:cNvGrpSpPr/>
            <p:nvPr/>
          </p:nvGrpSpPr>
          <p:grpSpPr>
            <a:xfrm>
              <a:off x="9328924" y="5003530"/>
              <a:ext cx="1799619" cy="1773824"/>
              <a:chOff x="5748337" y="3124200"/>
              <a:chExt cx="695325" cy="609600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457" name="Graphic 1">
                <a:extLst>
                  <a:ext uri="{FF2B5EF4-FFF2-40B4-BE49-F238E27FC236}">
                    <a16:creationId xmlns="" xmlns:a16="http://schemas.microsoft.com/office/drawing/2014/main" id="{D75840A7-2919-40CB-A82C-2AD69D7673A5}"/>
                  </a:ext>
                </a:extLst>
              </p:cNvPr>
              <p:cNvGrpSpPr/>
              <p:nvPr/>
            </p:nvGrpSpPr>
            <p:grpSpPr>
              <a:xfrm>
                <a:off x="6032547" y="3282867"/>
                <a:ext cx="412442" cy="452943"/>
                <a:chOff x="6032547" y="3282867"/>
                <a:chExt cx="412442" cy="452943"/>
              </a:xfrm>
              <a:grpFill/>
            </p:grpSpPr>
            <p:sp>
              <p:nvSpPr>
                <p:cNvPr id="472" name="Freeform: Shape 86">
                  <a:extLst>
                    <a:ext uri="{FF2B5EF4-FFF2-40B4-BE49-F238E27FC236}">
                      <a16:creationId xmlns="" xmlns:a16="http://schemas.microsoft.com/office/drawing/2014/main" id="{AB10C774-087E-4B16-8266-2E5B640A906A}"/>
                    </a:ext>
                  </a:extLst>
                </p:cNvPr>
                <p:cNvSpPr/>
                <p:nvPr/>
              </p:nvSpPr>
              <p:spPr>
                <a:xfrm>
                  <a:off x="6032547" y="3336353"/>
                  <a:ext cx="369776" cy="399456"/>
                </a:xfrm>
                <a:custGeom>
                  <a:avLst/>
                  <a:gdLst>
                    <a:gd name="connsiteX0" fmla="*/ 364252 w 369776"/>
                    <a:gd name="connsiteY0" fmla="*/ 77978 h 399456"/>
                    <a:gd name="connsiteX1" fmla="*/ 84978 w 369776"/>
                    <a:gd name="connsiteY1" fmla="*/ 392207 h 399456"/>
                    <a:gd name="connsiteX2" fmla="*/ 54403 w 369776"/>
                    <a:gd name="connsiteY2" fmla="*/ 393922 h 399456"/>
                    <a:gd name="connsiteX3" fmla="*/ 7350 w 369776"/>
                    <a:gd name="connsiteY3" fmla="*/ 352107 h 399456"/>
                    <a:gd name="connsiteX4" fmla="*/ 5445 w 369776"/>
                    <a:gd name="connsiteY4" fmla="*/ 321532 h 399456"/>
                    <a:gd name="connsiteX5" fmla="*/ 284718 w 369776"/>
                    <a:gd name="connsiteY5" fmla="*/ 7302 h 399456"/>
                    <a:gd name="connsiteX6" fmla="*/ 315388 w 369776"/>
                    <a:gd name="connsiteY6" fmla="*/ 5492 h 399456"/>
                    <a:gd name="connsiteX7" fmla="*/ 362442 w 369776"/>
                    <a:gd name="connsiteY7" fmla="*/ 47307 h 399456"/>
                    <a:gd name="connsiteX8" fmla="*/ 364252 w 369776"/>
                    <a:gd name="connsiteY8" fmla="*/ 77978 h 399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9776" h="399456">
                      <a:moveTo>
                        <a:pt x="364252" y="77978"/>
                      </a:moveTo>
                      <a:lnTo>
                        <a:pt x="84978" y="392207"/>
                      </a:lnTo>
                      <a:cubicBezTo>
                        <a:pt x="77073" y="401161"/>
                        <a:pt x="63452" y="401923"/>
                        <a:pt x="54403" y="393922"/>
                      </a:cubicBezTo>
                      <a:lnTo>
                        <a:pt x="7350" y="352107"/>
                      </a:lnTo>
                      <a:cubicBezTo>
                        <a:pt x="-1699" y="344106"/>
                        <a:pt x="-2461" y="330485"/>
                        <a:pt x="5445" y="321532"/>
                      </a:cubicBezTo>
                      <a:lnTo>
                        <a:pt x="284718" y="7302"/>
                      </a:lnTo>
                      <a:cubicBezTo>
                        <a:pt x="292624" y="-1651"/>
                        <a:pt x="306340" y="-2509"/>
                        <a:pt x="315388" y="5492"/>
                      </a:cubicBezTo>
                      <a:lnTo>
                        <a:pt x="362442" y="47307"/>
                      </a:lnTo>
                      <a:cubicBezTo>
                        <a:pt x="371490" y="55308"/>
                        <a:pt x="372252" y="69024"/>
                        <a:pt x="364252" y="7797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73" name="Freeform: Shape 87">
                  <a:extLst>
                    <a:ext uri="{FF2B5EF4-FFF2-40B4-BE49-F238E27FC236}">
                      <a16:creationId xmlns="" xmlns:a16="http://schemas.microsoft.com/office/drawing/2014/main" id="{7EDD93C5-5B90-4522-8DCB-C06ED814A3FF}"/>
                    </a:ext>
                  </a:extLst>
                </p:cNvPr>
                <p:cNvSpPr/>
                <p:nvPr/>
              </p:nvSpPr>
              <p:spPr>
                <a:xfrm>
                  <a:off x="6032633" y="3336392"/>
                  <a:ext cx="338924" cy="372928"/>
                </a:xfrm>
                <a:custGeom>
                  <a:avLst/>
                  <a:gdLst>
                    <a:gd name="connsiteX0" fmla="*/ 315302 w 338924"/>
                    <a:gd name="connsiteY0" fmla="*/ 5454 h 372928"/>
                    <a:gd name="connsiteX1" fmla="*/ 284727 w 338924"/>
                    <a:gd name="connsiteY1" fmla="*/ 7264 h 372928"/>
                    <a:gd name="connsiteX2" fmla="*/ 5454 w 338924"/>
                    <a:gd name="connsiteY2" fmla="*/ 321398 h 372928"/>
                    <a:gd name="connsiteX3" fmla="*/ 7264 w 338924"/>
                    <a:gd name="connsiteY3" fmla="*/ 351974 h 372928"/>
                    <a:gd name="connsiteX4" fmla="*/ 30886 w 338924"/>
                    <a:gd name="connsiteY4" fmla="*/ 372929 h 372928"/>
                    <a:gd name="connsiteX5" fmla="*/ 338924 w 338924"/>
                    <a:gd name="connsiteY5" fmla="*/ 26314 h 372928"/>
                    <a:gd name="connsiteX6" fmla="*/ 315302 w 338924"/>
                    <a:gd name="connsiteY6" fmla="*/ 5454 h 3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8924" h="372928">
                      <a:moveTo>
                        <a:pt x="315302" y="5454"/>
                      </a:moveTo>
                      <a:cubicBezTo>
                        <a:pt x="306349" y="-2452"/>
                        <a:pt x="292633" y="-1690"/>
                        <a:pt x="284727" y="7264"/>
                      </a:cubicBezTo>
                      <a:lnTo>
                        <a:pt x="5454" y="321398"/>
                      </a:lnTo>
                      <a:cubicBezTo>
                        <a:pt x="-2452" y="330352"/>
                        <a:pt x="-1690" y="344068"/>
                        <a:pt x="7264" y="351974"/>
                      </a:cubicBezTo>
                      <a:lnTo>
                        <a:pt x="30886" y="372929"/>
                      </a:lnTo>
                      <a:lnTo>
                        <a:pt x="338924" y="26314"/>
                      </a:lnTo>
                      <a:lnTo>
                        <a:pt x="315302" y="545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474" name="Graphic 1">
                  <a:extLst>
                    <a:ext uri="{FF2B5EF4-FFF2-40B4-BE49-F238E27FC236}">
                      <a16:creationId xmlns="" xmlns:a16="http://schemas.microsoft.com/office/drawing/2014/main" id="{0C0756B5-A404-4C46-B1B4-1C52C4A05553}"/>
                    </a:ext>
                  </a:extLst>
                </p:cNvPr>
                <p:cNvGrpSpPr/>
                <p:nvPr/>
              </p:nvGrpSpPr>
              <p:grpSpPr>
                <a:xfrm>
                  <a:off x="6344125" y="3282867"/>
                  <a:ext cx="100864" cy="104413"/>
                  <a:chOff x="6344125" y="3282867"/>
                  <a:chExt cx="100864" cy="104413"/>
                </a:xfrm>
                <a:grpFill/>
              </p:grpSpPr>
              <p:sp>
                <p:nvSpPr>
                  <p:cNvPr id="483" name="Freeform: Shape 97">
                    <a:extLst>
                      <a:ext uri="{FF2B5EF4-FFF2-40B4-BE49-F238E27FC236}">
                        <a16:creationId xmlns="" xmlns:a16="http://schemas.microsoft.com/office/drawing/2014/main" id="{F32A1366-5E65-47BB-93D3-B040FFE5BED0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867"/>
                    <a:ext cx="100864" cy="104413"/>
                  </a:xfrm>
                  <a:custGeom>
                    <a:avLst/>
                    <a:gdLst>
                      <a:gd name="connsiteX0" fmla="*/ 93250 w 100864"/>
                      <a:gd name="connsiteY0" fmla="*/ 5734 h 104413"/>
                      <a:gd name="connsiteX1" fmla="*/ 93250 w 100864"/>
                      <a:gd name="connsiteY1" fmla="*/ 5734 h 104413"/>
                      <a:gd name="connsiteX2" fmla="*/ 67818 w 100864"/>
                      <a:gd name="connsiteY2" fmla="*/ 2496 h 104413"/>
                      <a:gd name="connsiteX3" fmla="*/ 52864 w 100864"/>
                      <a:gd name="connsiteY3" fmla="*/ 10211 h 104413"/>
                      <a:gd name="connsiteX4" fmla="*/ 19145 w 100864"/>
                      <a:gd name="connsiteY4" fmla="*/ 36405 h 104413"/>
                      <a:gd name="connsiteX5" fmla="*/ 0 w 100864"/>
                      <a:gd name="connsiteY5" fmla="*/ 57931 h 104413"/>
                      <a:gd name="connsiteX6" fmla="*/ 26194 w 100864"/>
                      <a:gd name="connsiteY6" fmla="*/ 81172 h 104413"/>
                      <a:gd name="connsiteX7" fmla="*/ 52388 w 100864"/>
                      <a:gd name="connsiteY7" fmla="*/ 104413 h 104413"/>
                      <a:gd name="connsiteX8" fmla="*/ 71533 w 100864"/>
                      <a:gd name="connsiteY8" fmla="*/ 82887 h 104413"/>
                      <a:gd name="connsiteX9" fmla="*/ 93536 w 100864"/>
                      <a:gd name="connsiteY9" fmla="*/ 46311 h 104413"/>
                      <a:gd name="connsiteX10" fmla="*/ 99441 w 100864"/>
                      <a:gd name="connsiteY10" fmla="*/ 30499 h 104413"/>
                      <a:gd name="connsiteX11" fmla="*/ 93250 w 100864"/>
                      <a:gd name="connsiteY11" fmla="*/ 5734 h 104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864" h="104413">
                        <a:moveTo>
                          <a:pt x="93250" y="5734"/>
                        </a:moveTo>
                        <a:lnTo>
                          <a:pt x="93250" y="5734"/>
                        </a:lnTo>
                        <a:cubicBezTo>
                          <a:pt x="86201" y="-457"/>
                          <a:pt x="76105" y="-1790"/>
                          <a:pt x="67818" y="2496"/>
                        </a:cubicBezTo>
                        <a:lnTo>
                          <a:pt x="52864" y="10211"/>
                        </a:lnTo>
                        <a:cubicBezTo>
                          <a:pt x="40100" y="16783"/>
                          <a:pt x="28670" y="25642"/>
                          <a:pt x="19145" y="36405"/>
                        </a:cubicBezTo>
                        <a:lnTo>
                          <a:pt x="0" y="57931"/>
                        </a:lnTo>
                        <a:lnTo>
                          <a:pt x="26194" y="81172"/>
                        </a:lnTo>
                        <a:lnTo>
                          <a:pt x="52388" y="104413"/>
                        </a:lnTo>
                        <a:lnTo>
                          <a:pt x="71533" y="82887"/>
                        </a:lnTo>
                        <a:cubicBezTo>
                          <a:pt x="81058" y="72124"/>
                          <a:pt x="88487" y="59741"/>
                          <a:pt x="93536" y="46311"/>
                        </a:cubicBezTo>
                        <a:lnTo>
                          <a:pt x="99441" y="30499"/>
                        </a:lnTo>
                        <a:cubicBezTo>
                          <a:pt x="102680" y="21927"/>
                          <a:pt x="100298" y="12021"/>
                          <a:pt x="93250" y="5734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84" name="Freeform: Shape 98">
                    <a:extLst>
                      <a:ext uri="{FF2B5EF4-FFF2-40B4-BE49-F238E27FC236}">
                        <a16:creationId xmlns="" xmlns:a16="http://schemas.microsoft.com/office/drawing/2014/main" id="{0ECB6895-7B8D-41CF-8969-4A8DD8B0B5F9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929"/>
                    <a:ext cx="100795" cy="81300"/>
                  </a:xfrm>
                  <a:custGeom>
                    <a:avLst/>
                    <a:gdLst>
                      <a:gd name="connsiteX0" fmla="*/ 100774 w 100795"/>
                      <a:gd name="connsiteY0" fmla="*/ 23579 h 81300"/>
                      <a:gd name="connsiteX1" fmla="*/ 94012 w 100795"/>
                      <a:gd name="connsiteY1" fmla="*/ 25770 h 81300"/>
                      <a:gd name="connsiteX2" fmla="*/ 79057 w 100795"/>
                      <a:gd name="connsiteY2" fmla="*/ 33580 h 81300"/>
                      <a:gd name="connsiteX3" fmla="*/ 45339 w 100795"/>
                      <a:gd name="connsiteY3" fmla="*/ 59774 h 81300"/>
                      <a:gd name="connsiteX4" fmla="*/ 26194 w 100795"/>
                      <a:gd name="connsiteY4" fmla="*/ 81300 h 81300"/>
                      <a:gd name="connsiteX5" fmla="*/ 0 w 100795"/>
                      <a:gd name="connsiteY5" fmla="*/ 57964 h 81300"/>
                      <a:gd name="connsiteX6" fmla="*/ 19145 w 100795"/>
                      <a:gd name="connsiteY6" fmla="*/ 36438 h 81300"/>
                      <a:gd name="connsiteX7" fmla="*/ 52864 w 100795"/>
                      <a:gd name="connsiteY7" fmla="*/ 10244 h 81300"/>
                      <a:gd name="connsiteX8" fmla="*/ 67913 w 100795"/>
                      <a:gd name="connsiteY8" fmla="*/ 2529 h 81300"/>
                      <a:gd name="connsiteX9" fmla="*/ 93345 w 100795"/>
                      <a:gd name="connsiteY9" fmla="*/ 5672 h 81300"/>
                      <a:gd name="connsiteX10" fmla="*/ 93440 w 100795"/>
                      <a:gd name="connsiteY10" fmla="*/ 5767 h 81300"/>
                      <a:gd name="connsiteX11" fmla="*/ 100774 w 100795"/>
                      <a:gd name="connsiteY11" fmla="*/ 23579 h 81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795" h="81300">
                        <a:moveTo>
                          <a:pt x="100774" y="23579"/>
                        </a:moveTo>
                        <a:cubicBezTo>
                          <a:pt x="98393" y="23865"/>
                          <a:pt x="96203" y="24627"/>
                          <a:pt x="94012" y="25770"/>
                        </a:cubicBezTo>
                        <a:lnTo>
                          <a:pt x="79057" y="33580"/>
                        </a:lnTo>
                        <a:cubicBezTo>
                          <a:pt x="66294" y="40152"/>
                          <a:pt x="54864" y="49011"/>
                          <a:pt x="45339" y="59774"/>
                        </a:cubicBezTo>
                        <a:lnTo>
                          <a:pt x="26194" y="81300"/>
                        </a:lnTo>
                        <a:lnTo>
                          <a:pt x="0" y="57964"/>
                        </a:lnTo>
                        <a:lnTo>
                          <a:pt x="19145" y="36438"/>
                        </a:lnTo>
                        <a:cubicBezTo>
                          <a:pt x="28670" y="25770"/>
                          <a:pt x="40005" y="16816"/>
                          <a:pt x="52864" y="10244"/>
                        </a:cubicBezTo>
                        <a:lnTo>
                          <a:pt x="67913" y="2529"/>
                        </a:lnTo>
                        <a:cubicBezTo>
                          <a:pt x="76200" y="-1758"/>
                          <a:pt x="86297" y="-519"/>
                          <a:pt x="93345" y="5672"/>
                        </a:cubicBezTo>
                        <a:lnTo>
                          <a:pt x="93440" y="5767"/>
                        </a:lnTo>
                        <a:cubicBezTo>
                          <a:pt x="98489" y="10339"/>
                          <a:pt x="101060" y="16911"/>
                          <a:pt x="100774" y="23579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475" name="Graphic 1">
                  <a:extLst>
                    <a:ext uri="{FF2B5EF4-FFF2-40B4-BE49-F238E27FC236}">
                      <a16:creationId xmlns="" xmlns:a16="http://schemas.microsoft.com/office/drawing/2014/main" id="{6AA147F8-F86F-4E7A-8E62-11B26779C6C7}"/>
                    </a:ext>
                  </a:extLst>
                </p:cNvPr>
                <p:cNvGrpSpPr/>
                <p:nvPr/>
              </p:nvGrpSpPr>
              <p:grpSpPr>
                <a:xfrm>
                  <a:off x="6047111" y="3351416"/>
                  <a:ext cx="342765" cy="366929"/>
                  <a:chOff x="6047111" y="3351416"/>
                  <a:chExt cx="342765" cy="366929"/>
                </a:xfrm>
                <a:grpFill/>
              </p:grpSpPr>
              <p:grpSp>
                <p:nvGrpSpPr>
                  <p:cNvPr id="476" name="Graphic 1">
                    <a:extLst>
                      <a:ext uri="{FF2B5EF4-FFF2-40B4-BE49-F238E27FC236}">
                        <a16:creationId xmlns="" xmlns:a16="http://schemas.microsoft.com/office/drawing/2014/main" id="{B7F722D3-2F87-4687-9B9E-3B45571185D5}"/>
                      </a:ext>
                    </a:extLst>
                  </p:cNvPr>
                  <p:cNvGrpSpPr/>
                  <p:nvPr/>
                </p:nvGrpSpPr>
                <p:grpSpPr>
                  <a:xfrm>
                    <a:off x="6168200" y="3351416"/>
                    <a:ext cx="221676" cy="238365"/>
                    <a:chOff x="6168200" y="3351416"/>
                    <a:chExt cx="221676" cy="238365"/>
                  </a:xfrm>
                  <a:grpFill/>
                </p:grpSpPr>
                <p:sp>
                  <p:nvSpPr>
                    <p:cNvPr id="480" name="Freeform: Shape 94">
                      <a:extLst>
                        <a:ext uri="{FF2B5EF4-FFF2-40B4-BE49-F238E27FC236}">
                          <a16:creationId xmlns="" xmlns:a16="http://schemas.microsoft.com/office/drawing/2014/main" id="{7A9C5DB7-4654-4ADA-A200-794C419C08B9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32119" y="3341638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81" name="Freeform: Shape 95">
                      <a:extLst>
                        <a:ext uri="{FF2B5EF4-FFF2-40B4-BE49-F238E27FC236}">
                          <a16:creationId xmlns="" xmlns:a16="http://schemas.microsoft.com/office/drawing/2014/main" id="{524A3E0F-8D83-4EA6-A06E-999564A83BF3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02778" y="3374623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82" name="Freeform: Shape 96">
                      <a:extLst>
                        <a:ext uri="{FF2B5EF4-FFF2-40B4-BE49-F238E27FC236}">
                          <a16:creationId xmlns="" xmlns:a16="http://schemas.microsoft.com/office/drawing/2014/main" id="{E36F2489-35A8-4CB3-B8A2-92A629B205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8200" y="3473766"/>
                      <a:ext cx="106009" cy="116015"/>
                    </a:xfrm>
                    <a:custGeom>
                      <a:avLst/>
                      <a:gdLst>
                        <a:gd name="connsiteX0" fmla="*/ 73150 w 106009"/>
                        <a:gd name="connsiteY0" fmla="*/ 75915 h 116015"/>
                        <a:gd name="connsiteX1" fmla="*/ 3999 w 106009"/>
                        <a:gd name="connsiteY1" fmla="*/ 113158 h 116015"/>
                        <a:gd name="connsiteX2" fmla="*/ 32859 w 106009"/>
                        <a:gd name="connsiteY2" fmla="*/ 40101 h 116015"/>
                        <a:gd name="connsiteX3" fmla="*/ 102011 w 106009"/>
                        <a:gd name="connsiteY3" fmla="*/ 2858 h 116015"/>
                        <a:gd name="connsiteX4" fmla="*/ 73150 w 106009"/>
                        <a:gd name="connsiteY4" fmla="*/ 75915 h 1160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6009" h="116015">
                          <a:moveTo>
                            <a:pt x="73150" y="75915"/>
                          </a:moveTo>
                          <a:cubicBezTo>
                            <a:pt x="46099" y="106395"/>
                            <a:pt x="15143" y="123064"/>
                            <a:pt x="3999" y="113158"/>
                          </a:cubicBezTo>
                          <a:cubicBezTo>
                            <a:pt x="-7145" y="103252"/>
                            <a:pt x="5808" y="70581"/>
                            <a:pt x="32859" y="40101"/>
                          </a:cubicBezTo>
                          <a:cubicBezTo>
                            <a:pt x="59910" y="9621"/>
                            <a:pt x="90867" y="-7048"/>
                            <a:pt x="102011" y="2858"/>
                          </a:cubicBezTo>
                          <a:cubicBezTo>
                            <a:pt x="113155" y="12764"/>
                            <a:pt x="100201" y="45435"/>
                            <a:pt x="73150" y="75915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477" name="Graphic 1">
                    <a:extLst>
                      <a:ext uri="{FF2B5EF4-FFF2-40B4-BE49-F238E27FC236}">
                        <a16:creationId xmlns="" xmlns:a16="http://schemas.microsoft.com/office/drawing/2014/main" id="{204C2015-4827-4F99-9E06-D6240530D9AE}"/>
                      </a:ext>
                    </a:extLst>
                  </p:cNvPr>
                  <p:cNvGrpSpPr/>
                  <p:nvPr/>
                </p:nvGrpSpPr>
                <p:grpSpPr>
                  <a:xfrm>
                    <a:off x="6047111" y="3598485"/>
                    <a:ext cx="123187" cy="119861"/>
                    <a:chOff x="6047111" y="3598485"/>
                    <a:chExt cx="123187" cy="119861"/>
                  </a:xfrm>
                  <a:grpFill/>
                </p:grpSpPr>
                <p:sp>
                  <p:nvSpPr>
                    <p:cNvPr id="478" name="Freeform: Shape 92">
                      <a:extLst>
                        <a:ext uri="{FF2B5EF4-FFF2-40B4-BE49-F238E27FC236}">
                          <a16:creationId xmlns="" xmlns:a16="http://schemas.microsoft.com/office/drawing/2014/main" id="{F1895795-ADE3-48D0-A0F5-B56759E0D6FB}"/>
                        </a:ext>
                      </a:extLst>
                    </p:cNvPr>
                    <p:cNvSpPr/>
                    <p:nvPr/>
                  </p:nvSpPr>
                  <p:spPr>
                    <a:xfrm rot="-2902130">
                      <a:off x="6112547" y="3588709"/>
                      <a:ext cx="21620" cy="106388"/>
                    </a:xfrm>
                    <a:custGeom>
                      <a:avLst/>
                      <a:gdLst>
                        <a:gd name="connsiteX0" fmla="*/ 0 w 21620"/>
                        <a:gd name="connsiteY0" fmla="*/ 0 h 106388"/>
                        <a:gd name="connsiteX1" fmla="*/ 21621 w 21620"/>
                        <a:gd name="connsiteY1" fmla="*/ 0 h 106388"/>
                        <a:gd name="connsiteX2" fmla="*/ 21621 w 21620"/>
                        <a:gd name="connsiteY2" fmla="*/ 106389 h 106388"/>
                        <a:gd name="connsiteX3" fmla="*/ 0 w 21620"/>
                        <a:gd name="connsiteY3" fmla="*/ 106389 h 1063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0" h="106388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89"/>
                          </a:lnTo>
                          <a:lnTo>
                            <a:pt x="0" y="106389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79" name="Freeform: Shape 93">
                      <a:extLst>
                        <a:ext uri="{FF2B5EF4-FFF2-40B4-BE49-F238E27FC236}">
                          <a16:creationId xmlns="" xmlns:a16="http://schemas.microsoft.com/office/drawing/2014/main" id="{CCDF4719-B86B-4186-A603-4A2E8B089BD4}"/>
                        </a:ext>
                      </a:extLst>
                    </p:cNvPr>
                    <p:cNvSpPr/>
                    <p:nvPr/>
                  </p:nvSpPr>
                  <p:spPr>
                    <a:xfrm rot="-2901873">
                      <a:off x="6083242" y="3621724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6 h 106396"/>
                        <a:gd name="connsiteX3" fmla="*/ 0 w 21622"/>
                        <a:gd name="connsiteY3" fmla="*/ 106396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6"/>
                          </a:lnTo>
                          <a:lnTo>
                            <a:pt x="0" y="106396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  <p:grpSp>
            <p:nvGrpSpPr>
              <p:cNvPr id="458" name="Graphic 1">
                <a:extLst>
                  <a:ext uri="{FF2B5EF4-FFF2-40B4-BE49-F238E27FC236}">
                    <a16:creationId xmlns="" xmlns:a16="http://schemas.microsoft.com/office/drawing/2014/main" id="{A6C406BC-5451-4AA5-8A2C-158119A27B6A}"/>
                  </a:ext>
                </a:extLst>
              </p:cNvPr>
              <p:cNvGrpSpPr/>
              <p:nvPr/>
            </p:nvGrpSpPr>
            <p:grpSpPr>
              <a:xfrm>
                <a:off x="5748327" y="3124191"/>
                <a:ext cx="551476" cy="220228"/>
                <a:chOff x="5748327" y="3124191"/>
                <a:chExt cx="551476" cy="220228"/>
              </a:xfrm>
              <a:grpFill/>
            </p:grpSpPr>
            <p:sp>
              <p:nvSpPr>
                <p:cNvPr id="459" name="Freeform: Shape 73">
                  <a:extLst>
                    <a:ext uri="{FF2B5EF4-FFF2-40B4-BE49-F238E27FC236}">
                      <a16:creationId xmlns="" xmlns:a16="http://schemas.microsoft.com/office/drawing/2014/main" id="{9F51C107-5DDC-4CAB-BDBD-4E2B02938F94}"/>
                    </a:ext>
                  </a:extLst>
                </p:cNvPr>
                <p:cNvSpPr/>
                <p:nvPr/>
              </p:nvSpPr>
              <p:spPr>
                <a:xfrm>
                  <a:off x="5748327" y="3124191"/>
                  <a:ext cx="464823" cy="220228"/>
                </a:xfrm>
                <a:custGeom>
                  <a:avLst/>
                  <a:gdLst>
                    <a:gd name="connsiteX0" fmla="*/ 449113 w 464823"/>
                    <a:gd name="connsiteY0" fmla="*/ 103069 h 220228"/>
                    <a:gd name="connsiteX1" fmla="*/ 45063 w 464823"/>
                    <a:gd name="connsiteY1" fmla="*/ 219370 h 220228"/>
                    <a:gd name="connsiteX2" fmla="*/ 18297 w 464823"/>
                    <a:gd name="connsiteY2" fmla="*/ 204511 h 220228"/>
                    <a:gd name="connsiteX3" fmla="*/ 867 w 464823"/>
                    <a:gd name="connsiteY3" fmla="*/ 143932 h 220228"/>
                    <a:gd name="connsiteX4" fmla="*/ 15630 w 464823"/>
                    <a:gd name="connsiteY4" fmla="*/ 117071 h 220228"/>
                    <a:gd name="connsiteX5" fmla="*/ 419681 w 464823"/>
                    <a:gd name="connsiteY5" fmla="*/ 866 h 220228"/>
                    <a:gd name="connsiteX6" fmla="*/ 446541 w 464823"/>
                    <a:gd name="connsiteY6" fmla="*/ 15725 h 220228"/>
                    <a:gd name="connsiteX7" fmla="*/ 463972 w 464823"/>
                    <a:gd name="connsiteY7" fmla="*/ 76304 h 220228"/>
                    <a:gd name="connsiteX8" fmla="*/ 449113 w 464823"/>
                    <a:gd name="connsiteY8" fmla="*/ 103069 h 220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4823" h="220228">
                      <a:moveTo>
                        <a:pt x="449113" y="103069"/>
                      </a:moveTo>
                      <a:lnTo>
                        <a:pt x="45063" y="219370"/>
                      </a:lnTo>
                      <a:cubicBezTo>
                        <a:pt x="33633" y="222703"/>
                        <a:pt x="21631" y="216036"/>
                        <a:pt x="18297" y="204511"/>
                      </a:cubicBezTo>
                      <a:lnTo>
                        <a:pt x="867" y="143932"/>
                      </a:lnTo>
                      <a:cubicBezTo>
                        <a:pt x="-2467" y="132311"/>
                        <a:pt x="4105" y="120405"/>
                        <a:pt x="15630" y="117071"/>
                      </a:cubicBezTo>
                      <a:lnTo>
                        <a:pt x="419681" y="866"/>
                      </a:lnTo>
                      <a:cubicBezTo>
                        <a:pt x="431111" y="-2468"/>
                        <a:pt x="443208" y="4105"/>
                        <a:pt x="446541" y="15725"/>
                      </a:cubicBezTo>
                      <a:lnTo>
                        <a:pt x="463972" y="76304"/>
                      </a:lnTo>
                      <a:cubicBezTo>
                        <a:pt x="467306" y="87829"/>
                        <a:pt x="460543" y="99831"/>
                        <a:pt x="449113" y="10306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60" name="Freeform: Shape 74">
                  <a:extLst>
                    <a:ext uri="{FF2B5EF4-FFF2-40B4-BE49-F238E27FC236}">
                      <a16:creationId xmlns="" xmlns:a16="http://schemas.microsoft.com/office/drawing/2014/main" id="{1A2F7E4B-E870-4015-BE77-006818145548}"/>
                    </a:ext>
                  </a:extLst>
                </p:cNvPr>
                <p:cNvSpPr/>
                <p:nvPr/>
              </p:nvSpPr>
              <p:spPr>
                <a:xfrm>
                  <a:off x="5748369" y="3124232"/>
                  <a:ext cx="455167" cy="174180"/>
                </a:xfrm>
                <a:custGeom>
                  <a:avLst/>
                  <a:gdLst>
                    <a:gd name="connsiteX0" fmla="*/ 446405 w 455167"/>
                    <a:gd name="connsiteY0" fmla="*/ 15684 h 174180"/>
                    <a:gd name="connsiteX1" fmla="*/ 419544 w 455167"/>
                    <a:gd name="connsiteY1" fmla="*/ 825 h 174180"/>
                    <a:gd name="connsiteX2" fmla="*/ 15684 w 455167"/>
                    <a:gd name="connsiteY2" fmla="*/ 117030 h 174180"/>
                    <a:gd name="connsiteX3" fmla="*/ 825 w 455167"/>
                    <a:gd name="connsiteY3" fmla="*/ 143891 h 174180"/>
                    <a:gd name="connsiteX4" fmla="*/ 9588 w 455167"/>
                    <a:gd name="connsiteY4" fmla="*/ 174180 h 174180"/>
                    <a:gd name="connsiteX5" fmla="*/ 455168 w 455167"/>
                    <a:gd name="connsiteY5" fmla="*/ 45974 h 174180"/>
                    <a:gd name="connsiteX6" fmla="*/ 446405 w 455167"/>
                    <a:gd name="connsiteY6" fmla="*/ 15684 h 1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5167" h="174180">
                      <a:moveTo>
                        <a:pt x="446405" y="15684"/>
                      </a:moveTo>
                      <a:cubicBezTo>
                        <a:pt x="443071" y="4159"/>
                        <a:pt x="431069" y="-2413"/>
                        <a:pt x="419544" y="825"/>
                      </a:cubicBezTo>
                      <a:lnTo>
                        <a:pt x="15684" y="117030"/>
                      </a:lnTo>
                      <a:cubicBezTo>
                        <a:pt x="4159" y="120364"/>
                        <a:pt x="-2413" y="132365"/>
                        <a:pt x="825" y="143891"/>
                      </a:cubicBezTo>
                      <a:lnTo>
                        <a:pt x="9588" y="174180"/>
                      </a:lnTo>
                      <a:lnTo>
                        <a:pt x="455168" y="45974"/>
                      </a:lnTo>
                      <a:lnTo>
                        <a:pt x="446405" y="1568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461" name="Graphic 1">
                  <a:extLst>
                    <a:ext uri="{FF2B5EF4-FFF2-40B4-BE49-F238E27FC236}">
                      <a16:creationId xmlns="" xmlns:a16="http://schemas.microsoft.com/office/drawing/2014/main" id="{5302B81B-03DF-4967-936D-7A261577CA0E}"/>
                    </a:ext>
                  </a:extLst>
                </p:cNvPr>
                <p:cNvGrpSpPr/>
                <p:nvPr/>
              </p:nvGrpSpPr>
              <p:grpSpPr>
                <a:xfrm>
                  <a:off x="6192106" y="3124420"/>
                  <a:ext cx="107697" cy="79789"/>
                  <a:chOff x="6192106" y="3124420"/>
                  <a:chExt cx="107697" cy="79789"/>
                </a:xfrm>
                <a:grpFill/>
              </p:grpSpPr>
              <p:sp>
                <p:nvSpPr>
                  <p:cNvPr id="470" name="Freeform: Shape 84">
                    <a:extLst>
                      <a:ext uri="{FF2B5EF4-FFF2-40B4-BE49-F238E27FC236}">
                        <a16:creationId xmlns="" xmlns:a16="http://schemas.microsoft.com/office/drawing/2014/main" id="{70AB6C10-1563-4529-840E-76C88729B2F8}"/>
                      </a:ext>
                    </a:extLst>
                  </p:cNvPr>
                  <p:cNvSpPr/>
                  <p:nvPr/>
                </p:nvSpPr>
                <p:spPr>
                  <a:xfrm>
                    <a:off x="6192106" y="3124420"/>
                    <a:ext cx="107647" cy="79789"/>
                  </a:xfrm>
                  <a:custGeom>
                    <a:avLst/>
                    <a:gdLst>
                      <a:gd name="connsiteX0" fmla="*/ 106775 w 107647"/>
                      <a:gd name="connsiteY0" fmla="*/ 18353 h 79789"/>
                      <a:gd name="connsiteX1" fmla="*/ 106775 w 107647"/>
                      <a:gd name="connsiteY1" fmla="*/ 18353 h 79789"/>
                      <a:gd name="connsiteX2" fmla="*/ 86963 w 107647"/>
                      <a:gd name="connsiteY2" fmla="*/ 1970 h 79789"/>
                      <a:gd name="connsiteX3" fmla="*/ 70199 w 107647"/>
                      <a:gd name="connsiteY3" fmla="*/ 446 h 79789"/>
                      <a:gd name="connsiteX4" fmla="*/ 27718 w 107647"/>
                      <a:gd name="connsiteY4" fmla="*/ 4542 h 79789"/>
                      <a:gd name="connsiteX5" fmla="*/ 0 w 107647"/>
                      <a:gd name="connsiteY5" fmla="*/ 12543 h 79789"/>
                      <a:gd name="connsiteX6" fmla="*/ 9716 w 107647"/>
                      <a:gd name="connsiteY6" fmla="*/ 46166 h 79789"/>
                      <a:gd name="connsiteX7" fmla="*/ 19431 w 107647"/>
                      <a:gd name="connsiteY7" fmla="*/ 79789 h 79789"/>
                      <a:gd name="connsiteX8" fmla="*/ 47149 w 107647"/>
                      <a:gd name="connsiteY8" fmla="*/ 71788 h 79789"/>
                      <a:gd name="connsiteX9" fmla="*/ 85249 w 107647"/>
                      <a:gd name="connsiteY9" fmla="*/ 52738 h 79789"/>
                      <a:gd name="connsiteX10" fmla="*/ 98679 w 107647"/>
                      <a:gd name="connsiteY10" fmla="*/ 42546 h 79789"/>
                      <a:gd name="connsiteX11" fmla="*/ 106775 w 107647"/>
                      <a:gd name="connsiteY11" fmla="*/ 18353 h 79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47" h="79789">
                        <a:moveTo>
                          <a:pt x="106775" y="18353"/>
                        </a:moveTo>
                        <a:lnTo>
                          <a:pt x="106775" y="18353"/>
                        </a:lnTo>
                        <a:cubicBezTo>
                          <a:pt x="104203" y="9304"/>
                          <a:pt x="96298" y="2827"/>
                          <a:pt x="86963" y="1970"/>
                        </a:cubicBezTo>
                        <a:lnTo>
                          <a:pt x="70199" y="446"/>
                        </a:lnTo>
                        <a:cubicBezTo>
                          <a:pt x="55912" y="-792"/>
                          <a:pt x="41529" y="541"/>
                          <a:pt x="27718" y="4542"/>
                        </a:cubicBezTo>
                        <a:lnTo>
                          <a:pt x="0" y="12543"/>
                        </a:lnTo>
                        <a:lnTo>
                          <a:pt x="9716" y="46166"/>
                        </a:lnTo>
                        <a:lnTo>
                          <a:pt x="19431" y="79789"/>
                        </a:lnTo>
                        <a:lnTo>
                          <a:pt x="47149" y="71788"/>
                        </a:lnTo>
                        <a:cubicBezTo>
                          <a:pt x="60960" y="67788"/>
                          <a:pt x="73819" y="61311"/>
                          <a:pt x="85249" y="52738"/>
                        </a:cubicBezTo>
                        <a:lnTo>
                          <a:pt x="98679" y="42546"/>
                        </a:lnTo>
                        <a:cubicBezTo>
                          <a:pt x="106108" y="37022"/>
                          <a:pt x="109347" y="27402"/>
                          <a:pt x="106775" y="1835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71" name="Freeform: Shape 85">
                    <a:extLst>
                      <a:ext uri="{FF2B5EF4-FFF2-40B4-BE49-F238E27FC236}">
                        <a16:creationId xmlns="" xmlns:a16="http://schemas.microsoft.com/office/drawing/2014/main" id="{25446253-271F-4E48-A6FD-DADA2A9C6EDC}"/>
                      </a:ext>
                    </a:extLst>
                  </p:cNvPr>
                  <p:cNvSpPr/>
                  <p:nvPr/>
                </p:nvSpPr>
                <p:spPr>
                  <a:xfrm>
                    <a:off x="6192201" y="3124476"/>
                    <a:ext cx="107601" cy="46205"/>
                  </a:xfrm>
                  <a:custGeom>
                    <a:avLst/>
                    <a:gdLst>
                      <a:gd name="connsiteX0" fmla="*/ 103442 w 107601"/>
                      <a:gd name="connsiteY0" fmla="*/ 37443 h 46205"/>
                      <a:gd name="connsiteX1" fmla="*/ 96584 w 107601"/>
                      <a:gd name="connsiteY1" fmla="*/ 35633 h 46205"/>
                      <a:gd name="connsiteX2" fmla="*/ 79724 w 107601"/>
                      <a:gd name="connsiteY2" fmla="*/ 34204 h 46205"/>
                      <a:gd name="connsiteX3" fmla="*/ 37243 w 107601"/>
                      <a:gd name="connsiteY3" fmla="*/ 38300 h 46205"/>
                      <a:gd name="connsiteX4" fmla="*/ 9620 w 107601"/>
                      <a:gd name="connsiteY4" fmla="*/ 46206 h 46205"/>
                      <a:gd name="connsiteX5" fmla="*/ 0 w 107601"/>
                      <a:gd name="connsiteY5" fmla="*/ 12487 h 46205"/>
                      <a:gd name="connsiteX6" fmla="*/ 27623 w 107601"/>
                      <a:gd name="connsiteY6" fmla="*/ 4581 h 46205"/>
                      <a:gd name="connsiteX7" fmla="*/ 70104 w 107601"/>
                      <a:gd name="connsiteY7" fmla="*/ 486 h 46205"/>
                      <a:gd name="connsiteX8" fmla="*/ 86963 w 107601"/>
                      <a:gd name="connsiteY8" fmla="*/ 2010 h 46205"/>
                      <a:gd name="connsiteX9" fmla="*/ 106680 w 107601"/>
                      <a:gd name="connsiteY9" fmla="*/ 18202 h 46205"/>
                      <a:gd name="connsiteX10" fmla="*/ 106680 w 107601"/>
                      <a:gd name="connsiteY10" fmla="*/ 18297 h 46205"/>
                      <a:gd name="connsiteX11" fmla="*/ 103442 w 107601"/>
                      <a:gd name="connsiteY11" fmla="*/ 37443 h 46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01" h="46205">
                        <a:moveTo>
                          <a:pt x="103442" y="37443"/>
                        </a:moveTo>
                        <a:cubicBezTo>
                          <a:pt x="101346" y="36395"/>
                          <a:pt x="99060" y="35919"/>
                          <a:pt x="96584" y="35633"/>
                        </a:cubicBezTo>
                        <a:lnTo>
                          <a:pt x="79724" y="34204"/>
                        </a:lnTo>
                        <a:cubicBezTo>
                          <a:pt x="65437" y="32966"/>
                          <a:pt x="51054" y="34395"/>
                          <a:pt x="37243" y="38300"/>
                        </a:cubicBezTo>
                        <a:lnTo>
                          <a:pt x="9620" y="46206"/>
                        </a:lnTo>
                        <a:lnTo>
                          <a:pt x="0" y="12487"/>
                        </a:lnTo>
                        <a:lnTo>
                          <a:pt x="27623" y="4581"/>
                        </a:lnTo>
                        <a:cubicBezTo>
                          <a:pt x="41434" y="581"/>
                          <a:pt x="55817" y="-848"/>
                          <a:pt x="70104" y="486"/>
                        </a:cubicBezTo>
                        <a:lnTo>
                          <a:pt x="86963" y="2010"/>
                        </a:lnTo>
                        <a:cubicBezTo>
                          <a:pt x="96203" y="2772"/>
                          <a:pt x="104108" y="9249"/>
                          <a:pt x="106680" y="18202"/>
                        </a:cubicBezTo>
                        <a:lnTo>
                          <a:pt x="106680" y="18297"/>
                        </a:lnTo>
                        <a:cubicBezTo>
                          <a:pt x="108680" y="24965"/>
                          <a:pt x="107347" y="32013"/>
                          <a:pt x="103442" y="3744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462" name="Graphic 1">
                  <a:extLst>
                    <a:ext uri="{FF2B5EF4-FFF2-40B4-BE49-F238E27FC236}">
                      <a16:creationId xmlns="" xmlns:a16="http://schemas.microsoft.com/office/drawing/2014/main" id="{4F44FBD1-6586-473D-8B14-A32DC0EE1368}"/>
                    </a:ext>
                  </a:extLst>
                </p:cNvPr>
                <p:cNvGrpSpPr/>
                <p:nvPr/>
              </p:nvGrpSpPr>
              <p:grpSpPr>
                <a:xfrm>
                  <a:off x="5777185" y="3127960"/>
                  <a:ext cx="410155" cy="211733"/>
                  <a:chOff x="5777185" y="3127960"/>
                  <a:chExt cx="410155" cy="211733"/>
                </a:xfrm>
                <a:grpFill/>
              </p:grpSpPr>
              <p:grpSp>
                <p:nvGrpSpPr>
                  <p:cNvPr id="463" name="Graphic 1">
                    <a:extLst>
                      <a:ext uri="{FF2B5EF4-FFF2-40B4-BE49-F238E27FC236}">
                        <a16:creationId xmlns="" xmlns:a16="http://schemas.microsoft.com/office/drawing/2014/main" id="{2D8C110C-041E-4C37-A1B7-F07BFBA85D7F}"/>
                      </a:ext>
                    </a:extLst>
                  </p:cNvPr>
                  <p:cNvGrpSpPr/>
                  <p:nvPr/>
                </p:nvGrpSpPr>
                <p:grpSpPr>
                  <a:xfrm>
                    <a:off x="5915012" y="3127960"/>
                    <a:ext cx="272327" cy="137711"/>
                    <a:chOff x="5915012" y="3127960"/>
                    <a:chExt cx="272327" cy="137711"/>
                  </a:xfrm>
                  <a:grpFill/>
                </p:grpSpPr>
                <p:sp>
                  <p:nvSpPr>
                    <p:cNvPr id="467" name="Freeform: Shape 81">
                      <a:extLst>
                        <a:ext uri="{FF2B5EF4-FFF2-40B4-BE49-F238E27FC236}">
                          <a16:creationId xmlns="" xmlns:a16="http://schemas.microsoft.com/office/drawing/2014/main" id="{59670BD9-7075-46CE-8FDD-FCC9F8228D8A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51431" y="312887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68" name="Freeform: Shape 82">
                      <a:extLst>
                        <a:ext uri="{FF2B5EF4-FFF2-40B4-BE49-F238E27FC236}">
                          <a16:creationId xmlns="" xmlns:a16="http://schemas.microsoft.com/office/drawing/2014/main" id="{7B062E24-E0EE-450C-B975-5081FDE2997A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09042" y="3141064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69" name="Freeform: Shape 83">
                      <a:extLst>
                        <a:ext uri="{FF2B5EF4-FFF2-40B4-BE49-F238E27FC236}">
                          <a16:creationId xmlns="" xmlns:a16="http://schemas.microsoft.com/office/drawing/2014/main" id="{83299580-2AA8-4259-9101-48FD5C8D0D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5012" y="3199737"/>
                      <a:ext cx="142517" cy="65934"/>
                    </a:xfrm>
                    <a:custGeom>
                      <a:avLst/>
                      <a:gdLst>
                        <a:gd name="connsiteX0" fmla="*/ 78688 w 142517"/>
                        <a:gd name="connsiteY0" fmla="*/ 58861 h 65934"/>
                        <a:gd name="connsiteX1" fmla="*/ 393 w 142517"/>
                        <a:gd name="connsiteY1" fmla="*/ 53336 h 65934"/>
                        <a:gd name="connsiteX2" fmla="*/ 63829 w 142517"/>
                        <a:gd name="connsiteY2" fmla="*/ 7045 h 65934"/>
                        <a:gd name="connsiteX3" fmla="*/ 142125 w 142517"/>
                        <a:gd name="connsiteY3" fmla="*/ 12569 h 65934"/>
                        <a:gd name="connsiteX4" fmla="*/ 78688 w 142517"/>
                        <a:gd name="connsiteY4" fmla="*/ 58861 h 659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2517" h="65934">
                          <a:moveTo>
                            <a:pt x="78688" y="58861"/>
                          </a:moveTo>
                          <a:cubicBezTo>
                            <a:pt x="39541" y="70100"/>
                            <a:pt x="4489" y="67719"/>
                            <a:pt x="393" y="53336"/>
                          </a:cubicBezTo>
                          <a:cubicBezTo>
                            <a:pt x="-3703" y="39049"/>
                            <a:pt x="24682" y="18284"/>
                            <a:pt x="63829" y="7045"/>
                          </a:cubicBezTo>
                          <a:cubicBezTo>
                            <a:pt x="102977" y="-4195"/>
                            <a:pt x="138029" y="-1718"/>
                            <a:pt x="142125" y="12569"/>
                          </a:cubicBezTo>
                          <a:cubicBezTo>
                            <a:pt x="146221" y="26857"/>
                            <a:pt x="117836" y="47621"/>
                            <a:pt x="78688" y="58861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464" name="Graphic 1">
                    <a:extLst>
                      <a:ext uri="{FF2B5EF4-FFF2-40B4-BE49-F238E27FC236}">
                        <a16:creationId xmlns="" xmlns:a16="http://schemas.microsoft.com/office/drawing/2014/main" id="{B96539CE-D316-4295-A251-62096DD6AB81}"/>
                      </a:ext>
                    </a:extLst>
                  </p:cNvPr>
                  <p:cNvGrpSpPr/>
                  <p:nvPr/>
                </p:nvGrpSpPr>
                <p:grpSpPr>
                  <a:xfrm>
                    <a:off x="5777185" y="3219280"/>
                    <a:ext cx="92584" cy="120413"/>
                    <a:chOff x="5777185" y="3219280"/>
                    <a:chExt cx="92584" cy="120413"/>
                  </a:xfrm>
                  <a:grpFill/>
                </p:grpSpPr>
                <p:sp>
                  <p:nvSpPr>
                    <p:cNvPr id="465" name="Freeform: Shape 79">
                      <a:extLst>
                        <a:ext uri="{FF2B5EF4-FFF2-40B4-BE49-F238E27FC236}">
                          <a16:creationId xmlns="" xmlns:a16="http://schemas.microsoft.com/office/drawing/2014/main" id="{EA7C11F7-0990-48D7-A76F-3775E6245942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833860" y="322019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66" name="Freeform: Shape 80">
                      <a:extLst>
                        <a:ext uri="{FF2B5EF4-FFF2-40B4-BE49-F238E27FC236}">
                          <a16:creationId xmlns="" xmlns:a16="http://schemas.microsoft.com/office/drawing/2014/main" id="{8B5B8C3D-2961-4B30-962D-4E38D06D2B00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791472" y="323238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</p:grpSp>
        <p:grpSp>
          <p:nvGrpSpPr>
            <p:cNvPr id="485" name="Graphic 1">
              <a:extLst>
                <a:ext uri="{FF2B5EF4-FFF2-40B4-BE49-F238E27FC236}">
                  <a16:creationId xmlns=""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9297147" y="4956161"/>
              <a:ext cx="1799619" cy="1773824"/>
              <a:chOff x="5748337" y="3124200"/>
              <a:chExt cx="695325" cy="609600"/>
            </a:xfrm>
          </p:grpSpPr>
          <p:grpSp>
            <p:nvGrpSpPr>
              <p:cNvPr id="486" name="Graphic 1">
                <a:extLst>
                  <a:ext uri="{FF2B5EF4-FFF2-40B4-BE49-F238E27FC236}">
                    <a16:creationId xmlns=""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32547" y="3282867"/>
                <a:ext cx="412442" cy="452943"/>
                <a:chOff x="6032547" y="3282867"/>
                <a:chExt cx="412442" cy="452943"/>
              </a:xfrm>
            </p:grpSpPr>
            <p:sp>
              <p:nvSpPr>
                <p:cNvPr id="501" name="Freeform: Shape 11680">
                  <a:extLst>
                    <a:ext uri="{FF2B5EF4-FFF2-40B4-BE49-F238E27FC236}">
                      <a16:creationId xmlns="" xmlns:a16="http://schemas.microsoft.com/office/drawing/2014/main" id="{67C8E4BE-E586-418B-9F53-AF7B5F6CDCEB}"/>
                    </a:ext>
                  </a:extLst>
                </p:cNvPr>
                <p:cNvSpPr/>
                <p:nvPr/>
              </p:nvSpPr>
              <p:spPr>
                <a:xfrm>
                  <a:off x="6032547" y="3336353"/>
                  <a:ext cx="369776" cy="399456"/>
                </a:xfrm>
                <a:custGeom>
                  <a:avLst/>
                  <a:gdLst>
                    <a:gd name="connsiteX0" fmla="*/ 364252 w 369776"/>
                    <a:gd name="connsiteY0" fmla="*/ 77978 h 399456"/>
                    <a:gd name="connsiteX1" fmla="*/ 84978 w 369776"/>
                    <a:gd name="connsiteY1" fmla="*/ 392207 h 399456"/>
                    <a:gd name="connsiteX2" fmla="*/ 54403 w 369776"/>
                    <a:gd name="connsiteY2" fmla="*/ 393922 h 399456"/>
                    <a:gd name="connsiteX3" fmla="*/ 7350 w 369776"/>
                    <a:gd name="connsiteY3" fmla="*/ 352107 h 399456"/>
                    <a:gd name="connsiteX4" fmla="*/ 5445 w 369776"/>
                    <a:gd name="connsiteY4" fmla="*/ 321532 h 399456"/>
                    <a:gd name="connsiteX5" fmla="*/ 284718 w 369776"/>
                    <a:gd name="connsiteY5" fmla="*/ 7302 h 399456"/>
                    <a:gd name="connsiteX6" fmla="*/ 315388 w 369776"/>
                    <a:gd name="connsiteY6" fmla="*/ 5492 h 399456"/>
                    <a:gd name="connsiteX7" fmla="*/ 362442 w 369776"/>
                    <a:gd name="connsiteY7" fmla="*/ 47307 h 399456"/>
                    <a:gd name="connsiteX8" fmla="*/ 364252 w 369776"/>
                    <a:gd name="connsiteY8" fmla="*/ 77978 h 399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9776" h="399456">
                      <a:moveTo>
                        <a:pt x="364252" y="77978"/>
                      </a:moveTo>
                      <a:lnTo>
                        <a:pt x="84978" y="392207"/>
                      </a:lnTo>
                      <a:cubicBezTo>
                        <a:pt x="77073" y="401161"/>
                        <a:pt x="63452" y="401923"/>
                        <a:pt x="54403" y="393922"/>
                      </a:cubicBezTo>
                      <a:lnTo>
                        <a:pt x="7350" y="352107"/>
                      </a:lnTo>
                      <a:cubicBezTo>
                        <a:pt x="-1699" y="344106"/>
                        <a:pt x="-2461" y="330485"/>
                        <a:pt x="5445" y="321532"/>
                      </a:cubicBezTo>
                      <a:lnTo>
                        <a:pt x="284718" y="7302"/>
                      </a:lnTo>
                      <a:cubicBezTo>
                        <a:pt x="292624" y="-1651"/>
                        <a:pt x="306340" y="-2509"/>
                        <a:pt x="315388" y="5492"/>
                      </a:cubicBezTo>
                      <a:lnTo>
                        <a:pt x="362442" y="47307"/>
                      </a:lnTo>
                      <a:cubicBezTo>
                        <a:pt x="371490" y="55308"/>
                        <a:pt x="372252" y="69024"/>
                        <a:pt x="364252" y="77978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02" name="Freeform: Shape 11681">
                  <a:extLst>
                    <a:ext uri="{FF2B5EF4-FFF2-40B4-BE49-F238E27FC236}">
                      <a16:creationId xmlns="" xmlns:a16="http://schemas.microsoft.com/office/drawing/2014/main" id="{EE355244-DFC7-43AE-A51C-D255C9CA9574}"/>
                    </a:ext>
                  </a:extLst>
                </p:cNvPr>
                <p:cNvSpPr/>
                <p:nvPr/>
              </p:nvSpPr>
              <p:spPr>
                <a:xfrm>
                  <a:off x="6032633" y="3336392"/>
                  <a:ext cx="338924" cy="372928"/>
                </a:xfrm>
                <a:custGeom>
                  <a:avLst/>
                  <a:gdLst>
                    <a:gd name="connsiteX0" fmla="*/ 315302 w 338924"/>
                    <a:gd name="connsiteY0" fmla="*/ 5454 h 372928"/>
                    <a:gd name="connsiteX1" fmla="*/ 284727 w 338924"/>
                    <a:gd name="connsiteY1" fmla="*/ 7264 h 372928"/>
                    <a:gd name="connsiteX2" fmla="*/ 5454 w 338924"/>
                    <a:gd name="connsiteY2" fmla="*/ 321398 h 372928"/>
                    <a:gd name="connsiteX3" fmla="*/ 7264 w 338924"/>
                    <a:gd name="connsiteY3" fmla="*/ 351974 h 372928"/>
                    <a:gd name="connsiteX4" fmla="*/ 30886 w 338924"/>
                    <a:gd name="connsiteY4" fmla="*/ 372929 h 372928"/>
                    <a:gd name="connsiteX5" fmla="*/ 338924 w 338924"/>
                    <a:gd name="connsiteY5" fmla="*/ 26314 h 372928"/>
                    <a:gd name="connsiteX6" fmla="*/ 315302 w 338924"/>
                    <a:gd name="connsiteY6" fmla="*/ 5454 h 3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8924" h="372928">
                      <a:moveTo>
                        <a:pt x="315302" y="5454"/>
                      </a:moveTo>
                      <a:cubicBezTo>
                        <a:pt x="306349" y="-2452"/>
                        <a:pt x="292633" y="-1690"/>
                        <a:pt x="284727" y="7264"/>
                      </a:cubicBezTo>
                      <a:lnTo>
                        <a:pt x="5454" y="321398"/>
                      </a:lnTo>
                      <a:cubicBezTo>
                        <a:pt x="-2452" y="330352"/>
                        <a:pt x="-1690" y="344068"/>
                        <a:pt x="7264" y="351974"/>
                      </a:cubicBezTo>
                      <a:lnTo>
                        <a:pt x="30886" y="372929"/>
                      </a:lnTo>
                      <a:lnTo>
                        <a:pt x="338924" y="26314"/>
                      </a:lnTo>
                      <a:lnTo>
                        <a:pt x="315302" y="5454"/>
                      </a:ln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503" name="Graphic 1">
                  <a:extLst>
                    <a:ext uri="{FF2B5EF4-FFF2-40B4-BE49-F238E27FC236}">
                      <a16:creationId xmlns=""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344125" y="3282867"/>
                  <a:ext cx="100864" cy="104413"/>
                  <a:chOff x="6344125" y="3282867"/>
                  <a:chExt cx="100864" cy="104413"/>
                </a:xfrm>
              </p:grpSpPr>
              <p:sp>
                <p:nvSpPr>
                  <p:cNvPr id="512" name="Freeform: Shape 11683">
                    <a:extLst>
                      <a:ext uri="{FF2B5EF4-FFF2-40B4-BE49-F238E27FC236}">
                        <a16:creationId xmlns="" xmlns:a16="http://schemas.microsoft.com/office/drawing/2014/main" id="{A1DC5A5F-F7BD-40B7-B2B6-5536C74B7FD8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867"/>
                    <a:ext cx="100864" cy="104413"/>
                  </a:xfrm>
                  <a:custGeom>
                    <a:avLst/>
                    <a:gdLst>
                      <a:gd name="connsiteX0" fmla="*/ 93250 w 100864"/>
                      <a:gd name="connsiteY0" fmla="*/ 5734 h 104413"/>
                      <a:gd name="connsiteX1" fmla="*/ 93250 w 100864"/>
                      <a:gd name="connsiteY1" fmla="*/ 5734 h 104413"/>
                      <a:gd name="connsiteX2" fmla="*/ 67818 w 100864"/>
                      <a:gd name="connsiteY2" fmla="*/ 2496 h 104413"/>
                      <a:gd name="connsiteX3" fmla="*/ 52864 w 100864"/>
                      <a:gd name="connsiteY3" fmla="*/ 10211 h 104413"/>
                      <a:gd name="connsiteX4" fmla="*/ 19145 w 100864"/>
                      <a:gd name="connsiteY4" fmla="*/ 36405 h 104413"/>
                      <a:gd name="connsiteX5" fmla="*/ 0 w 100864"/>
                      <a:gd name="connsiteY5" fmla="*/ 57931 h 104413"/>
                      <a:gd name="connsiteX6" fmla="*/ 26194 w 100864"/>
                      <a:gd name="connsiteY6" fmla="*/ 81172 h 104413"/>
                      <a:gd name="connsiteX7" fmla="*/ 52388 w 100864"/>
                      <a:gd name="connsiteY7" fmla="*/ 104413 h 104413"/>
                      <a:gd name="connsiteX8" fmla="*/ 71533 w 100864"/>
                      <a:gd name="connsiteY8" fmla="*/ 82887 h 104413"/>
                      <a:gd name="connsiteX9" fmla="*/ 93536 w 100864"/>
                      <a:gd name="connsiteY9" fmla="*/ 46311 h 104413"/>
                      <a:gd name="connsiteX10" fmla="*/ 99441 w 100864"/>
                      <a:gd name="connsiteY10" fmla="*/ 30499 h 104413"/>
                      <a:gd name="connsiteX11" fmla="*/ 93250 w 100864"/>
                      <a:gd name="connsiteY11" fmla="*/ 5734 h 104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864" h="104413">
                        <a:moveTo>
                          <a:pt x="93250" y="5734"/>
                        </a:moveTo>
                        <a:lnTo>
                          <a:pt x="93250" y="5734"/>
                        </a:lnTo>
                        <a:cubicBezTo>
                          <a:pt x="86201" y="-457"/>
                          <a:pt x="76105" y="-1790"/>
                          <a:pt x="67818" y="2496"/>
                        </a:cubicBezTo>
                        <a:lnTo>
                          <a:pt x="52864" y="10211"/>
                        </a:lnTo>
                        <a:cubicBezTo>
                          <a:pt x="40100" y="16783"/>
                          <a:pt x="28670" y="25642"/>
                          <a:pt x="19145" y="36405"/>
                        </a:cubicBezTo>
                        <a:lnTo>
                          <a:pt x="0" y="57931"/>
                        </a:lnTo>
                        <a:lnTo>
                          <a:pt x="26194" y="81172"/>
                        </a:lnTo>
                        <a:lnTo>
                          <a:pt x="52388" y="104413"/>
                        </a:lnTo>
                        <a:lnTo>
                          <a:pt x="71533" y="82887"/>
                        </a:lnTo>
                        <a:cubicBezTo>
                          <a:pt x="81058" y="72124"/>
                          <a:pt x="88487" y="59741"/>
                          <a:pt x="93536" y="46311"/>
                        </a:cubicBezTo>
                        <a:lnTo>
                          <a:pt x="99441" y="30499"/>
                        </a:lnTo>
                        <a:cubicBezTo>
                          <a:pt x="102680" y="21927"/>
                          <a:pt x="100298" y="12021"/>
                          <a:pt x="93250" y="5734"/>
                        </a:cubicBezTo>
                        <a:close/>
                      </a:path>
                    </a:pathLst>
                  </a:custGeom>
                  <a:solidFill>
                    <a:srgbClr val="008C4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13" name="Freeform: Shape 11685">
                    <a:extLst>
                      <a:ext uri="{FF2B5EF4-FFF2-40B4-BE49-F238E27FC236}">
                        <a16:creationId xmlns="" xmlns:a16="http://schemas.microsoft.com/office/drawing/2014/main" id="{7AA4848E-0BF4-49B9-80FB-38630CE471A9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929"/>
                    <a:ext cx="100795" cy="81300"/>
                  </a:xfrm>
                  <a:custGeom>
                    <a:avLst/>
                    <a:gdLst>
                      <a:gd name="connsiteX0" fmla="*/ 100774 w 100795"/>
                      <a:gd name="connsiteY0" fmla="*/ 23579 h 81300"/>
                      <a:gd name="connsiteX1" fmla="*/ 94012 w 100795"/>
                      <a:gd name="connsiteY1" fmla="*/ 25770 h 81300"/>
                      <a:gd name="connsiteX2" fmla="*/ 79057 w 100795"/>
                      <a:gd name="connsiteY2" fmla="*/ 33580 h 81300"/>
                      <a:gd name="connsiteX3" fmla="*/ 45339 w 100795"/>
                      <a:gd name="connsiteY3" fmla="*/ 59774 h 81300"/>
                      <a:gd name="connsiteX4" fmla="*/ 26194 w 100795"/>
                      <a:gd name="connsiteY4" fmla="*/ 81300 h 81300"/>
                      <a:gd name="connsiteX5" fmla="*/ 0 w 100795"/>
                      <a:gd name="connsiteY5" fmla="*/ 57964 h 81300"/>
                      <a:gd name="connsiteX6" fmla="*/ 19145 w 100795"/>
                      <a:gd name="connsiteY6" fmla="*/ 36438 h 81300"/>
                      <a:gd name="connsiteX7" fmla="*/ 52864 w 100795"/>
                      <a:gd name="connsiteY7" fmla="*/ 10244 h 81300"/>
                      <a:gd name="connsiteX8" fmla="*/ 67913 w 100795"/>
                      <a:gd name="connsiteY8" fmla="*/ 2529 h 81300"/>
                      <a:gd name="connsiteX9" fmla="*/ 93345 w 100795"/>
                      <a:gd name="connsiteY9" fmla="*/ 5672 h 81300"/>
                      <a:gd name="connsiteX10" fmla="*/ 93440 w 100795"/>
                      <a:gd name="connsiteY10" fmla="*/ 5767 h 81300"/>
                      <a:gd name="connsiteX11" fmla="*/ 100774 w 100795"/>
                      <a:gd name="connsiteY11" fmla="*/ 23579 h 81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795" h="81300">
                        <a:moveTo>
                          <a:pt x="100774" y="23579"/>
                        </a:moveTo>
                        <a:cubicBezTo>
                          <a:pt x="98393" y="23865"/>
                          <a:pt x="96203" y="24627"/>
                          <a:pt x="94012" y="25770"/>
                        </a:cubicBezTo>
                        <a:lnTo>
                          <a:pt x="79057" y="33580"/>
                        </a:lnTo>
                        <a:cubicBezTo>
                          <a:pt x="66294" y="40152"/>
                          <a:pt x="54864" y="49011"/>
                          <a:pt x="45339" y="59774"/>
                        </a:cubicBezTo>
                        <a:lnTo>
                          <a:pt x="26194" y="81300"/>
                        </a:lnTo>
                        <a:lnTo>
                          <a:pt x="0" y="57964"/>
                        </a:lnTo>
                        <a:lnTo>
                          <a:pt x="19145" y="36438"/>
                        </a:lnTo>
                        <a:cubicBezTo>
                          <a:pt x="28670" y="25770"/>
                          <a:pt x="40005" y="16816"/>
                          <a:pt x="52864" y="10244"/>
                        </a:cubicBezTo>
                        <a:lnTo>
                          <a:pt x="67913" y="2529"/>
                        </a:lnTo>
                        <a:cubicBezTo>
                          <a:pt x="76200" y="-1758"/>
                          <a:pt x="86297" y="-519"/>
                          <a:pt x="93345" y="5672"/>
                        </a:cubicBezTo>
                        <a:lnTo>
                          <a:pt x="93440" y="5767"/>
                        </a:lnTo>
                        <a:cubicBezTo>
                          <a:pt x="98489" y="10339"/>
                          <a:pt x="101060" y="16911"/>
                          <a:pt x="100774" y="23579"/>
                        </a:cubicBezTo>
                        <a:close/>
                      </a:path>
                    </a:pathLst>
                  </a:custGeom>
                  <a:solidFill>
                    <a:srgbClr val="00B25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504" name="Graphic 1">
                  <a:extLst>
                    <a:ext uri="{FF2B5EF4-FFF2-40B4-BE49-F238E27FC236}">
                      <a16:creationId xmlns=""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351416"/>
                  <a:ext cx="342765" cy="366929"/>
                  <a:chOff x="6047111" y="3351416"/>
                  <a:chExt cx="342765" cy="366929"/>
                </a:xfrm>
                <a:solidFill>
                  <a:srgbClr val="3D4051"/>
                </a:solidFill>
              </p:grpSpPr>
              <p:grpSp>
                <p:nvGrpSpPr>
                  <p:cNvPr id="505" name="Graphic 1">
                    <a:extLst>
                      <a:ext uri="{FF2B5EF4-FFF2-40B4-BE49-F238E27FC236}">
                        <a16:creationId xmlns=""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6168200" y="3351416"/>
                    <a:ext cx="221676" cy="238365"/>
                    <a:chOff x="6168200" y="3351416"/>
                    <a:chExt cx="221676" cy="238365"/>
                  </a:xfrm>
                  <a:solidFill>
                    <a:srgbClr val="3D4051"/>
                  </a:solidFill>
                </p:grpSpPr>
                <p:sp>
                  <p:nvSpPr>
                    <p:cNvPr id="509" name="Freeform: Shape 11689">
                      <a:extLst>
                        <a:ext uri="{FF2B5EF4-FFF2-40B4-BE49-F238E27FC236}">
                          <a16:creationId xmlns="" xmlns:a16="http://schemas.microsoft.com/office/drawing/2014/main" id="{88757380-54AE-4924-B245-61E6DAFA3C02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32119" y="3341638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10" name="Freeform: Shape 11690">
                      <a:extLst>
                        <a:ext uri="{FF2B5EF4-FFF2-40B4-BE49-F238E27FC236}">
                          <a16:creationId xmlns="" xmlns:a16="http://schemas.microsoft.com/office/drawing/2014/main" id="{4C9B6B38-9E13-4A36-B207-114F492D665A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02778" y="3374623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11" name="Freeform: Shape 11691">
                      <a:extLst>
                        <a:ext uri="{FF2B5EF4-FFF2-40B4-BE49-F238E27FC236}">
                          <a16:creationId xmlns="" xmlns:a16="http://schemas.microsoft.com/office/drawing/2014/main" id="{43FF7CF8-4EA3-4811-9149-8A64DF3B48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8200" y="3473766"/>
                      <a:ext cx="106009" cy="116015"/>
                    </a:xfrm>
                    <a:custGeom>
                      <a:avLst/>
                      <a:gdLst>
                        <a:gd name="connsiteX0" fmla="*/ 73150 w 106009"/>
                        <a:gd name="connsiteY0" fmla="*/ 75915 h 116015"/>
                        <a:gd name="connsiteX1" fmla="*/ 3999 w 106009"/>
                        <a:gd name="connsiteY1" fmla="*/ 113158 h 116015"/>
                        <a:gd name="connsiteX2" fmla="*/ 32859 w 106009"/>
                        <a:gd name="connsiteY2" fmla="*/ 40101 h 116015"/>
                        <a:gd name="connsiteX3" fmla="*/ 102011 w 106009"/>
                        <a:gd name="connsiteY3" fmla="*/ 2858 h 116015"/>
                        <a:gd name="connsiteX4" fmla="*/ 73150 w 106009"/>
                        <a:gd name="connsiteY4" fmla="*/ 75915 h 1160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6009" h="116015">
                          <a:moveTo>
                            <a:pt x="73150" y="75915"/>
                          </a:moveTo>
                          <a:cubicBezTo>
                            <a:pt x="46099" y="106395"/>
                            <a:pt x="15143" y="123064"/>
                            <a:pt x="3999" y="113158"/>
                          </a:cubicBezTo>
                          <a:cubicBezTo>
                            <a:pt x="-7145" y="103252"/>
                            <a:pt x="5808" y="70581"/>
                            <a:pt x="32859" y="40101"/>
                          </a:cubicBezTo>
                          <a:cubicBezTo>
                            <a:pt x="59910" y="9621"/>
                            <a:pt x="90867" y="-7048"/>
                            <a:pt x="102011" y="2858"/>
                          </a:cubicBezTo>
                          <a:cubicBezTo>
                            <a:pt x="113155" y="12764"/>
                            <a:pt x="100201" y="45435"/>
                            <a:pt x="73150" y="75915"/>
                          </a:cubicBez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506" name="Graphic 1">
                    <a:extLst>
                      <a:ext uri="{FF2B5EF4-FFF2-40B4-BE49-F238E27FC236}">
                        <a16:creationId xmlns=""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6047111" y="3598485"/>
                    <a:ext cx="123187" cy="119861"/>
                    <a:chOff x="6047111" y="3598485"/>
                    <a:chExt cx="123187" cy="119861"/>
                  </a:xfrm>
                  <a:solidFill>
                    <a:srgbClr val="3D4051"/>
                  </a:solidFill>
                </p:grpSpPr>
                <p:sp>
                  <p:nvSpPr>
                    <p:cNvPr id="507" name="Freeform: Shape 11693">
                      <a:extLst>
                        <a:ext uri="{FF2B5EF4-FFF2-40B4-BE49-F238E27FC236}">
                          <a16:creationId xmlns="" xmlns:a16="http://schemas.microsoft.com/office/drawing/2014/main" id="{52F4475C-11BF-41DB-9F6C-9813706604E0}"/>
                        </a:ext>
                      </a:extLst>
                    </p:cNvPr>
                    <p:cNvSpPr/>
                    <p:nvPr/>
                  </p:nvSpPr>
                  <p:spPr>
                    <a:xfrm rot="-2902130">
                      <a:off x="6112547" y="3588709"/>
                      <a:ext cx="21620" cy="106388"/>
                    </a:xfrm>
                    <a:custGeom>
                      <a:avLst/>
                      <a:gdLst>
                        <a:gd name="connsiteX0" fmla="*/ 0 w 21620"/>
                        <a:gd name="connsiteY0" fmla="*/ 0 h 106388"/>
                        <a:gd name="connsiteX1" fmla="*/ 21621 w 21620"/>
                        <a:gd name="connsiteY1" fmla="*/ 0 h 106388"/>
                        <a:gd name="connsiteX2" fmla="*/ 21621 w 21620"/>
                        <a:gd name="connsiteY2" fmla="*/ 106389 h 106388"/>
                        <a:gd name="connsiteX3" fmla="*/ 0 w 21620"/>
                        <a:gd name="connsiteY3" fmla="*/ 106389 h 1063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0" h="106388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89"/>
                          </a:lnTo>
                          <a:lnTo>
                            <a:pt x="0" y="106389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08" name="Freeform: Shape 11694">
                      <a:extLst>
                        <a:ext uri="{FF2B5EF4-FFF2-40B4-BE49-F238E27FC236}">
                          <a16:creationId xmlns="" xmlns:a16="http://schemas.microsoft.com/office/drawing/2014/main" id="{6783E065-849A-47F8-AD7C-B6A315AD54E3}"/>
                        </a:ext>
                      </a:extLst>
                    </p:cNvPr>
                    <p:cNvSpPr/>
                    <p:nvPr/>
                  </p:nvSpPr>
                  <p:spPr>
                    <a:xfrm rot="-2901873">
                      <a:off x="6083242" y="3621724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6 h 106396"/>
                        <a:gd name="connsiteX3" fmla="*/ 0 w 21622"/>
                        <a:gd name="connsiteY3" fmla="*/ 106396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6"/>
                          </a:lnTo>
                          <a:lnTo>
                            <a:pt x="0" y="106396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  <p:grpSp>
            <p:nvGrpSpPr>
              <p:cNvPr id="487" name="Graphic 1">
                <a:extLst>
                  <a:ext uri="{FF2B5EF4-FFF2-40B4-BE49-F238E27FC236}">
                    <a16:creationId xmlns=""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48327" y="3124191"/>
                <a:ext cx="551476" cy="220228"/>
                <a:chOff x="5748327" y="3124191"/>
                <a:chExt cx="551476" cy="220228"/>
              </a:xfrm>
            </p:grpSpPr>
            <p:sp>
              <p:nvSpPr>
                <p:cNvPr id="488" name="Freeform: Shape 11696">
                  <a:extLst>
                    <a:ext uri="{FF2B5EF4-FFF2-40B4-BE49-F238E27FC236}">
                      <a16:creationId xmlns="" xmlns:a16="http://schemas.microsoft.com/office/drawing/2014/main" id="{4CCC2D88-63CA-47D5-BC66-D1BDC723BC3D}"/>
                    </a:ext>
                  </a:extLst>
                </p:cNvPr>
                <p:cNvSpPr/>
                <p:nvPr/>
              </p:nvSpPr>
              <p:spPr>
                <a:xfrm>
                  <a:off x="5748327" y="3124191"/>
                  <a:ext cx="464823" cy="220228"/>
                </a:xfrm>
                <a:custGeom>
                  <a:avLst/>
                  <a:gdLst>
                    <a:gd name="connsiteX0" fmla="*/ 449113 w 464823"/>
                    <a:gd name="connsiteY0" fmla="*/ 103069 h 220228"/>
                    <a:gd name="connsiteX1" fmla="*/ 45063 w 464823"/>
                    <a:gd name="connsiteY1" fmla="*/ 219370 h 220228"/>
                    <a:gd name="connsiteX2" fmla="*/ 18297 w 464823"/>
                    <a:gd name="connsiteY2" fmla="*/ 204511 h 220228"/>
                    <a:gd name="connsiteX3" fmla="*/ 867 w 464823"/>
                    <a:gd name="connsiteY3" fmla="*/ 143932 h 220228"/>
                    <a:gd name="connsiteX4" fmla="*/ 15630 w 464823"/>
                    <a:gd name="connsiteY4" fmla="*/ 117071 h 220228"/>
                    <a:gd name="connsiteX5" fmla="*/ 419681 w 464823"/>
                    <a:gd name="connsiteY5" fmla="*/ 866 h 220228"/>
                    <a:gd name="connsiteX6" fmla="*/ 446541 w 464823"/>
                    <a:gd name="connsiteY6" fmla="*/ 15725 h 220228"/>
                    <a:gd name="connsiteX7" fmla="*/ 463972 w 464823"/>
                    <a:gd name="connsiteY7" fmla="*/ 76304 h 220228"/>
                    <a:gd name="connsiteX8" fmla="*/ 449113 w 464823"/>
                    <a:gd name="connsiteY8" fmla="*/ 103069 h 220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4823" h="220228">
                      <a:moveTo>
                        <a:pt x="449113" y="103069"/>
                      </a:moveTo>
                      <a:lnTo>
                        <a:pt x="45063" y="219370"/>
                      </a:lnTo>
                      <a:cubicBezTo>
                        <a:pt x="33633" y="222703"/>
                        <a:pt x="21631" y="216036"/>
                        <a:pt x="18297" y="204511"/>
                      </a:cubicBezTo>
                      <a:lnTo>
                        <a:pt x="867" y="143932"/>
                      </a:lnTo>
                      <a:cubicBezTo>
                        <a:pt x="-2467" y="132311"/>
                        <a:pt x="4105" y="120405"/>
                        <a:pt x="15630" y="117071"/>
                      </a:cubicBezTo>
                      <a:lnTo>
                        <a:pt x="419681" y="866"/>
                      </a:lnTo>
                      <a:cubicBezTo>
                        <a:pt x="431111" y="-2468"/>
                        <a:pt x="443208" y="4105"/>
                        <a:pt x="446541" y="15725"/>
                      </a:cubicBezTo>
                      <a:lnTo>
                        <a:pt x="463972" y="76304"/>
                      </a:lnTo>
                      <a:cubicBezTo>
                        <a:pt x="467306" y="87829"/>
                        <a:pt x="460543" y="99831"/>
                        <a:pt x="449113" y="103069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89" name="Freeform: Shape 11697">
                  <a:extLst>
                    <a:ext uri="{FF2B5EF4-FFF2-40B4-BE49-F238E27FC236}">
                      <a16:creationId xmlns="" xmlns:a16="http://schemas.microsoft.com/office/drawing/2014/main" id="{BF334297-F254-4CA0-B395-D7F5C8A1C64A}"/>
                    </a:ext>
                  </a:extLst>
                </p:cNvPr>
                <p:cNvSpPr/>
                <p:nvPr/>
              </p:nvSpPr>
              <p:spPr>
                <a:xfrm>
                  <a:off x="5748369" y="3124232"/>
                  <a:ext cx="455167" cy="174180"/>
                </a:xfrm>
                <a:custGeom>
                  <a:avLst/>
                  <a:gdLst>
                    <a:gd name="connsiteX0" fmla="*/ 446405 w 455167"/>
                    <a:gd name="connsiteY0" fmla="*/ 15684 h 174180"/>
                    <a:gd name="connsiteX1" fmla="*/ 419544 w 455167"/>
                    <a:gd name="connsiteY1" fmla="*/ 825 h 174180"/>
                    <a:gd name="connsiteX2" fmla="*/ 15684 w 455167"/>
                    <a:gd name="connsiteY2" fmla="*/ 117030 h 174180"/>
                    <a:gd name="connsiteX3" fmla="*/ 825 w 455167"/>
                    <a:gd name="connsiteY3" fmla="*/ 143891 h 174180"/>
                    <a:gd name="connsiteX4" fmla="*/ 9588 w 455167"/>
                    <a:gd name="connsiteY4" fmla="*/ 174180 h 174180"/>
                    <a:gd name="connsiteX5" fmla="*/ 455168 w 455167"/>
                    <a:gd name="connsiteY5" fmla="*/ 45974 h 174180"/>
                    <a:gd name="connsiteX6" fmla="*/ 446405 w 455167"/>
                    <a:gd name="connsiteY6" fmla="*/ 15684 h 1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5167" h="174180">
                      <a:moveTo>
                        <a:pt x="446405" y="15684"/>
                      </a:moveTo>
                      <a:cubicBezTo>
                        <a:pt x="443071" y="4159"/>
                        <a:pt x="431069" y="-2413"/>
                        <a:pt x="419544" y="825"/>
                      </a:cubicBezTo>
                      <a:lnTo>
                        <a:pt x="15684" y="117030"/>
                      </a:lnTo>
                      <a:cubicBezTo>
                        <a:pt x="4159" y="120364"/>
                        <a:pt x="-2413" y="132365"/>
                        <a:pt x="825" y="143891"/>
                      </a:cubicBezTo>
                      <a:lnTo>
                        <a:pt x="9588" y="174180"/>
                      </a:lnTo>
                      <a:lnTo>
                        <a:pt x="455168" y="45974"/>
                      </a:lnTo>
                      <a:lnTo>
                        <a:pt x="446405" y="15684"/>
                      </a:ln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490" name="Graphic 1">
                  <a:extLst>
                    <a:ext uri="{FF2B5EF4-FFF2-40B4-BE49-F238E27FC236}">
                      <a16:creationId xmlns=""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92106" y="3124420"/>
                  <a:ext cx="107697" cy="79789"/>
                  <a:chOff x="6192106" y="3124420"/>
                  <a:chExt cx="107697" cy="79789"/>
                </a:xfrm>
              </p:grpSpPr>
              <p:sp>
                <p:nvSpPr>
                  <p:cNvPr id="499" name="Freeform: Shape 11699">
                    <a:extLst>
                      <a:ext uri="{FF2B5EF4-FFF2-40B4-BE49-F238E27FC236}">
                        <a16:creationId xmlns="" xmlns:a16="http://schemas.microsoft.com/office/drawing/2014/main" id="{78BC37A4-54C1-4383-81B1-DEB2A8D3DCD5}"/>
                      </a:ext>
                    </a:extLst>
                  </p:cNvPr>
                  <p:cNvSpPr/>
                  <p:nvPr/>
                </p:nvSpPr>
                <p:spPr>
                  <a:xfrm>
                    <a:off x="6192106" y="3124420"/>
                    <a:ext cx="107647" cy="79789"/>
                  </a:xfrm>
                  <a:custGeom>
                    <a:avLst/>
                    <a:gdLst>
                      <a:gd name="connsiteX0" fmla="*/ 106775 w 107647"/>
                      <a:gd name="connsiteY0" fmla="*/ 18353 h 79789"/>
                      <a:gd name="connsiteX1" fmla="*/ 106775 w 107647"/>
                      <a:gd name="connsiteY1" fmla="*/ 18353 h 79789"/>
                      <a:gd name="connsiteX2" fmla="*/ 86963 w 107647"/>
                      <a:gd name="connsiteY2" fmla="*/ 1970 h 79789"/>
                      <a:gd name="connsiteX3" fmla="*/ 70199 w 107647"/>
                      <a:gd name="connsiteY3" fmla="*/ 446 h 79789"/>
                      <a:gd name="connsiteX4" fmla="*/ 27718 w 107647"/>
                      <a:gd name="connsiteY4" fmla="*/ 4542 h 79789"/>
                      <a:gd name="connsiteX5" fmla="*/ 0 w 107647"/>
                      <a:gd name="connsiteY5" fmla="*/ 12543 h 79789"/>
                      <a:gd name="connsiteX6" fmla="*/ 9716 w 107647"/>
                      <a:gd name="connsiteY6" fmla="*/ 46166 h 79789"/>
                      <a:gd name="connsiteX7" fmla="*/ 19431 w 107647"/>
                      <a:gd name="connsiteY7" fmla="*/ 79789 h 79789"/>
                      <a:gd name="connsiteX8" fmla="*/ 47149 w 107647"/>
                      <a:gd name="connsiteY8" fmla="*/ 71788 h 79789"/>
                      <a:gd name="connsiteX9" fmla="*/ 85249 w 107647"/>
                      <a:gd name="connsiteY9" fmla="*/ 52738 h 79789"/>
                      <a:gd name="connsiteX10" fmla="*/ 98679 w 107647"/>
                      <a:gd name="connsiteY10" fmla="*/ 42546 h 79789"/>
                      <a:gd name="connsiteX11" fmla="*/ 106775 w 107647"/>
                      <a:gd name="connsiteY11" fmla="*/ 18353 h 79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47" h="79789">
                        <a:moveTo>
                          <a:pt x="106775" y="18353"/>
                        </a:moveTo>
                        <a:lnTo>
                          <a:pt x="106775" y="18353"/>
                        </a:lnTo>
                        <a:cubicBezTo>
                          <a:pt x="104203" y="9304"/>
                          <a:pt x="96298" y="2827"/>
                          <a:pt x="86963" y="1970"/>
                        </a:cubicBezTo>
                        <a:lnTo>
                          <a:pt x="70199" y="446"/>
                        </a:lnTo>
                        <a:cubicBezTo>
                          <a:pt x="55912" y="-792"/>
                          <a:pt x="41529" y="541"/>
                          <a:pt x="27718" y="4542"/>
                        </a:cubicBezTo>
                        <a:lnTo>
                          <a:pt x="0" y="12543"/>
                        </a:lnTo>
                        <a:lnTo>
                          <a:pt x="9716" y="46166"/>
                        </a:lnTo>
                        <a:lnTo>
                          <a:pt x="19431" y="79789"/>
                        </a:lnTo>
                        <a:lnTo>
                          <a:pt x="47149" y="71788"/>
                        </a:lnTo>
                        <a:cubicBezTo>
                          <a:pt x="60960" y="67788"/>
                          <a:pt x="73819" y="61311"/>
                          <a:pt x="85249" y="52738"/>
                        </a:cubicBezTo>
                        <a:lnTo>
                          <a:pt x="98679" y="42546"/>
                        </a:lnTo>
                        <a:cubicBezTo>
                          <a:pt x="106108" y="37022"/>
                          <a:pt x="109347" y="27402"/>
                          <a:pt x="106775" y="18353"/>
                        </a:cubicBezTo>
                        <a:close/>
                      </a:path>
                    </a:pathLst>
                  </a:custGeom>
                  <a:solidFill>
                    <a:srgbClr val="AE1E0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00" name="Freeform: Shape 11700">
                    <a:extLst>
                      <a:ext uri="{FF2B5EF4-FFF2-40B4-BE49-F238E27FC236}">
                        <a16:creationId xmlns="" xmlns:a16="http://schemas.microsoft.com/office/drawing/2014/main" id="{3CDDD6E9-6DF7-43E9-A26D-6F5A834863C5}"/>
                      </a:ext>
                    </a:extLst>
                  </p:cNvPr>
                  <p:cNvSpPr/>
                  <p:nvPr/>
                </p:nvSpPr>
                <p:spPr>
                  <a:xfrm>
                    <a:off x="6192201" y="3124476"/>
                    <a:ext cx="107601" cy="46205"/>
                  </a:xfrm>
                  <a:custGeom>
                    <a:avLst/>
                    <a:gdLst>
                      <a:gd name="connsiteX0" fmla="*/ 103442 w 107601"/>
                      <a:gd name="connsiteY0" fmla="*/ 37443 h 46205"/>
                      <a:gd name="connsiteX1" fmla="*/ 96584 w 107601"/>
                      <a:gd name="connsiteY1" fmla="*/ 35633 h 46205"/>
                      <a:gd name="connsiteX2" fmla="*/ 79724 w 107601"/>
                      <a:gd name="connsiteY2" fmla="*/ 34204 h 46205"/>
                      <a:gd name="connsiteX3" fmla="*/ 37243 w 107601"/>
                      <a:gd name="connsiteY3" fmla="*/ 38300 h 46205"/>
                      <a:gd name="connsiteX4" fmla="*/ 9620 w 107601"/>
                      <a:gd name="connsiteY4" fmla="*/ 46206 h 46205"/>
                      <a:gd name="connsiteX5" fmla="*/ 0 w 107601"/>
                      <a:gd name="connsiteY5" fmla="*/ 12487 h 46205"/>
                      <a:gd name="connsiteX6" fmla="*/ 27623 w 107601"/>
                      <a:gd name="connsiteY6" fmla="*/ 4581 h 46205"/>
                      <a:gd name="connsiteX7" fmla="*/ 70104 w 107601"/>
                      <a:gd name="connsiteY7" fmla="*/ 486 h 46205"/>
                      <a:gd name="connsiteX8" fmla="*/ 86963 w 107601"/>
                      <a:gd name="connsiteY8" fmla="*/ 2010 h 46205"/>
                      <a:gd name="connsiteX9" fmla="*/ 106680 w 107601"/>
                      <a:gd name="connsiteY9" fmla="*/ 18202 h 46205"/>
                      <a:gd name="connsiteX10" fmla="*/ 106680 w 107601"/>
                      <a:gd name="connsiteY10" fmla="*/ 18297 h 46205"/>
                      <a:gd name="connsiteX11" fmla="*/ 103442 w 107601"/>
                      <a:gd name="connsiteY11" fmla="*/ 37443 h 46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01" h="46205">
                        <a:moveTo>
                          <a:pt x="103442" y="37443"/>
                        </a:moveTo>
                        <a:cubicBezTo>
                          <a:pt x="101346" y="36395"/>
                          <a:pt x="99060" y="35919"/>
                          <a:pt x="96584" y="35633"/>
                        </a:cubicBezTo>
                        <a:lnTo>
                          <a:pt x="79724" y="34204"/>
                        </a:lnTo>
                        <a:cubicBezTo>
                          <a:pt x="65437" y="32966"/>
                          <a:pt x="51054" y="34395"/>
                          <a:pt x="37243" y="38300"/>
                        </a:cubicBezTo>
                        <a:lnTo>
                          <a:pt x="9620" y="46206"/>
                        </a:lnTo>
                        <a:lnTo>
                          <a:pt x="0" y="12487"/>
                        </a:lnTo>
                        <a:lnTo>
                          <a:pt x="27623" y="4581"/>
                        </a:lnTo>
                        <a:cubicBezTo>
                          <a:pt x="41434" y="581"/>
                          <a:pt x="55817" y="-848"/>
                          <a:pt x="70104" y="486"/>
                        </a:cubicBezTo>
                        <a:lnTo>
                          <a:pt x="86963" y="2010"/>
                        </a:lnTo>
                        <a:cubicBezTo>
                          <a:pt x="96203" y="2772"/>
                          <a:pt x="104108" y="9249"/>
                          <a:pt x="106680" y="18202"/>
                        </a:cubicBezTo>
                        <a:lnTo>
                          <a:pt x="106680" y="18297"/>
                        </a:lnTo>
                        <a:cubicBezTo>
                          <a:pt x="108680" y="24965"/>
                          <a:pt x="107347" y="32013"/>
                          <a:pt x="103442" y="37443"/>
                        </a:cubicBezTo>
                        <a:close/>
                      </a:path>
                    </a:pathLst>
                  </a:custGeom>
                  <a:solidFill>
                    <a:srgbClr val="FF582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491" name="Graphic 1">
                  <a:extLst>
                    <a:ext uri="{FF2B5EF4-FFF2-40B4-BE49-F238E27FC236}">
                      <a16:creationId xmlns=""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127960"/>
                  <a:ext cx="410155" cy="211733"/>
                  <a:chOff x="5777185" y="3127960"/>
                  <a:chExt cx="410155" cy="211733"/>
                </a:xfrm>
                <a:solidFill>
                  <a:srgbClr val="3D4051"/>
                </a:solidFill>
              </p:grpSpPr>
              <p:grpSp>
                <p:nvGrpSpPr>
                  <p:cNvPr id="492" name="Graphic 1">
                    <a:extLst>
                      <a:ext uri="{FF2B5EF4-FFF2-40B4-BE49-F238E27FC236}">
                        <a16:creationId xmlns=""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5915012" y="3127960"/>
                    <a:ext cx="272327" cy="137711"/>
                    <a:chOff x="5915012" y="3127960"/>
                    <a:chExt cx="272327" cy="137711"/>
                  </a:xfrm>
                  <a:solidFill>
                    <a:srgbClr val="3D4051"/>
                  </a:solidFill>
                </p:grpSpPr>
                <p:sp>
                  <p:nvSpPr>
                    <p:cNvPr id="496" name="Freeform: Shape 11703">
                      <a:extLst>
                        <a:ext uri="{FF2B5EF4-FFF2-40B4-BE49-F238E27FC236}">
                          <a16:creationId xmlns="" xmlns:a16="http://schemas.microsoft.com/office/drawing/2014/main" id="{87077C23-AAD1-424D-B2B8-E769200A6B8D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51431" y="312887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97" name="Freeform: Shape 11704">
                      <a:extLst>
                        <a:ext uri="{FF2B5EF4-FFF2-40B4-BE49-F238E27FC236}">
                          <a16:creationId xmlns="" xmlns:a16="http://schemas.microsoft.com/office/drawing/2014/main" id="{1A54C0E5-A5BE-4E8C-A35A-AAC3C010A9D2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09042" y="3141064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98" name="Freeform: Shape 11705">
                      <a:extLst>
                        <a:ext uri="{FF2B5EF4-FFF2-40B4-BE49-F238E27FC236}">
                          <a16:creationId xmlns="" xmlns:a16="http://schemas.microsoft.com/office/drawing/2014/main" id="{7D2CCA79-6F37-40C8-B08F-22527D1011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5012" y="3199737"/>
                      <a:ext cx="142517" cy="65934"/>
                    </a:xfrm>
                    <a:custGeom>
                      <a:avLst/>
                      <a:gdLst>
                        <a:gd name="connsiteX0" fmla="*/ 78688 w 142517"/>
                        <a:gd name="connsiteY0" fmla="*/ 58861 h 65934"/>
                        <a:gd name="connsiteX1" fmla="*/ 393 w 142517"/>
                        <a:gd name="connsiteY1" fmla="*/ 53336 h 65934"/>
                        <a:gd name="connsiteX2" fmla="*/ 63829 w 142517"/>
                        <a:gd name="connsiteY2" fmla="*/ 7045 h 65934"/>
                        <a:gd name="connsiteX3" fmla="*/ 142125 w 142517"/>
                        <a:gd name="connsiteY3" fmla="*/ 12569 h 65934"/>
                        <a:gd name="connsiteX4" fmla="*/ 78688 w 142517"/>
                        <a:gd name="connsiteY4" fmla="*/ 58861 h 659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2517" h="65934">
                          <a:moveTo>
                            <a:pt x="78688" y="58861"/>
                          </a:moveTo>
                          <a:cubicBezTo>
                            <a:pt x="39541" y="70100"/>
                            <a:pt x="4489" y="67719"/>
                            <a:pt x="393" y="53336"/>
                          </a:cubicBezTo>
                          <a:cubicBezTo>
                            <a:pt x="-3703" y="39049"/>
                            <a:pt x="24682" y="18284"/>
                            <a:pt x="63829" y="7045"/>
                          </a:cubicBezTo>
                          <a:cubicBezTo>
                            <a:pt x="102977" y="-4195"/>
                            <a:pt x="138029" y="-1718"/>
                            <a:pt x="142125" y="12569"/>
                          </a:cubicBezTo>
                          <a:cubicBezTo>
                            <a:pt x="146221" y="26857"/>
                            <a:pt x="117836" y="47621"/>
                            <a:pt x="78688" y="58861"/>
                          </a:cubicBez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493" name="Graphic 1">
                    <a:extLst>
                      <a:ext uri="{FF2B5EF4-FFF2-40B4-BE49-F238E27FC236}">
                        <a16:creationId xmlns=""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5777185" y="3219280"/>
                    <a:ext cx="92584" cy="120413"/>
                    <a:chOff x="5777185" y="3219280"/>
                    <a:chExt cx="92584" cy="120413"/>
                  </a:xfrm>
                  <a:solidFill>
                    <a:srgbClr val="3D4051"/>
                  </a:solidFill>
                </p:grpSpPr>
                <p:sp>
                  <p:nvSpPr>
                    <p:cNvPr id="494" name="Freeform: Shape 11707">
                      <a:extLst>
                        <a:ext uri="{FF2B5EF4-FFF2-40B4-BE49-F238E27FC236}">
                          <a16:creationId xmlns="" xmlns:a16="http://schemas.microsoft.com/office/drawing/2014/main" id="{73DBC2BD-BE53-4B8D-B55A-2E53E378317B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833860" y="322019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95" name="Freeform: Shape 11708">
                      <a:extLst>
                        <a:ext uri="{FF2B5EF4-FFF2-40B4-BE49-F238E27FC236}">
                          <a16:creationId xmlns="" xmlns:a16="http://schemas.microsoft.com/office/drawing/2014/main" id="{91EF679D-B0B1-4F84-8363-62360706D3FE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791472" y="323238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514" name="Graphic 45029">
            <a:extLst>
              <a:ext uri="{FF2B5EF4-FFF2-40B4-BE49-F238E27FC236}">
                <a16:creationId xmlns="" xmlns:a16="http://schemas.microsoft.com/office/drawing/2014/main" id="{2434D846-20F4-4E4B-8E32-D002B7E17F96}"/>
              </a:ext>
            </a:extLst>
          </p:cNvPr>
          <p:cNvGrpSpPr/>
          <p:nvPr/>
        </p:nvGrpSpPr>
        <p:grpSpPr>
          <a:xfrm>
            <a:off x="5537714" y="1377985"/>
            <a:ext cx="210401" cy="182708"/>
            <a:chOff x="9117820" y="2027686"/>
            <a:chExt cx="210401" cy="182708"/>
          </a:xfrm>
        </p:grpSpPr>
        <p:sp>
          <p:nvSpPr>
            <p:cNvPr id="515" name="Freeform: Shape 53">
              <a:extLst>
                <a:ext uri="{FF2B5EF4-FFF2-40B4-BE49-F238E27FC236}">
                  <a16:creationId xmlns="" xmlns:a16="http://schemas.microsoft.com/office/drawing/2014/main" id="{09A8D4B9-4BBA-43DC-BD27-6EEC13D9B885}"/>
                </a:ext>
              </a:extLst>
            </p:cNvPr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>
                <a:gd name="connsiteX0" fmla="*/ 48729 w 50788"/>
                <a:gd name="connsiteY0" fmla="*/ 18622 h 35339"/>
                <a:gd name="connsiteX1" fmla="*/ 50444 w 50788"/>
                <a:gd name="connsiteY1" fmla="*/ 25861 h 35339"/>
                <a:gd name="connsiteX2" fmla="*/ 28346 w 50788"/>
                <a:gd name="connsiteY2" fmla="*/ 35290 h 35339"/>
                <a:gd name="connsiteX3" fmla="*/ 7105 w 50788"/>
                <a:gd name="connsiteY3" fmla="*/ 32719 h 35339"/>
                <a:gd name="connsiteX4" fmla="*/ 438 w 50788"/>
                <a:gd name="connsiteY4" fmla="*/ 30147 h 35339"/>
                <a:gd name="connsiteX5" fmla="*/ 723 w 50788"/>
                <a:gd name="connsiteY5" fmla="*/ 27385 h 35339"/>
                <a:gd name="connsiteX6" fmla="*/ 7391 w 50788"/>
                <a:gd name="connsiteY6" fmla="*/ 18526 h 35339"/>
                <a:gd name="connsiteX7" fmla="*/ 11772 w 50788"/>
                <a:gd name="connsiteY7" fmla="*/ 5858 h 35339"/>
                <a:gd name="connsiteX8" fmla="*/ 24726 w 50788"/>
                <a:gd name="connsiteY8" fmla="*/ 5572 h 35339"/>
                <a:gd name="connsiteX9" fmla="*/ 29298 w 50788"/>
                <a:gd name="connsiteY9" fmla="*/ 6906 h 35339"/>
                <a:gd name="connsiteX10" fmla="*/ 31965 w 50788"/>
                <a:gd name="connsiteY10" fmla="*/ 2334 h 35339"/>
                <a:gd name="connsiteX11" fmla="*/ 38633 w 50788"/>
                <a:gd name="connsiteY11" fmla="*/ 5191 h 35339"/>
                <a:gd name="connsiteX12" fmla="*/ 48729 w 50788"/>
                <a:gd name="connsiteY12" fmla="*/ 18622 h 35339"/>
                <a:gd name="connsiteX13" fmla="*/ 33108 w 50788"/>
                <a:gd name="connsiteY13" fmla="*/ 25956 h 35339"/>
                <a:gd name="connsiteX14" fmla="*/ 48729 w 50788"/>
                <a:gd name="connsiteY14" fmla="*/ 18622 h 3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88" h="35339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16" name="Freeform: Shape 54">
              <a:extLst>
                <a:ext uri="{FF2B5EF4-FFF2-40B4-BE49-F238E27FC236}">
                  <a16:creationId xmlns="" xmlns:a16="http://schemas.microsoft.com/office/drawing/2014/main" id="{BA07D175-3F00-46D7-9169-0C90365B2378}"/>
                </a:ext>
              </a:extLst>
            </p:cNvPr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>
                <a:gd name="connsiteX0" fmla="*/ 29202 w 32187"/>
                <a:gd name="connsiteY0" fmla="*/ 28018 h 43580"/>
                <a:gd name="connsiteX1" fmla="*/ 26535 w 32187"/>
                <a:gd name="connsiteY1" fmla="*/ 30685 h 43580"/>
                <a:gd name="connsiteX2" fmla="*/ 17963 w 32187"/>
                <a:gd name="connsiteY2" fmla="*/ 43163 h 43580"/>
                <a:gd name="connsiteX3" fmla="*/ 13581 w 32187"/>
                <a:gd name="connsiteY3" fmla="*/ 43068 h 43580"/>
                <a:gd name="connsiteX4" fmla="*/ 3485 w 32187"/>
                <a:gd name="connsiteY4" fmla="*/ 39258 h 43580"/>
                <a:gd name="connsiteX5" fmla="*/ 722 w 32187"/>
                <a:gd name="connsiteY5" fmla="*/ 28018 h 43580"/>
                <a:gd name="connsiteX6" fmla="*/ 9105 w 32187"/>
                <a:gd name="connsiteY6" fmla="*/ 16588 h 43580"/>
                <a:gd name="connsiteX7" fmla="*/ 9771 w 32187"/>
                <a:gd name="connsiteY7" fmla="*/ 12016 h 43580"/>
                <a:gd name="connsiteX8" fmla="*/ 24440 w 32187"/>
                <a:gd name="connsiteY8" fmla="*/ 110 h 43580"/>
                <a:gd name="connsiteX9" fmla="*/ 28631 w 32187"/>
                <a:gd name="connsiteY9" fmla="*/ 1158 h 43580"/>
                <a:gd name="connsiteX10" fmla="*/ 27774 w 32187"/>
                <a:gd name="connsiteY10" fmla="*/ 6111 h 43580"/>
                <a:gd name="connsiteX11" fmla="*/ 24535 w 32187"/>
                <a:gd name="connsiteY11" fmla="*/ 19350 h 43580"/>
                <a:gd name="connsiteX12" fmla="*/ 32060 w 32187"/>
                <a:gd name="connsiteY12" fmla="*/ 21827 h 43580"/>
                <a:gd name="connsiteX13" fmla="*/ 29202 w 32187"/>
                <a:gd name="connsiteY13" fmla="*/ 28018 h 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87" h="4358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17" name="Freeform: Shape 55">
              <a:extLst>
                <a:ext uri="{FF2B5EF4-FFF2-40B4-BE49-F238E27FC236}">
                  <a16:creationId xmlns="" xmlns:a16="http://schemas.microsoft.com/office/drawing/2014/main" id="{D06931DA-DFF9-49D0-B6B4-4E6078C2516D}"/>
                </a:ext>
              </a:extLst>
            </p:cNvPr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>
                <a:gd name="connsiteX0" fmla="*/ 0 w 30861"/>
                <a:gd name="connsiteY0" fmla="*/ 56207 h 57253"/>
                <a:gd name="connsiteX1" fmla="*/ 1048 w 30861"/>
                <a:gd name="connsiteY1" fmla="*/ 20964 h 57253"/>
                <a:gd name="connsiteX2" fmla="*/ 13811 w 30861"/>
                <a:gd name="connsiteY2" fmla="*/ 105 h 57253"/>
                <a:gd name="connsiteX3" fmla="*/ 30861 w 30861"/>
                <a:gd name="connsiteY3" fmla="*/ 17250 h 57253"/>
                <a:gd name="connsiteX4" fmla="*/ 30194 w 30861"/>
                <a:gd name="connsiteY4" fmla="*/ 18488 h 57253"/>
                <a:gd name="connsiteX5" fmla="*/ 24193 w 30861"/>
                <a:gd name="connsiteY5" fmla="*/ 15345 h 57253"/>
                <a:gd name="connsiteX6" fmla="*/ 22193 w 30861"/>
                <a:gd name="connsiteY6" fmla="*/ 13344 h 57253"/>
                <a:gd name="connsiteX7" fmla="*/ 20479 w 30861"/>
                <a:gd name="connsiteY7" fmla="*/ 10963 h 57253"/>
                <a:gd name="connsiteX8" fmla="*/ 8477 w 30861"/>
                <a:gd name="connsiteY8" fmla="*/ 15726 h 57253"/>
                <a:gd name="connsiteX9" fmla="*/ 6953 w 30861"/>
                <a:gd name="connsiteY9" fmla="*/ 26108 h 57253"/>
                <a:gd name="connsiteX10" fmla="*/ 7049 w 30861"/>
                <a:gd name="connsiteY10" fmla="*/ 43158 h 57253"/>
                <a:gd name="connsiteX11" fmla="*/ 6191 w 30861"/>
                <a:gd name="connsiteY11" fmla="*/ 48301 h 57253"/>
                <a:gd name="connsiteX12" fmla="*/ 2381 w 30861"/>
                <a:gd name="connsiteY12" fmla="*/ 57159 h 57253"/>
                <a:gd name="connsiteX13" fmla="*/ 0 w 30861"/>
                <a:gd name="connsiteY13" fmla="*/ 56207 h 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61" h="57253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18" name="Freeform: Shape 56">
              <a:extLst>
                <a:ext uri="{FF2B5EF4-FFF2-40B4-BE49-F238E27FC236}">
                  <a16:creationId xmlns="" xmlns:a16="http://schemas.microsoft.com/office/drawing/2014/main" id="{A0D22577-F00B-4A9B-BCF7-BC8490C551F8}"/>
                </a:ext>
              </a:extLst>
            </p:cNvPr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>
                <a:gd name="connsiteX0" fmla="*/ 16538 w 24295"/>
                <a:gd name="connsiteY0" fmla="*/ 66711 h 67746"/>
                <a:gd name="connsiteX1" fmla="*/ 8156 w 24295"/>
                <a:gd name="connsiteY1" fmla="*/ 43946 h 67746"/>
                <a:gd name="connsiteX2" fmla="*/ 536 w 24295"/>
                <a:gd name="connsiteY2" fmla="*/ 3084 h 67746"/>
                <a:gd name="connsiteX3" fmla="*/ 536 w 24295"/>
                <a:gd name="connsiteY3" fmla="*/ 131 h 67746"/>
                <a:gd name="connsiteX4" fmla="*/ 5870 w 24295"/>
                <a:gd name="connsiteY4" fmla="*/ 3275 h 67746"/>
                <a:gd name="connsiteX5" fmla="*/ 12443 w 24295"/>
                <a:gd name="connsiteY5" fmla="*/ 28420 h 67746"/>
                <a:gd name="connsiteX6" fmla="*/ 21587 w 24295"/>
                <a:gd name="connsiteY6" fmla="*/ 55186 h 67746"/>
                <a:gd name="connsiteX7" fmla="*/ 23396 w 24295"/>
                <a:gd name="connsiteY7" fmla="*/ 61377 h 67746"/>
                <a:gd name="connsiteX8" fmla="*/ 23015 w 24295"/>
                <a:gd name="connsiteY8" fmla="*/ 67378 h 67746"/>
                <a:gd name="connsiteX9" fmla="*/ 16538 w 24295"/>
                <a:gd name="connsiteY9" fmla="*/ 66711 h 6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5" h="67746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19" name="Freeform: Shape 57">
              <a:extLst>
                <a:ext uri="{FF2B5EF4-FFF2-40B4-BE49-F238E27FC236}">
                  <a16:creationId xmlns="" xmlns:a16="http://schemas.microsoft.com/office/drawing/2014/main" id="{205361CC-13BB-49D3-95F9-6A6331078552}"/>
                </a:ext>
              </a:extLst>
            </p:cNvPr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>
                <a:gd name="connsiteX0" fmla="*/ 0 w 37591"/>
                <a:gd name="connsiteY0" fmla="*/ 10932 h 50142"/>
                <a:gd name="connsiteX1" fmla="*/ 25908 w 37591"/>
                <a:gd name="connsiteY1" fmla="*/ 645 h 50142"/>
                <a:gd name="connsiteX2" fmla="*/ 37433 w 37591"/>
                <a:gd name="connsiteY2" fmla="*/ 9503 h 50142"/>
                <a:gd name="connsiteX3" fmla="*/ 31528 w 37591"/>
                <a:gd name="connsiteY3" fmla="*/ 42174 h 50142"/>
                <a:gd name="connsiteX4" fmla="*/ 30194 w 37591"/>
                <a:gd name="connsiteY4" fmla="*/ 49794 h 50142"/>
                <a:gd name="connsiteX5" fmla="*/ 26194 w 37591"/>
                <a:gd name="connsiteY5" fmla="*/ 48079 h 50142"/>
                <a:gd name="connsiteX6" fmla="*/ 25813 w 37591"/>
                <a:gd name="connsiteY6" fmla="*/ 41507 h 50142"/>
                <a:gd name="connsiteX7" fmla="*/ 27813 w 37591"/>
                <a:gd name="connsiteY7" fmla="*/ 33792 h 50142"/>
                <a:gd name="connsiteX8" fmla="*/ 30194 w 37591"/>
                <a:gd name="connsiteY8" fmla="*/ 28172 h 50142"/>
                <a:gd name="connsiteX9" fmla="*/ 31337 w 37591"/>
                <a:gd name="connsiteY9" fmla="*/ 16837 h 50142"/>
                <a:gd name="connsiteX10" fmla="*/ 30194 w 37591"/>
                <a:gd name="connsiteY10" fmla="*/ 12456 h 50142"/>
                <a:gd name="connsiteX11" fmla="*/ 23336 w 37591"/>
                <a:gd name="connsiteY11" fmla="*/ 8551 h 50142"/>
                <a:gd name="connsiteX12" fmla="*/ 0 w 37591"/>
                <a:gd name="connsiteY12" fmla="*/ 10932 h 5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91" h="50142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0" name="Freeform: Shape 58">
              <a:extLst>
                <a:ext uri="{FF2B5EF4-FFF2-40B4-BE49-F238E27FC236}">
                  <a16:creationId xmlns="" xmlns:a16="http://schemas.microsoft.com/office/drawing/2014/main" id="{3E5C061A-43DC-4773-B594-B66DDFD7804E}"/>
                </a:ext>
              </a:extLst>
            </p:cNvPr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>
                <a:gd name="connsiteX0" fmla="*/ 18440 w 50790"/>
                <a:gd name="connsiteY0" fmla="*/ 7810 h 20783"/>
                <a:gd name="connsiteX1" fmla="*/ 49206 w 50790"/>
                <a:gd name="connsiteY1" fmla="*/ 0 h 20783"/>
                <a:gd name="connsiteX2" fmla="*/ 50730 w 50790"/>
                <a:gd name="connsiteY2" fmla="*/ 10192 h 20783"/>
                <a:gd name="connsiteX3" fmla="*/ 44920 w 50790"/>
                <a:gd name="connsiteY3" fmla="*/ 12002 h 20783"/>
                <a:gd name="connsiteX4" fmla="*/ 36157 w 50790"/>
                <a:gd name="connsiteY4" fmla="*/ 11049 h 20783"/>
                <a:gd name="connsiteX5" fmla="*/ 27584 w 50790"/>
                <a:gd name="connsiteY5" fmla="*/ 15621 h 20783"/>
                <a:gd name="connsiteX6" fmla="*/ 15392 w 50790"/>
                <a:gd name="connsiteY6" fmla="*/ 18193 h 20783"/>
                <a:gd name="connsiteX7" fmla="*/ 7487 w 50790"/>
                <a:gd name="connsiteY7" fmla="*/ 20479 h 20783"/>
                <a:gd name="connsiteX8" fmla="*/ 3391 w 50790"/>
                <a:gd name="connsiteY8" fmla="*/ 20288 h 20783"/>
                <a:gd name="connsiteX9" fmla="*/ 57 w 50790"/>
                <a:gd name="connsiteY9" fmla="*/ 14383 h 20783"/>
                <a:gd name="connsiteX10" fmla="*/ 914 w 50790"/>
                <a:gd name="connsiteY10" fmla="*/ 12097 h 20783"/>
                <a:gd name="connsiteX11" fmla="*/ 18440 w 50790"/>
                <a:gd name="connsiteY11" fmla="*/ 7810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90" h="20783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1" name="Freeform: Shape 59">
              <a:extLst>
                <a:ext uri="{FF2B5EF4-FFF2-40B4-BE49-F238E27FC236}">
                  <a16:creationId xmlns="" xmlns:a16="http://schemas.microsoft.com/office/drawing/2014/main" id="{E80968EF-C0E1-4B7E-A705-E664919346AA}"/>
                </a:ext>
              </a:extLst>
            </p:cNvPr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>
                <a:gd name="connsiteX0" fmla="*/ 52037 w 55370"/>
                <a:gd name="connsiteY0" fmla="*/ 23622 h 24376"/>
                <a:gd name="connsiteX1" fmla="*/ 13746 w 55370"/>
                <a:gd name="connsiteY1" fmla="*/ 22193 h 24376"/>
                <a:gd name="connsiteX2" fmla="*/ 30 w 55370"/>
                <a:gd name="connsiteY2" fmla="*/ 12763 h 24376"/>
                <a:gd name="connsiteX3" fmla="*/ 10889 w 55370"/>
                <a:gd name="connsiteY3" fmla="*/ 0 h 24376"/>
                <a:gd name="connsiteX4" fmla="*/ 12032 w 55370"/>
                <a:gd name="connsiteY4" fmla="*/ 857 h 24376"/>
                <a:gd name="connsiteX5" fmla="*/ 7745 w 55370"/>
                <a:gd name="connsiteY5" fmla="*/ 9334 h 24376"/>
                <a:gd name="connsiteX6" fmla="*/ 6983 w 55370"/>
                <a:gd name="connsiteY6" fmla="*/ 11811 h 24376"/>
                <a:gd name="connsiteX7" fmla="*/ 19747 w 55370"/>
                <a:gd name="connsiteY7" fmla="*/ 16573 h 24376"/>
                <a:gd name="connsiteX8" fmla="*/ 43083 w 55370"/>
                <a:gd name="connsiteY8" fmla="*/ 17907 h 24376"/>
                <a:gd name="connsiteX9" fmla="*/ 55370 w 55370"/>
                <a:gd name="connsiteY9" fmla="*/ 23050 h 24376"/>
                <a:gd name="connsiteX10" fmla="*/ 52037 w 55370"/>
                <a:gd name="connsiteY10" fmla="*/ 23622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70" h="24376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2" name="Freeform: Shape 60">
              <a:extLst>
                <a:ext uri="{FF2B5EF4-FFF2-40B4-BE49-F238E27FC236}">
                  <a16:creationId xmlns="" xmlns:a16="http://schemas.microsoft.com/office/drawing/2014/main" id="{2F8AAF79-3A2C-46DD-A872-EAA7CFEA1654}"/>
                </a:ext>
              </a:extLst>
            </p:cNvPr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>
                <a:gd name="connsiteX0" fmla="*/ 0 w 46864"/>
                <a:gd name="connsiteY0" fmla="*/ 20935 h 23328"/>
                <a:gd name="connsiteX1" fmla="*/ 40958 w 46864"/>
                <a:gd name="connsiteY1" fmla="*/ 742 h 23328"/>
                <a:gd name="connsiteX2" fmla="*/ 45911 w 46864"/>
                <a:gd name="connsiteY2" fmla="*/ 171 h 23328"/>
                <a:gd name="connsiteX3" fmla="*/ 45244 w 46864"/>
                <a:gd name="connsiteY3" fmla="*/ 6267 h 23328"/>
                <a:gd name="connsiteX4" fmla="*/ 39719 w 46864"/>
                <a:gd name="connsiteY4" fmla="*/ 9505 h 23328"/>
                <a:gd name="connsiteX5" fmla="*/ 25622 w 46864"/>
                <a:gd name="connsiteY5" fmla="*/ 13696 h 23328"/>
                <a:gd name="connsiteX6" fmla="*/ 5334 w 46864"/>
                <a:gd name="connsiteY6" fmla="*/ 23316 h 23328"/>
                <a:gd name="connsiteX7" fmla="*/ 762 w 46864"/>
                <a:gd name="connsiteY7" fmla="*/ 21697 h 23328"/>
                <a:gd name="connsiteX8" fmla="*/ 0 w 46864"/>
                <a:gd name="connsiteY8" fmla="*/ 20935 h 2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64" h="23328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3" name="Freeform: Shape 61">
              <a:extLst>
                <a:ext uri="{FF2B5EF4-FFF2-40B4-BE49-F238E27FC236}">
                  <a16:creationId xmlns="" xmlns:a16="http://schemas.microsoft.com/office/drawing/2014/main" id="{B4080F15-C710-4CFB-AA4F-906E038C82EB}"/>
                </a:ext>
              </a:extLst>
            </p:cNvPr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>
                <a:gd name="connsiteX0" fmla="*/ 0 w 43338"/>
                <a:gd name="connsiteY0" fmla="*/ 6858 h 11318"/>
                <a:gd name="connsiteX1" fmla="*/ 43339 w 43338"/>
                <a:gd name="connsiteY1" fmla="*/ 0 h 11318"/>
                <a:gd name="connsiteX2" fmla="*/ 21622 w 43338"/>
                <a:gd name="connsiteY2" fmla="*/ 11239 h 11318"/>
                <a:gd name="connsiteX3" fmla="*/ 0 w 43338"/>
                <a:gd name="connsiteY3" fmla="*/ 6858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1318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4" name="Freeform: Shape 62">
              <a:extLst>
                <a:ext uri="{FF2B5EF4-FFF2-40B4-BE49-F238E27FC236}">
                  <a16:creationId xmlns="" xmlns:a16="http://schemas.microsoft.com/office/drawing/2014/main" id="{FE3C5528-7E55-4B1F-8C32-9213D7BDDF03}"/>
                </a:ext>
              </a:extLst>
            </p:cNvPr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>
                <a:gd name="connsiteX0" fmla="*/ 28289 w 28384"/>
                <a:gd name="connsiteY0" fmla="*/ 3620 h 24955"/>
                <a:gd name="connsiteX1" fmla="*/ 28384 w 28384"/>
                <a:gd name="connsiteY1" fmla="*/ 5620 h 24955"/>
                <a:gd name="connsiteX2" fmla="*/ 11144 w 28384"/>
                <a:gd name="connsiteY2" fmla="*/ 17812 h 24955"/>
                <a:gd name="connsiteX3" fmla="*/ 5429 w 28384"/>
                <a:gd name="connsiteY3" fmla="*/ 24194 h 24955"/>
                <a:gd name="connsiteX4" fmla="*/ 2477 w 28384"/>
                <a:gd name="connsiteY4" fmla="*/ 24765 h 24955"/>
                <a:gd name="connsiteX5" fmla="*/ 0 w 28384"/>
                <a:gd name="connsiteY5" fmla="*/ 20765 h 24955"/>
                <a:gd name="connsiteX6" fmla="*/ 17621 w 28384"/>
                <a:gd name="connsiteY6" fmla="*/ 2667 h 24955"/>
                <a:gd name="connsiteX7" fmla="*/ 23432 w 28384"/>
                <a:gd name="connsiteY7" fmla="*/ 0 h 24955"/>
                <a:gd name="connsiteX8" fmla="*/ 28289 w 28384"/>
                <a:gd name="connsiteY8" fmla="*/ 362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4" h="24955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5" name="Freeform: Shape 63">
              <a:extLst>
                <a:ext uri="{FF2B5EF4-FFF2-40B4-BE49-F238E27FC236}">
                  <a16:creationId xmlns="" xmlns:a16="http://schemas.microsoft.com/office/drawing/2014/main" id="{994A0860-6663-4FF0-9EFE-C84FCBEF4A1D}"/>
                </a:ext>
              </a:extLst>
            </p:cNvPr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>
                <a:gd name="connsiteX0" fmla="*/ 10478 w 19240"/>
                <a:gd name="connsiteY0" fmla="*/ 11430 h 30098"/>
                <a:gd name="connsiteX1" fmla="*/ 19241 w 19240"/>
                <a:gd name="connsiteY1" fmla="*/ 0 h 30098"/>
                <a:gd name="connsiteX2" fmla="*/ 6191 w 19240"/>
                <a:gd name="connsiteY2" fmla="*/ 30099 h 30098"/>
                <a:gd name="connsiteX3" fmla="*/ 762 w 19240"/>
                <a:gd name="connsiteY3" fmla="*/ 27813 h 30098"/>
                <a:gd name="connsiteX4" fmla="*/ 191 w 19240"/>
                <a:gd name="connsiteY4" fmla="*/ 23432 h 30098"/>
                <a:gd name="connsiteX5" fmla="*/ 2476 w 19240"/>
                <a:gd name="connsiteY5" fmla="*/ 19622 h 30098"/>
                <a:gd name="connsiteX6" fmla="*/ 10478 w 19240"/>
                <a:gd name="connsiteY6" fmla="*/ 11430 h 3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" h="30098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6" name="Freeform: Shape 64">
              <a:extLst>
                <a:ext uri="{FF2B5EF4-FFF2-40B4-BE49-F238E27FC236}">
                  <a16:creationId xmlns="" xmlns:a16="http://schemas.microsoft.com/office/drawing/2014/main" id="{8CA7C7CC-F6C4-4A52-ACE7-C5B9602E4D6A}"/>
                </a:ext>
              </a:extLst>
            </p:cNvPr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>
                <a:gd name="connsiteX0" fmla="*/ 7151 w 19545"/>
                <a:gd name="connsiteY0" fmla="*/ 0 h 13592"/>
                <a:gd name="connsiteX1" fmla="*/ 10008 w 19545"/>
                <a:gd name="connsiteY1" fmla="*/ 2191 h 13592"/>
                <a:gd name="connsiteX2" fmla="*/ 18962 w 19545"/>
                <a:gd name="connsiteY2" fmla="*/ 8954 h 13592"/>
                <a:gd name="connsiteX3" fmla="*/ 19057 w 19545"/>
                <a:gd name="connsiteY3" fmla="*/ 11906 h 13592"/>
                <a:gd name="connsiteX4" fmla="*/ 11342 w 19545"/>
                <a:gd name="connsiteY4" fmla="*/ 13240 h 13592"/>
                <a:gd name="connsiteX5" fmla="*/ 3150 w 19545"/>
                <a:gd name="connsiteY5" fmla="*/ 9811 h 13592"/>
                <a:gd name="connsiteX6" fmla="*/ 7151 w 19545"/>
                <a:gd name="connsiteY6" fmla="*/ 0 h 1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5" h="13592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7" name="Freeform: Shape 65">
              <a:extLst>
                <a:ext uri="{FF2B5EF4-FFF2-40B4-BE49-F238E27FC236}">
                  <a16:creationId xmlns="" xmlns:a16="http://schemas.microsoft.com/office/drawing/2014/main" id="{44968AC5-2207-4CC6-8F21-62CB101300A9}"/>
                </a:ext>
              </a:extLst>
            </p:cNvPr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>
                <a:gd name="connsiteX0" fmla="*/ 0 w 27908"/>
                <a:gd name="connsiteY0" fmla="*/ 5771 h 10628"/>
                <a:gd name="connsiteX1" fmla="*/ 3048 w 27908"/>
                <a:gd name="connsiteY1" fmla="*/ 5199 h 10628"/>
                <a:gd name="connsiteX2" fmla="*/ 12192 w 27908"/>
                <a:gd name="connsiteY2" fmla="*/ 151 h 10628"/>
                <a:gd name="connsiteX3" fmla="*/ 21717 w 27908"/>
                <a:gd name="connsiteY3" fmla="*/ 913 h 10628"/>
                <a:gd name="connsiteX4" fmla="*/ 27908 w 27908"/>
                <a:gd name="connsiteY4" fmla="*/ 7866 h 10628"/>
                <a:gd name="connsiteX5" fmla="*/ 27622 w 27908"/>
                <a:gd name="connsiteY5" fmla="*/ 10628 h 10628"/>
                <a:gd name="connsiteX6" fmla="*/ 0 w 27908"/>
                <a:gd name="connsiteY6" fmla="*/ 5771 h 1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8" h="10628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8" name="Freeform: Shape 66">
              <a:extLst>
                <a:ext uri="{FF2B5EF4-FFF2-40B4-BE49-F238E27FC236}">
                  <a16:creationId xmlns="" xmlns:a16="http://schemas.microsoft.com/office/drawing/2014/main" id="{9696E345-F860-43D1-9D45-5E66F1E06535}"/>
                </a:ext>
              </a:extLst>
            </p:cNvPr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>
                <a:gd name="connsiteX0" fmla="*/ 1379 w 21762"/>
                <a:gd name="connsiteY0" fmla="*/ 0 h 18044"/>
                <a:gd name="connsiteX1" fmla="*/ 21763 w 21762"/>
                <a:gd name="connsiteY1" fmla="*/ 16478 h 18044"/>
                <a:gd name="connsiteX2" fmla="*/ 10238 w 21762"/>
                <a:gd name="connsiteY2" fmla="*/ 15240 h 18044"/>
                <a:gd name="connsiteX3" fmla="*/ 7571 w 21762"/>
                <a:gd name="connsiteY3" fmla="*/ 13811 h 18044"/>
                <a:gd name="connsiteX4" fmla="*/ 2618 w 21762"/>
                <a:gd name="connsiteY4" fmla="*/ 10478 h 18044"/>
                <a:gd name="connsiteX5" fmla="*/ 1094 w 21762"/>
                <a:gd name="connsiteY5" fmla="*/ 7906 h 18044"/>
                <a:gd name="connsiteX6" fmla="*/ 617 w 21762"/>
                <a:gd name="connsiteY6" fmla="*/ 762 h 18044"/>
                <a:gd name="connsiteX7" fmla="*/ 1379 w 21762"/>
                <a:gd name="connsiteY7" fmla="*/ 0 h 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2" h="18044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9" name="Freeform: Shape 67">
              <a:extLst>
                <a:ext uri="{FF2B5EF4-FFF2-40B4-BE49-F238E27FC236}">
                  <a16:creationId xmlns="" xmlns:a16="http://schemas.microsoft.com/office/drawing/2014/main" id="{D8B17B95-FC4B-4BAC-8119-65C0D6AD0C10}"/>
                </a:ext>
              </a:extLst>
            </p:cNvPr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>
                <a:gd name="connsiteX0" fmla="*/ 2861 w 18482"/>
                <a:gd name="connsiteY0" fmla="*/ 2572 h 13906"/>
                <a:gd name="connsiteX1" fmla="*/ 3052 w 18482"/>
                <a:gd name="connsiteY1" fmla="*/ 0 h 13906"/>
                <a:gd name="connsiteX2" fmla="*/ 18482 w 18482"/>
                <a:gd name="connsiteY2" fmla="*/ 13907 h 13906"/>
                <a:gd name="connsiteX3" fmla="*/ 12100 w 18482"/>
                <a:gd name="connsiteY3" fmla="*/ 11621 h 13906"/>
                <a:gd name="connsiteX4" fmla="*/ 4 w 18482"/>
                <a:gd name="connsiteY4" fmla="*/ 5905 h 13906"/>
                <a:gd name="connsiteX5" fmla="*/ 2861 w 18482"/>
                <a:gd name="connsiteY5" fmla="*/ 2572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2" h="13906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0" name="Freeform: Shape 68">
              <a:extLst>
                <a:ext uri="{FF2B5EF4-FFF2-40B4-BE49-F238E27FC236}">
                  <a16:creationId xmlns="" xmlns:a16="http://schemas.microsoft.com/office/drawing/2014/main" id="{5ED4DBBF-EBE0-41A9-8286-7AA971DB9B09}"/>
                </a:ext>
              </a:extLst>
            </p:cNvPr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>
                <a:gd name="connsiteX0" fmla="*/ 9144 w 13929"/>
                <a:gd name="connsiteY0" fmla="*/ 5100 h 13283"/>
                <a:gd name="connsiteX1" fmla="*/ 13907 w 13929"/>
                <a:gd name="connsiteY1" fmla="*/ 7767 h 13283"/>
                <a:gd name="connsiteX2" fmla="*/ 13145 w 13929"/>
                <a:gd name="connsiteY2" fmla="*/ 9577 h 13283"/>
                <a:gd name="connsiteX3" fmla="*/ 2286 w 13929"/>
                <a:gd name="connsiteY3" fmla="*/ 9767 h 13283"/>
                <a:gd name="connsiteX4" fmla="*/ 0 w 13929"/>
                <a:gd name="connsiteY4" fmla="*/ 5195 h 13283"/>
                <a:gd name="connsiteX5" fmla="*/ 9144 w 13929"/>
                <a:gd name="connsiteY5" fmla="*/ 5100 h 1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29" h="13283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1" name="Freeform: Shape 69">
              <a:extLst>
                <a:ext uri="{FF2B5EF4-FFF2-40B4-BE49-F238E27FC236}">
                  <a16:creationId xmlns="" xmlns:a16="http://schemas.microsoft.com/office/drawing/2014/main" id="{4FA9B45D-54D8-4B3C-BC84-AC72AB06C8DC}"/>
                </a:ext>
              </a:extLst>
            </p:cNvPr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>
                <a:gd name="connsiteX0" fmla="*/ 5334 w 21883"/>
                <a:gd name="connsiteY0" fmla="*/ 9811 h 10340"/>
                <a:gd name="connsiteX1" fmla="*/ 0 w 21883"/>
                <a:gd name="connsiteY1" fmla="*/ 9525 h 10340"/>
                <a:gd name="connsiteX2" fmla="*/ 20669 w 21883"/>
                <a:gd name="connsiteY2" fmla="*/ 0 h 10340"/>
                <a:gd name="connsiteX3" fmla="*/ 21526 w 21883"/>
                <a:gd name="connsiteY3" fmla="*/ 762 h 10340"/>
                <a:gd name="connsiteX4" fmla="*/ 21526 w 21883"/>
                <a:gd name="connsiteY4" fmla="*/ 4001 h 10340"/>
                <a:gd name="connsiteX5" fmla="*/ 5334 w 21883"/>
                <a:gd name="connsiteY5" fmla="*/ 9811 h 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83" h="1034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2" name="Freeform: Shape 70">
              <a:extLst>
                <a:ext uri="{FF2B5EF4-FFF2-40B4-BE49-F238E27FC236}">
                  <a16:creationId xmlns="" xmlns:a16="http://schemas.microsoft.com/office/drawing/2014/main" id="{B962ADBB-7D85-43EA-BB03-0CCF760B447D}"/>
                </a:ext>
              </a:extLst>
            </p:cNvPr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>
                <a:gd name="connsiteX0" fmla="*/ 7048 w 17907"/>
                <a:gd name="connsiteY0" fmla="*/ 192 h 5058"/>
                <a:gd name="connsiteX1" fmla="*/ 17907 w 17907"/>
                <a:gd name="connsiteY1" fmla="*/ 1 h 5058"/>
                <a:gd name="connsiteX2" fmla="*/ 0 w 17907"/>
                <a:gd name="connsiteY2" fmla="*/ 192 h 5058"/>
                <a:gd name="connsiteX3" fmla="*/ 7048 w 17907"/>
                <a:gd name="connsiteY3" fmla="*/ 192 h 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7" h="5058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3" name="Freeform: Shape 71">
              <a:extLst>
                <a:ext uri="{FF2B5EF4-FFF2-40B4-BE49-F238E27FC236}">
                  <a16:creationId xmlns="" xmlns:a16="http://schemas.microsoft.com/office/drawing/2014/main" id="{D5C50A84-AC4C-4415-9EA2-88371333D066}"/>
                </a:ext>
              </a:extLst>
            </p:cNvPr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>
                <a:gd name="connsiteX0" fmla="*/ 1224 w 15320"/>
                <a:gd name="connsiteY0" fmla="*/ 0 h 10454"/>
                <a:gd name="connsiteX1" fmla="*/ 13035 w 15320"/>
                <a:gd name="connsiteY1" fmla="*/ 4382 h 10454"/>
                <a:gd name="connsiteX2" fmla="*/ 15321 w 15320"/>
                <a:gd name="connsiteY2" fmla="*/ 6477 h 10454"/>
                <a:gd name="connsiteX3" fmla="*/ 14749 w 15320"/>
                <a:gd name="connsiteY3" fmla="*/ 7049 h 10454"/>
                <a:gd name="connsiteX4" fmla="*/ 12654 w 15320"/>
                <a:gd name="connsiteY4" fmla="*/ 9144 h 10454"/>
                <a:gd name="connsiteX5" fmla="*/ 5510 w 15320"/>
                <a:gd name="connsiteY5" fmla="*/ 9620 h 10454"/>
                <a:gd name="connsiteX6" fmla="*/ 176 w 15320"/>
                <a:gd name="connsiteY6" fmla="*/ 4286 h 10454"/>
                <a:gd name="connsiteX7" fmla="*/ 1224 w 15320"/>
                <a:gd name="connsiteY7" fmla="*/ 0 h 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0" h="10454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4" name="Freeform: Shape 72">
              <a:extLst>
                <a:ext uri="{FF2B5EF4-FFF2-40B4-BE49-F238E27FC236}">
                  <a16:creationId xmlns="" xmlns:a16="http://schemas.microsoft.com/office/drawing/2014/main" id="{5A4E4026-F787-4411-93DF-CDFF96F05053}"/>
                </a:ext>
              </a:extLst>
            </p:cNvPr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>
                <a:gd name="connsiteX0" fmla="*/ 4477 w 6858"/>
                <a:gd name="connsiteY0" fmla="*/ 164 h 9022"/>
                <a:gd name="connsiteX1" fmla="*/ 6858 w 6858"/>
                <a:gd name="connsiteY1" fmla="*/ 259 h 9022"/>
                <a:gd name="connsiteX2" fmla="*/ 0 w 6858"/>
                <a:gd name="connsiteY2" fmla="*/ 9022 h 9022"/>
                <a:gd name="connsiteX3" fmla="*/ 2286 w 6858"/>
                <a:gd name="connsiteY3" fmla="*/ 2545 h 9022"/>
                <a:gd name="connsiteX4" fmla="*/ 4477 w 6858"/>
                <a:gd name="connsiteY4" fmla="*/ 164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" h="9022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5" name="Freeform: Shape 73">
              <a:extLst>
                <a:ext uri="{FF2B5EF4-FFF2-40B4-BE49-F238E27FC236}">
                  <a16:creationId xmlns="" xmlns:a16="http://schemas.microsoft.com/office/drawing/2014/main" id="{F16CB3B0-7977-4861-B097-9410456BAEC4}"/>
                </a:ext>
              </a:extLst>
            </p:cNvPr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>
                <a:gd name="connsiteX0" fmla="*/ 25378 w 36807"/>
                <a:gd name="connsiteY0" fmla="*/ 348 h 33462"/>
                <a:gd name="connsiteX1" fmla="*/ 36808 w 36807"/>
                <a:gd name="connsiteY1" fmla="*/ 7206 h 33462"/>
                <a:gd name="connsiteX2" fmla="*/ 34522 w 36807"/>
                <a:gd name="connsiteY2" fmla="*/ 11778 h 33462"/>
                <a:gd name="connsiteX3" fmla="*/ 27664 w 36807"/>
                <a:gd name="connsiteY3" fmla="*/ 11778 h 33462"/>
                <a:gd name="connsiteX4" fmla="*/ 22901 w 36807"/>
                <a:gd name="connsiteY4" fmla="*/ 4635 h 33462"/>
                <a:gd name="connsiteX5" fmla="*/ 14710 w 36807"/>
                <a:gd name="connsiteY5" fmla="*/ 26256 h 33462"/>
                <a:gd name="connsiteX6" fmla="*/ 4804 w 36807"/>
                <a:gd name="connsiteY6" fmla="*/ 32448 h 33462"/>
                <a:gd name="connsiteX7" fmla="*/ 232 w 36807"/>
                <a:gd name="connsiteY7" fmla="*/ 30161 h 33462"/>
                <a:gd name="connsiteX8" fmla="*/ 2994 w 36807"/>
                <a:gd name="connsiteY8" fmla="*/ 25494 h 33462"/>
                <a:gd name="connsiteX9" fmla="*/ 6137 w 36807"/>
                <a:gd name="connsiteY9" fmla="*/ 16255 h 33462"/>
                <a:gd name="connsiteX10" fmla="*/ 10805 w 36807"/>
                <a:gd name="connsiteY10" fmla="*/ 6825 h 33462"/>
                <a:gd name="connsiteX11" fmla="*/ 16329 w 36807"/>
                <a:gd name="connsiteY11" fmla="*/ 1491 h 33462"/>
                <a:gd name="connsiteX12" fmla="*/ 25378 w 36807"/>
                <a:gd name="connsiteY12" fmla="*/ 348 h 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07" h="33462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6" name="Freeform: Shape 74">
              <a:extLst>
                <a:ext uri="{FF2B5EF4-FFF2-40B4-BE49-F238E27FC236}">
                  <a16:creationId xmlns="" xmlns:a16="http://schemas.microsoft.com/office/drawing/2014/main" id="{A44F0C13-9DCB-4AEA-B8AA-5639B29B8D7C}"/>
                </a:ext>
              </a:extLst>
            </p:cNvPr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>
                <a:gd name="connsiteX0" fmla="*/ 22765 w 22764"/>
                <a:gd name="connsiteY0" fmla="*/ 104 h 11318"/>
                <a:gd name="connsiteX1" fmla="*/ 0 w 22764"/>
                <a:gd name="connsiteY1" fmla="*/ 10963 h 11318"/>
                <a:gd name="connsiteX2" fmla="*/ 22765 w 22764"/>
                <a:gd name="connsiteY2" fmla="*/ 104 h 11318"/>
                <a:gd name="connsiteX3" fmla="*/ 22765 w 22764"/>
                <a:gd name="connsiteY3" fmla="*/ 104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" h="11318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7" name="Freeform: Shape 75">
              <a:extLst>
                <a:ext uri="{FF2B5EF4-FFF2-40B4-BE49-F238E27FC236}">
                  <a16:creationId xmlns="" xmlns:a16="http://schemas.microsoft.com/office/drawing/2014/main" id="{8AB70495-9339-4AF7-B640-19BE61B22A59}"/>
                </a:ext>
              </a:extLst>
            </p:cNvPr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>
                <a:gd name="connsiteX0" fmla="*/ 0 w 12304"/>
                <a:gd name="connsiteY0" fmla="*/ 3978 h 8472"/>
                <a:gd name="connsiteX1" fmla="*/ 6858 w 12304"/>
                <a:gd name="connsiteY1" fmla="*/ 3978 h 8472"/>
                <a:gd name="connsiteX2" fmla="*/ 12287 w 12304"/>
                <a:gd name="connsiteY2" fmla="*/ 5978 h 8472"/>
                <a:gd name="connsiteX3" fmla="*/ 7334 w 12304"/>
                <a:gd name="connsiteY3" fmla="*/ 8169 h 8472"/>
                <a:gd name="connsiteX4" fmla="*/ 0 w 12304"/>
                <a:gd name="connsiteY4" fmla="*/ 3978 h 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" h="8472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8" name="Freeform: Shape 76">
              <a:extLst>
                <a:ext uri="{FF2B5EF4-FFF2-40B4-BE49-F238E27FC236}">
                  <a16:creationId xmlns="" xmlns:a16="http://schemas.microsoft.com/office/drawing/2014/main" id="{5931BA3E-683C-4987-B270-960C99FFADCF}"/>
                </a:ext>
              </a:extLst>
            </p:cNvPr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>
                <a:gd name="connsiteX0" fmla="*/ 8334 w 8334"/>
                <a:gd name="connsiteY0" fmla="*/ 2732 h 6024"/>
                <a:gd name="connsiteX1" fmla="*/ 5858 w 8334"/>
                <a:gd name="connsiteY1" fmla="*/ 5971 h 6024"/>
                <a:gd name="connsiteX2" fmla="*/ 143 w 8334"/>
                <a:gd name="connsiteY2" fmla="*/ 3209 h 6024"/>
                <a:gd name="connsiteX3" fmla="*/ 2714 w 8334"/>
                <a:gd name="connsiteY3" fmla="*/ 256 h 6024"/>
                <a:gd name="connsiteX4" fmla="*/ 8334 w 8334"/>
                <a:gd name="connsiteY4" fmla="*/ 2732 h 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" h="6024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9" name="Freeform: Shape 77">
              <a:extLst>
                <a:ext uri="{FF2B5EF4-FFF2-40B4-BE49-F238E27FC236}">
                  <a16:creationId xmlns="" xmlns:a16="http://schemas.microsoft.com/office/drawing/2014/main" id="{42065C27-251A-4A55-90B1-36B6C2BA2B9B}"/>
                </a:ext>
              </a:extLst>
            </p:cNvPr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>
                <a:gd name="connsiteX0" fmla="*/ 72369 w 74261"/>
                <a:gd name="connsiteY0" fmla="*/ 15376 h 54142"/>
                <a:gd name="connsiteX1" fmla="*/ 70083 w 74261"/>
                <a:gd name="connsiteY1" fmla="*/ 26806 h 54142"/>
                <a:gd name="connsiteX2" fmla="*/ 48366 w 74261"/>
                <a:gd name="connsiteY2" fmla="*/ 25282 h 54142"/>
                <a:gd name="connsiteX3" fmla="*/ 48747 w 74261"/>
                <a:gd name="connsiteY3" fmla="*/ 25472 h 54142"/>
                <a:gd name="connsiteX4" fmla="*/ 49128 w 74261"/>
                <a:gd name="connsiteY4" fmla="*/ 24520 h 54142"/>
                <a:gd name="connsiteX5" fmla="*/ 60939 w 74261"/>
                <a:gd name="connsiteY5" fmla="*/ 31282 h 54142"/>
                <a:gd name="connsiteX6" fmla="*/ 42651 w 74261"/>
                <a:gd name="connsiteY6" fmla="*/ 49570 h 54142"/>
                <a:gd name="connsiteX7" fmla="*/ 35793 w 74261"/>
                <a:gd name="connsiteY7" fmla="*/ 54142 h 54142"/>
                <a:gd name="connsiteX8" fmla="*/ 38555 w 74261"/>
                <a:gd name="connsiteY8" fmla="*/ 35759 h 54142"/>
                <a:gd name="connsiteX9" fmla="*/ 22077 w 74261"/>
                <a:gd name="connsiteY9" fmla="*/ 44998 h 54142"/>
                <a:gd name="connsiteX10" fmla="*/ 15029 w 74261"/>
                <a:gd name="connsiteY10" fmla="*/ 48046 h 54142"/>
                <a:gd name="connsiteX11" fmla="*/ 6932 w 74261"/>
                <a:gd name="connsiteY11" fmla="*/ 45570 h 54142"/>
                <a:gd name="connsiteX12" fmla="*/ 10076 w 74261"/>
                <a:gd name="connsiteY12" fmla="*/ 38331 h 54142"/>
                <a:gd name="connsiteX13" fmla="*/ 16267 w 74261"/>
                <a:gd name="connsiteY13" fmla="*/ 32330 h 54142"/>
                <a:gd name="connsiteX14" fmla="*/ 2075 w 74261"/>
                <a:gd name="connsiteY14" fmla="*/ 40045 h 54142"/>
                <a:gd name="connsiteX15" fmla="*/ 360 w 74261"/>
                <a:gd name="connsiteY15" fmla="*/ 29663 h 54142"/>
                <a:gd name="connsiteX16" fmla="*/ 1122 w 74261"/>
                <a:gd name="connsiteY16" fmla="*/ 26615 h 54142"/>
                <a:gd name="connsiteX17" fmla="*/ 6170 w 74261"/>
                <a:gd name="connsiteY17" fmla="*/ 18233 h 54142"/>
                <a:gd name="connsiteX18" fmla="*/ 5599 w 74261"/>
                <a:gd name="connsiteY18" fmla="*/ 12518 h 54142"/>
                <a:gd name="connsiteX19" fmla="*/ 10742 w 74261"/>
                <a:gd name="connsiteY19" fmla="*/ 9756 h 54142"/>
                <a:gd name="connsiteX20" fmla="*/ 15886 w 74261"/>
                <a:gd name="connsiteY20" fmla="*/ 12994 h 54142"/>
                <a:gd name="connsiteX21" fmla="*/ 23792 w 74261"/>
                <a:gd name="connsiteY21" fmla="*/ 18805 h 54142"/>
                <a:gd name="connsiteX22" fmla="*/ 25697 w 74261"/>
                <a:gd name="connsiteY22" fmla="*/ 25091 h 54142"/>
                <a:gd name="connsiteX23" fmla="*/ 29030 w 74261"/>
                <a:gd name="connsiteY23" fmla="*/ 26234 h 54142"/>
                <a:gd name="connsiteX24" fmla="*/ 28078 w 74261"/>
                <a:gd name="connsiteY24" fmla="*/ 22329 h 54142"/>
                <a:gd name="connsiteX25" fmla="*/ 28173 w 74261"/>
                <a:gd name="connsiteY25" fmla="*/ 19376 h 54142"/>
                <a:gd name="connsiteX26" fmla="*/ 37222 w 74261"/>
                <a:gd name="connsiteY26" fmla="*/ 9565 h 54142"/>
                <a:gd name="connsiteX27" fmla="*/ 38746 w 74261"/>
                <a:gd name="connsiteY27" fmla="*/ 7184 h 54142"/>
                <a:gd name="connsiteX28" fmla="*/ 47033 w 74261"/>
                <a:gd name="connsiteY28" fmla="*/ 4231 h 54142"/>
                <a:gd name="connsiteX29" fmla="*/ 58653 w 74261"/>
                <a:gd name="connsiteY29" fmla="*/ 40 h 54142"/>
                <a:gd name="connsiteX30" fmla="*/ 66273 w 74261"/>
                <a:gd name="connsiteY30" fmla="*/ 4612 h 54142"/>
                <a:gd name="connsiteX31" fmla="*/ 72369 w 74261"/>
                <a:gd name="connsiteY31" fmla="*/ 15376 h 5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261" h="54142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0" name="Freeform: Shape 78">
              <a:extLst>
                <a:ext uri="{FF2B5EF4-FFF2-40B4-BE49-F238E27FC236}">
                  <a16:creationId xmlns="" xmlns:a16="http://schemas.microsoft.com/office/drawing/2014/main" id="{B53D5996-35AD-4D19-B5DC-0659C5442BB9}"/>
                </a:ext>
              </a:extLst>
            </p:cNvPr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>
                <a:gd name="connsiteX0" fmla="*/ 9049 w 30384"/>
                <a:gd name="connsiteY0" fmla="*/ 0 h 44897"/>
                <a:gd name="connsiteX1" fmla="*/ 10382 w 30384"/>
                <a:gd name="connsiteY1" fmla="*/ 9906 h 44897"/>
                <a:gd name="connsiteX2" fmla="*/ 30385 w 30384"/>
                <a:gd name="connsiteY2" fmla="*/ 5143 h 44897"/>
                <a:gd name="connsiteX3" fmla="*/ 15526 w 30384"/>
                <a:gd name="connsiteY3" fmla="*/ 15240 h 44897"/>
                <a:gd name="connsiteX4" fmla="*/ 29527 w 30384"/>
                <a:gd name="connsiteY4" fmla="*/ 15907 h 44897"/>
                <a:gd name="connsiteX5" fmla="*/ 29527 w 30384"/>
                <a:gd name="connsiteY5" fmla="*/ 20479 h 44897"/>
                <a:gd name="connsiteX6" fmla="*/ 20383 w 30384"/>
                <a:gd name="connsiteY6" fmla="*/ 31909 h 44897"/>
                <a:gd name="connsiteX7" fmla="*/ 22670 w 30384"/>
                <a:gd name="connsiteY7" fmla="*/ 41053 h 44897"/>
                <a:gd name="connsiteX8" fmla="*/ 17050 w 30384"/>
                <a:gd name="connsiteY8" fmla="*/ 44863 h 44897"/>
                <a:gd name="connsiteX9" fmla="*/ 6667 w 30384"/>
                <a:gd name="connsiteY9" fmla="*/ 27337 h 44897"/>
                <a:gd name="connsiteX10" fmla="*/ 0 w 30384"/>
                <a:gd name="connsiteY10" fmla="*/ 4477 h 44897"/>
                <a:gd name="connsiteX11" fmla="*/ 2191 w 30384"/>
                <a:gd name="connsiteY11" fmla="*/ 2572 h 44897"/>
                <a:gd name="connsiteX12" fmla="*/ 9049 w 30384"/>
                <a:gd name="connsiteY12" fmla="*/ 0 h 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84" h="44897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1" name="Freeform: Shape 79">
              <a:extLst>
                <a:ext uri="{FF2B5EF4-FFF2-40B4-BE49-F238E27FC236}">
                  <a16:creationId xmlns="" xmlns:a16="http://schemas.microsoft.com/office/drawing/2014/main" id="{1A8F94DF-8D01-4CF6-B1C9-67DAEA834296}"/>
                </a:ext>
              </a:extLst>
            </p:cNvPr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>
                <a:gd name="connsiteX0" fmla="*/ 273 w 17254"/>
                <a:gd name="connsiteY0" fmla="*/ 2713 h 16428"/>
                <a:gd name="connsiteX1" fmla="*/ 7131 w 17254"/>
                <a:gd name="connsiteY1" fmla="*/ 427 h 16428"/>
                <a:gd name="connsiteX2" fmla="*/ 16275 w 17254"/>
                <a:gd name="connsiteY2" fmla="*/ 4999 h 16428"/>
                <a:gd name="connsiteX3" fmla="*/ 13989 w 17254"/>
                <a:gd name="connsiteY3" fmla="*/ 14143 h 16428"/>
                <a:gd name="connsiteX4" fmla="*/ 11703 w 17254"/>
                <a:gd name="connsiteY4" fmla="*/ 16429 h 16428"/>
                <a:gd name="connsiteX5" fmla="*/ 3130 w 17254"/>
                <a:gd name="connsiteY5" fmla="*/ 10618 h 16428"/>
                <a:gd name="connsiteX6" fmla="*/ 273 w 17254"/>
                <a:gd name="connsiteY6" fmla="*/ 2713 h 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4" h="16428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2" name="Freeform: Shape 80">
              <a:extLst>
                <a:ext uri="{FF2B5EF4-FFF2-40B4-BE49-F238E27FC236}">
                  <a16:creationId xmlns="" xmlns:a16="http://schemas.microsoft.com/office/drawing/2014/main" id="{13738400-BD40-4A5B-81F6-BBE75571401D}"/>
                </a:ext>
              </a:extLst>
            </p:cNvPr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>
                <a:gd name="connsiteX0" fmla="*/ 2519 w 11725"/>
                <a:gd name="connsiteY0" fmla="*/ 11430 h 11429"/>
                <a:gd name="connsiteX1" fmla="*/ 4233 w 11725"/>
                <a:gd name="connsiteY1" fmla="*/ 2477 h 11429"/>
                <a:gd name="connsiteX2" fmla="*/ 11568 w 11725"/>
                <a:gd name="connsiteY2" fmla="*/ 0 h 11429"/>
                <a:gd name="connsiteX3" fmla="*/ 2519 w 11725"/>
                <a:gd name="connsiteY3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5" h="11429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3" name="Freeform: Shape 81">
              <a:extLst>
                <a:ext uri="{FF2B5EF4-FFF2-40B4-BE49-F238E27FC236}">
                  <a16:creationId xmlns="" xmlns:a16="http://schemas.microsoft.com/office/drawing/2014/main" id="{D630D031-65E9-4BD4-8FC2-19A211567F32}"/>
                </a:ext>
              </a:extLst>
            </p:cNvPr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>
                <a:gd name="connsiteX0" fmla="*/ 0 w 8953"/>
                <a:gd name="connsiteY0" fmla="*/ 4572 h 5622"/>
                <a:gd name="connsiteX1" fmla="*/ 6858 w 8953"/>
                <a:gd name="connsiteY1" fmla="*/ 0 h 5622"/>
                <a:gd name="connsiteX2" fmla="*/ 8954 w 8953"/>
                <a:gd name="connsiteY2" fmla="*/ 2191 h 5622"/>
                <a:gd name="connsiteX3" fmla="*/ 6763 w 8953"/>
                <a:gd name="connsiteY3" fmla="*/ 4572 h 5622"/>
                <a:gd name="connsiteX4" fmla="*/ 0 w 8953"/>
                <a:gd name="connsiteY4" fmla="*/ 4572 h 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" h="5622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4" name="Freeform: Shape 82">
              <a:extLst>
                <a:ext uri="{FF2B5EF4-FFF2-40B4-BE49-F238E27FC236}">
                  <a16:creationId xmlns="" xmlns:a16="http://schemas.microsoft.com/office/drawing/2014/main" id="{3649F1A1-627B-4723-9D52-8FCE938C08EF}"/>
                </a:ext>
              </a:extLst>
            </p:cNvPr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>
                <a:gd name="connsiteX0" fmla="*/ 1561 w 8419"/>
                <a:gd name="connsiteY0" fmla="*/ 9144 h 9143"/>
                <a:gd name="connsiteX1" fmla="*/ 3847 w 8419"/>
                <a:gd name="connsiteY1" fmla="*/ 0 h 9143"/>
                <a:gd name="connsiteX2" fmla="*/ 8419 w 8419"/>
                <a:gd name="connsiteY2" fmla="*/ 0 h 9143"/>
                <a:gd name="connsiteX3" fmla="*/ 1561 w 8419"/>
                <a:gd name="connsiteY3" fmla="*/ 9144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9" h="9143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5" name="Freeform: Shape 83">
              <a:extLst>
                <a:ext uri="{FF2B5EF4-FFF2-40B4-BE49-F238E27FC236}">
                  <a16:creationId xmlns="" xmlns:a16="http://schemas.microsoft.com/office/drawing/2014/main" id="{214D4795-079A-48E4-87DC-72913B9CFCE6}"/>
                </a:ext>
              </a:extLst>
            </p:cNvPr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>
                <a:gd name="connsiteX0" fmla="*/ 1179 w 47627"/>
                <a:gd name="connsiteY0" fmla="*/ 17196 h 49866"/>
                <a:gd name="connsiteX1" fmla="*/ 1179 w 47627"/>
                <a:gd name="connsiteY1" fmla="*/ 14910 h 49866"/>
                <a:gd name="connsiteX2" fmla="*/ 7370 w 47627"/>
                <a:gd name="connsiteY2" fmla="*/ 6528 h 49866"/>
                <a:gd name="connsiteX3" fmla="*/ 14514 w 47627"/>
                <a:gd name="connsiteY3" fmla="*/ 4242 h 49866"/>
                <a:gd name="connsiteX4" fmla="*/ 21181 w 47627"/>
                <a:gd name="connsiteY4" fmla="*/ 2813 h 49866"/>
                <a:gd name="connsiteX5" fmla="*/ 27849 w 47627"/>
                <a:gd name="connsiteY5" fmla="*/ 337 h 49866"/>
                <a:gd name="connsiteX6" fmla="*/ 29468 w 47627"/>
                <a:gd name="connsiteY6" fmla="*/ 7100 h 49866"/>
                <a:gd name="connsiteX7" fmla="*/ 22324 w 47627"/>
                <a:gd name="connsiteY7" fmla="*/ 16910 h 49866"/>
                <a:gd name="connsiteX8" fmla="*/ 32992 w 47627"/>
                <a:gd name="connsiteY8" fmla="*/ 9767 h 49866"/>
                <a:gd name="connsiteX9" fmla="*/ 38041 w 47627"/>
                <a:gd name="connsiteY9" fmla="*/ 15291 h 49866"/>
                <a:gd name="connsiteX10" fmla="*/ 47089 w 47627"/>
                <a:gd name="connsiteY10" fmla="*/ 28626 h 49866"/>
                <a:gd name="connsiteX11" fmla="*/ 39469 w 47627"/>
                <a:gd name="connsiteY11" fmla="*/ 36151 h 49866"/>
                <a:gd name="connsiteX12" fmla="*/ 35755 w 47627"/>
                <a:gd name="connsiteY12" fmla="*/ 38818 h 49866"/>
                <a:gd name="connsiteX13" fmla="*/ 31278 w 47627"/>
                <a:gd name="connsiteY13" fmla="*/ 39199 h 49866"/>
                <a:gd name="connsiteX14" fmla="*/ 26230 w 47627"/>
                <a:gd name="connsiteY14" fmla="*/ 36437 h 49866"/>
                <a:gd name="connsiteX15" fmla="*/ 20324 w 47627"/>
                <a:gd name="connsiteY15" fmla="*/ 38246 h 49866"/>
                <a:gd name="connsiteX16" fmla="*/ 19943 w 47627"/>
                <a:gd name="connsiteY16" fmla="*/ 45485 h 49866"/>
                <a:gd name="connsiteX17" fmla="*/ 4894 w 47627"/>
                <a:gd name="connsiteY17" fmla="*/ 42818 h 49866"/>
                <a:gd name="connsiteX18" fmla="*/ 322 w 47627"/>
                <a:gd name="connsiteY18" fmla="*/ 28912 h 49866"/>
                <a:gd name="connsiteX19" fmla="*/ 1179 w 47627"/>
                <a:gd name="connsiteY19" fmla="*/ 17196 h 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627" h="49866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6" name="Freeform: Shape 84">
              <a:extLst>
                <a:ext uri="{FF2B5EF4-FFF2-40B4-BE49-F238E27FC236}">
                  <a16:creationId xmlns="" xmlns:a16="http://schemas.microsoft.com/office/drawing/2014/main" id="{557AB41C-65DE-4C25-B63E-43430FEB9B45}"/>
                </a:ext>
              </a:extLst>
            </p:cNvPr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>
                <a:gd name="connsiteX0" fmla="*/ 19372 w 19842"/>
                <a:gd name="connsiteY0" fmla="*/ 376 h 17521"/>
                <a:gd name="connsiteX1" fmla="*/ 19467 w 19842"/>
                <a:gd name="connsiteY1" fmla="*/ 2662 h 17521"/>
                <a:gd name="connsiteX2" fmla="*/ 4037 w 19842"/>
                <a:gd name="connsiteY2" fmla="*/ 17521 h 17521"/>
                <a:gd name="connsiteX3" fmla="*/ 1274 w 19842"/>
                <a:gd name="connsiteY3" fmla="*/ 14092 h 17521"/>
                <a:gd name="connsiteX4" fmla="*/ 3560 w 19842"/>
                <a:gd name="connsiteY4" fmla="*/ 4853 h 17521"/>
                <a:gd name="connsiteX5" fmla="*/ 19372 w 19842"/>
                <a:gd name="connsiteY5" fmla="*/ 376 h 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2" h="17521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7" name="Freeform: Shape 85">
              <a:extLst>
                <a:ext uri="{FF2B5EF4-FFF2-40B4-BE49-F238E27FC236}">
                  <a16:creationId xmlns="" xmlns:a16="http://schemas.microsoft.com/office/drawing/2014/main" id="{449AFE83-FF9B-4221-8767-310CD2ED6933}"/>
                </a:ext>
              </a:extLst>
            </p:cNvPr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>
                <a:gd name="connsiteX0" fmla="*/ 0 w 25241"/>
                <a:gd name="connsiteY0" fmla="*/ 13716 h 19392"/>
                <a:gd name="connsiteX1" fmla="*/ 16002 w 25241"/>
                <a:gd name="connsiteY1" fmla="*/ 0 h 19392"/>
                <a:gd name="connsiteX2" fmla="*/ 18288 w 25241"/>
                <a:gd name="connsiteY2" fmla="*/ 95 h 19392"/>
                <a:gd name="connsiteX3" fmla="*/ 25146 w 25241"/>
                <a:gd name="connsiteY3" fmla="*/ 11430 h 19392"/>
                <a:gd name="connsiteX4" fmla="*/ 25241 w 25241"/>
                <a:gd name="connsiteY4" fmla="*/ 13716 h 19392"/>
                <a:gd name="connsiteX5" fmla="*/ 14954 w 25241"/>
                <a:gd name="connsiteY5" fmla="*/ 19145 h 19392"/>
                <a:gd name="connsiteX6" fmla="*/ 12002 w 25241"/>
                <a:gd name="connsiteY6" fmla="*/ 19336 h 19392"/>
                <a:gd name="connsiteX7" fmla="*/ 9239 w 25241"/>
                <a:gd name="connsiteY7" fmla="*/ 18383 h 19392"/>
                <a:gd name="connsiteX8" fmla="*/ 0 w 25241"/>
                <a:gd name="connsiteY8" fmla="*/ 13716 h 1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41" h="19392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8" name="Freeform: Shape 86">
              <a:extLst>
                <a:ext uri="{FF2B5EF4-FFF2-40B4-BE49-F238E27FC236}">
                  <a16:creationId xmlns="" xmlns:a16="http://schemas.microsoft.com/office/drawing/2014/main" id="{EE9D7924-4DDB-4B3B-B6B8-1C1FB281F22C}"/>
                </a:ext>
              </a:extLst>
            </p:cNvPr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>
                <a:gd name="connsiteX0" fmla="*/ 4594 w 16023"/>
                <a:gd name="connsiteY0" fmla="*/ 2286 h 20478"/>
                <a:gd name="connsiteX1" fmla="*/ 16024 w 16023"/>
                <a:gd name="connsiteY1" fmla="*/ 4572 h 20478"/>
                <a:gd name="connsiteX2" fmla="*/ 9166 w 16023"/>
                <a:gd name="connsiteY2" fmla="*/ 13716 h 20478"/>
                <a:gd name="connsiteX3" fmla="*/ 2308 w 16023"/>
                <a:gd name="connsiteY3" fmla="*/ 20479 h 20478"/>
                <a:gd name="connsiteX4" fmla="*/ 2308 w 16023"/>
                <a:gd name="connsiteY4" fmla="*/ 0 h 20478"/>
                <a:gd name="connsiteX5" fmla="*/ 4594 w 16023"/>
                <a:gd name="connsiteY5" fmla="*/ 2286 h 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3" h="20478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9" name="Freeform: Shape 87">
              <a:extLst>
                <a:ext uri="{FF2B5EF4-FFF2-40B4-BE49-F238E27FC236}">
                  <a16:creationId xmlns="" xmlns:a16="http://schemas.microsoft.com/office/drawing/2014/main" id="{CF495DB9-ADFC-4F85-A97D-9CF48FF9FD77}"/>
                </a:ext>
              </a:extLst>
            </p:cNvPr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>
                <a:gd name="connsiteX0" fmla="*/ 17135 w 17135"/>
                <a:gd name="connsiteY0" fmla="*/ 6122 h 10853"/>
                <a:gd name="connsiteX1" fmla="*/ 1133 w 17135"/>
                <a:gd name="connsiteY1" fmla="*/ 10694 h 10853"/>
                <a:gd name="connsiteX2" fmla="*/ 7515 w 17135"/>
                <a:gd name="connsiteY2" fmla="*/ 1074 h 10853"/>
                <a:gd name="connsiteX3" fmla="*/ 17135 w 17135"/>
                <a:gd name="connsiteY3" fmla="*/ 6122 h 1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5" h="10853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0" name="Freeform: Shape 88">
              <a:extLst>
                <a:ext uri="{FF2B5EF4-FFF2-40B4-BE49-F238E27FC236}">
                  <a16:creationId xmlns="" xmlns:a16="http://schemas.microsoft.com/office/drawing/2014/main" id="{AA055083-23E4-4064-AB6C-1DA0E97DEF95}"/>
                </a:ext>
              </a:extLst>
            </p:cNvPr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>
                <a:gd name="connsiteX0" fmla="*/ 8348 w 8347"/>
                <a:gd name="connsiteY0" fmla="*/ 11335 h 11334"/>
                <a:gd name="connsiteX1" fmla="*/ 1490 w 8347"/>
                <a:gd name="connsiteY1" fmla="*/ 0 h 11334"/>
                <a:gd name="connsiteX2" fmla="*/ 5871 w 8347"/>
                <a:gd name="connsiteY2" fmla="*/ 4572 h 11334"/>
                <a:gd name="connsiteX3" fmla="*/ 8348 w 8347"/>
                <a:gd name="connsiteY3" fmla="*/ 11335 h 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7" h="11334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1" name="Freeform: Shape 89">
              <a:extLst>
                <a:ext uri="{FF2B5EF4-FFF2-40B4-BE49-F238E27FC236}">
                  <a16:creationId xmlns="" xmlns:a16="http://schemas.microsoft.com/office/drawing/2014/main" id="{C5D6879F-5F30-4B5E-B4EE-654C44FB87DF}"/>
                </a:ext>
              </a:extLst>
            </p:cNvPr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>
                <a:gd name="connsiteX0" fmla="*/ 4572 w 7743"/>
                <a:gd name="connsiteY0" fmla="*/ 0 h 12358"/>
                <a:gd name="connsiteX1" fmla="*/ 4572 w 7743"/>
                <a:gd name="connsiteY1" fmla="*/ 11430 h 12358"/>
                <a:gd name="connsiteX2" fmla="*/ 0 w 7743"/>
                <a:gd name="connsiteY2" fmla="*/ 11430 h 12358"/>
                <a:gd name="connsiteX3" fmla="*/ 286 w 7743"/>
                <a:gd name="connsiteY3" fmla="*/ 9335 h 12358"/>
                <a:gd name="connsiteX4" fmla="*/ 4572 w 7743"/>
                <a:gd name="connsiteY4" fmla="*/ 0 h 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3" h="12358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2" name="Freeform: Shape 90">
              <a:extLst>
                <a:ext uri="{FF2B5EF4-FFF2-40B4-BE49-F238E27FC236}">
                  <a16:creationId xmlns="" xmlns:a16="http://schemas.microsoft.com/office/drawing/2014/main" id="{412B7BAF-6164-4960-9315-E5BF035CA344}"/>
                </a:ext>
              </a:extLst>
            </p:cNvPr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>
                <a:gd name="connsiteX0" fmla="*/ 28004 w 45261"/>
                <a:gd name="connsiteY0" fmla="*/ 0 h 43433"/>
                <a:gd name="connsiteX1" fmla="*/ 41719 w 45261"/>
                <a:gd name="connsiteY1" fmla="*/ 2286 h 43433"/>
                <a:gd name="connsiteX2" fmla="*/ 44577 w 45261"/>
                <a:gd name="connsiteY2" fmla="*/ 2381 h 43433"/>
                <a:gd name="connsiteX3" fmla="*/ 45244 w 45261"/>
                <a:gd name="connsiteY3" fmla="*/ 5525 h 43433"/>
                <a:gd name="connsiteX4" fmla="*/ 38481 w 45261"/>
                <a:gd name="connsiteY4" fmla="*/ 11811 h 43433"/>
                <a:gd name="connsiteX5" fmla="*/ 38005 w 45261"/>
                <a:gd name="connsiteY5" fmla="*/ 18669 h 43433"/>
                <a:gd name="connsiteX6" fmla="*/ 41815 w 45261"/>
                <a:gd name="connsiteY6" fmla="*/ 22955 h 43433"/>
                <a:gd name="connsiteX7" fmla="*/ 44101 w 45261"/>
                <a:gd name="connsiteY7" fmla="*/ 27432 h 43433"/>
                <a:gd name="connsiteX8" fmla="*/ 39053 w 45261"/>
                <a:gd name="connsiteY8" fmla="*/ 33623 h 43433"/>
                <a:gd name="connsiteX9" fmla="*/ 33147 w 45261"/>
                <a:gd name="connsiteY9" fmla="*/ 38672 h 43433"/>
                <a:gd name="connsiteX10" fmla="*/ 30385 w 45261"/>
                <a:gd name="connsiteY10" fmla="*/ 43434 h 43433"/>
                <a:gd name="connsiteX11" fmla="*/ 29337 w 45261"/>
                <a:gd name="connsiteY11" fmla="*/ 43434 h 43433"/>
                <a:gd name="connsiteX12" fmla="*/ 28289 w 45261"/>
                <a:gd name="connsiteY12" fmla="*/ 43434 h 43433"/>
                <a:gd name="connsiteX13" fmla="*/ 25813 w 45261"/>
                <a:gd name="connsiteY13" fmla="*/ 38862 h 43433"/>
                <a:gd name="connsiteX14" fmla="*/ 18860 w 45261"/>
                <a:gd name="connsiteY14" fmla="*/ 34100 h 43433"/>
                <a:gd name="connsiteX15" fmla="*/ 16192 w 45261"/>
                <a:gd name="connsiteY15" fmla="*/ 29432 h 43433"/>
                <a:gd name="connsiteX16" fmla="*/ 15621 w 45261"/>
                <a:gd name="connsiteY16" fmla="*/ 26765 h 43433"/>
                <a:gd name="connsiteX17" fmla="*/ 7906 w 45261"/>
                <a:gd name="connsiteY17" fmla="*/ 30575 h 43433"/>
                <a:gd name="connsiteX18" fmla="*/ 4858 w 45261"/>
                <a:gd name="connsiteY18" fmla="*/ 30480 h 43433"/>
                <a:gd name="connsiteX19" fmla="*/ 0 w 45261"/>
                <a:gd name="connsiteY19" fmla="*/ 18193 h 43433"/>
                <a:gd name="connsiteX20" fmla="*/ 9620 w 45261"/>
                <a:gd name="connsiteY20" fmla="*/ 15431 h 43433"/>
                <a:gd name="connsiteX21" fmla="*/ 20193 w 45261"/>
                <a:gd name="connsiteY21" fmla="*/ 7715 h 43433"/>
                <a:gd name="connsiteX22" fmla="*/ 20669 w 45261"/>
                <a:gd name="connsiteY22" fmla="*/ 4858 h 43433"/>
                <a:gd name="connsiteX23" fmla="*/ 28004 w 45261"/>
                <a:gd name="connsiteY23" fmla="*/ 0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261" h="43433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3" name="Freeform: Shape 91">
              <a:extLst>
                <a:ext uri="{FF2B5EF4-FFF2-40B4-BE49-F238E27FC236}">
                  <a16:creationId xmlns="" xmlns:a16="http://schemas.microsoft.com/office/drawing/2014/main" id="{A4B13F2D-628B-4813-AB3C-5D45BD45AC24}"/>
                </a:ext>
              </a:extLst>
            </p:cNvPr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>
                <a:gd name="connsiteX0" fmla="*/ 9374 w 13974"/>
                <a:gd name="connsiteY0" fmla="*/ 16002 h 29760"/>
                <a:gd name="connsiteX1" fmla="*/ 13946 w 13974"/>
                <a:gd name="connsiteY1" fmla="*/ 22860 h 29760"/>
                <a:gd name="connsiteX2" fmla="*/ 9374 w 13974"/>
                <a:gd name="connsiteY2" fmla="*/ 29718 h 29760"/>
                <a:gd name="connsiteX3" fmla="*/ 230 w 13974"/>
                <a:gd name="connsiteY3" fmla="*/ 0 h 29760"/>
                <a:gd name="connsiteX4" fmla="*/ 9374 w 13974"/>
                <a:gd name="connsiteY4" fmla="*/ 16002 h 2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4" h="2976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4" name="Freeform: Shape 92">
              <a:extLst>
                <a:ext uri="{FF2B5EF4-FFF2-40B4-BE49-F238E27FC236}">
                  <a16:creationId xmlns="" xmlns:a16="http://schemas.microsoft.com/office/drawing/2014/main" id="{97464069-ADA7-42C2-81E5-C9A4D9EB4096}"/>
                </a:ext>
              </a:extLst>
            </p:cNvPr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>
                <a:gd name="connsiteX0" fmla="*/ 0 w 11429"/>
                <a:gd name="connsiteY0" fmla="*/ 6858 h 11430"/>
                <a:gd name="connsiteX1" fmla="*/ 4572 w 11429"/>
                <a:gd name="connsiteY1" fmla="*/ 0 h 11430"/>
                <a:gd name="connsiteX2" fmla="*/ 11430 w 11429"/>
                <a:gd name="connsiteY2" fmla="*/ 6858 h 11430"/>
                <a:gd name="connsiteX3" fmla="*/ 11430 w 11429"/>
                <a:gd name="connsiteY3" fmla="*/ 11430 h 11430"/>
                <a:gd name="connsiteX4" fmla="*/ 2286 w 11429"/>
                <a:gd name="connsiteY4" fmla="*/ 11430 h 11430"/>
                <a:gd name="connsiteX5" fmla="*/ 0 w 11429"/>
                <a:gd name="connsiteY5" fmla="*/ 6858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" h="1143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5" name="Freeform: Shape 93">
              <a:extLst>
                <a:ext uri="{FF2B5EF4-FFF2-40B4-BE49-F238E27FC236}">
                  <a16:creationId xmlns="" xmlns:a16="http://schemas.microsoft.com/office/drawing/2014/main" id="{693D3773-5B0E-41ED-BE32-39B25CCDA75E}"/>
                </a:ext>
              </a:extLst>
            </p:cNvPr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>
                <a:gd name="connsiteX0" fmla="*/ 23908 w 24136"/>
                <a:gd name="connsiteY0" fmla="*/ 0 h 18127"/>
                <a:gd name="connsiteX1" fmla="*/ 21717 w 24136"/>
                <a:gd name="connsiteY1" fmla="*/ 13621 h 18127"/>
                <a:gd name="connsiteX2" fmla="*/ 953 w 24136"/>
                <a:gd name="connsiteY2" fmla="*/ 12764 h 18127"/>
                <a:gd name="connsiteX3" fmla="*/ 0 w 24136"/>
                <a:gd name="connsiteY3" fmla="*/ 9430 h 18127"/>
                <a:gd name="connsiteX4" fmla="*/ 8954 w 24136"/>
                <a:gd name="connsiteY4" fmla="*/ 190 h 18127"/>
                <a:gd name="connsiteX5" fmla="*/ 23908 w 24136"/>
                <a:gd name="connsiteY5" fmla="*/ 0 h 1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6" h="18127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6" name="Freeform: Shape 94">
              <a:extLst>
                <a:ext uri="{FF2B5EF4-FFF2-40B4-BE49-F238E27FC236}">
                  <a16:creationId xmlns="" xmlns:a16="http://schemas.microsoft.com/office/drawing/2014/main" id="{7FF18ACF-0188-4839-8564-4807AC255F48}"/>
                </a:ext>
              </a:extLst>
            </p:cNvPr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>
                <a:gd name="connsiteX0" fmla="*/ 23581 w 24315"/>
                <a:gd name="connsiteY0" fmla="*/ 10943 h 25115"/>
                <a:gd name="connsiteX1" fmla="*/ 21581 w 24315"/>
                <a:gd name="connsiteY1" fmla="*/ 20087 h 25115"/>
                <a:gd name="connsiteX2" fmla="*/ 10055 w 24315"/>
                <a:gd name="connsiteY2" fmla="*/ 24945 h 25115"/>
                <a:gd name="connsiteX3" fmla="*/ 721 w 24315"/>
                <a:gd name="connsiteY3" fmla="*/ 22564 h 25115"/>
                <a:gd name="connsiteX4" fmla="*/ 3007 w 24315"/>
                <a:gd name="connsiteY4" fmla="*/ 16372 h 25115"/>
                <a:gd name="connsiteX5" fmla="*/ 9484 w 24315"/>
                <a:gd name="connsiteY5" fmla="*/ 3514 h 25115"/>
                <a:gd name="connsiteX6" fmla="*/ 10627 w 24315"/>
                <a:gd name="connsiteY6" fmla="*/ 847 h 25115"/>
                <a:gd name="connsiteX7" fmla="*/ 22343 w 24315"/>
                <a:gd name="connsiteY7" fmla="*/ 847 h 25115"/>
                <a:gd name="connsiteX8" fmla="*/ 23867 w 24315"/>
                <a:gd name="connsiteY8" fmla="*/ 4085 h 25115"/>
                <a:gd name="connsiteX9" fmla="*/ 23581 w 24315"/>
                <a:gd name="connsiteY9" fmla="*/ 10943 h 2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5" h="25115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7" name="Freeform: Shape 95">
              <a:extLst>
                <a:ext uri="{FF2B5EF4-FFF2-40B4-BE49-F238E27FC236}">
                  <a16:creationId xmlns="" xmlns:a16="http://schemas.microsoft.com/office/drawing/2014/main" id="{23685292-2F02-4E97-BF95-68A4D95D057A}"/>
                </a:ext>
              </a:extLst>
            </p:cNvPr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>
                <a:gd name="connsiteX0" fmla="*/ 10192 w 30765"/>
                <a:gd name="connsiteY0" fmla="*/ 1259 h 15623"/>
                <a:gd name="connsiteX1" fmla="*/ 30766 w 30765"/>
                <a:gd name="connsiteY1" fmla="*/ 3545 h 15623"/>
                <a:gd name="connsiteX2" fmla="*/ 28384 w 30765"/>
                <a:gd name="connsiteY2" fmla="*/ 8117 h 15623"/>
                <a:gd name="connsiteX3" fmla="*/ 24479 w 30765"/>
                <a:gd name="connsiteY3" fmla="*/ 10308 h 15623"/>
                <a:gd name="connsiteX4" fmla="*/ 12383 w 30765"/>
                <a:gd name="connsiteY4" fmla="*/ 12689 h 15623"/>
                <a:gd name="connsiteX5" fmla="*/ 12383 w 30765"/>
                <a:gd name="connsiteY5" fmla="*/ 12689 h 15623"/>
                <a:gd name="connsiteX6" fmla="*/ 0 w 30765"/>
                <a:gd name="connsiteY6" fmla="*/ 6212 h 15623"/>
                <a:gd name="connsiteX7" fmla="*/ 2286 w 30765"/>
                <a:gd name="connsiteY7" fmla="*/ 1735 h 15623"/>
                <a:gd name="connsiteX8" fmla="*/ 10192 w 30765"/>
                <a:gd name="connsiteY8" fmla="*/ 1259 h 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65" h="15623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8" name="Freeform: Shape 96">
              <a:extLst>
                <a:ext uri="{FF2B5EF4-FFF2-40B4-BE49-F238E27FC236}">
                  <a16:creationId xmlns="" xmlns:a16="http://schemas.microsoft.com/office/drawing/2014/main" id="{121EEAD7-6F53-40AF-8EA0-6324CEA6DB50}"/>
                </a:ext>
              </a:extLst>
            </p:cNvPr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>
                <a:gd name="connsiteX0" fmla="*/ 14146 w 14145"/>
                <a:gd name="connsiteY0" fmla="*/ 3117 h 6621"/>
                <a:gd name="connsiteX1" fmla="*/ 525 w 14145"/>
                <a:gd name="connsiteY1" fmla="*/ 5308 h 6621"/>
                <a:gd name="connsiteX2" fmla="*/ 2335 w 14145"/>
                <a:gd name="connsiteY2" fmla="*/ 260 h 6621"/>
                <a:gd name="connsiteX3" fmla="*/ 5097 w 14145"/>
                <a:gd name="connsiteY3" fmla="*/ 736 h 6621"/>
                <a:gd name="connsiteX4" fmla="*/ 11955 w 14145"/>
                <a:gd name="connsiteY4" fmla="*/ 736 h 6621"/>
                <a:gd name="connsiteX5" fmla="*/ 14146 w 14145"/>
                <a:gd name="connsiteY5" fmla="*/ 3117 h 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5" h="6621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9" name="Freeform: Shape 97">
              <a:extLst>
                <a:ext uri="{FF2B5EF4-FFF2-40B4-BE49-F238E27FC236}">
                  <a16:creationId xmlns="" xmlns:a16="http://schemas.microsoft.com/office/drawing/2014/main" id="{A8ABBCE6-E764-4E13-B5AC-752CE2E5CC55}"/>
                </a:ext>
              </a:extLst>
            </p:cNvPr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>
                <a:gd name="connsiteX0" fmla="*/ 2562 w 7166"/>
                <a:gd name="connsiteY0" fmla="*/ 0 h 6858"/>
                <a:gd name="connsiteX1" fmla="*/ 7134 w 7166"/>
                <a:gd name="connsiteY1" fmla="*/ 0 h 6858"/>
                <a:gd name="connsiteX2" fmla="*/ 4943 w 7166"/>
                <a:gd name="connsiteY2" fmla="*/ 6858 h 6858"/>
                <a:gd name="connsiteX3" fmla="*/ 2562 w 7166"/>
                <a:gd name="connsiteY3" fmla="*/ 4572 h 6858"/>
                <a:gd name="connsiteX4" fmla="*/ 85 w 7166"/>
                <a:gd name="connsiteY4" fmla="*/ 4001 h 6858"/>
                <a:gd name="connsiteX5" fmla="*/ 2562 w 7166"/>
                <a:gd name="connsiteY5" fmla="*/ 0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6" h="6858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0" name="Freeform: Shape 98">
              <a:extLst>
                <a:ext uri="{FF2B5EF4-FFF2-40B4-BE49-F238E27FC236}">
                  <a16:creationId xmlns="" xmlns:a16="http://schemas.microsoft.com/office/drawing/2014/main" id="{CA2433CA-8432-4192-BB41-7941A28BC964}"/>
                </a:ext>
              </a:extLst>
            </p:cNvPr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>
                <a:gd name="connsiteX0" fmla="*/ 17131 w 18147"/>
                <a:gd name="connsiteY0" fmla="*/ 11313 h 13599"/>
                <a:gd name="connsiteX1" fmla="*/ 10273 w 18147"/>
                <a:gd name="connsiteY1" fmla="*/ 13599 h 13599"/>
                <a:gd name="connsiteX2" fmla="*/ 1701 w 18147"/>
                <a:gd name="connsiteY2" fmla="*/ 9980 h 13599"/>
                <a:gd name="connsiteX3" fmla="*/ 1129 w 18147"/>
                <a:gd name="connsiteY3" fmla="*/ 4455 h 13599"/>
                <a:gd name="connsiteX4" fmla="*/ 14845 w 18147"/>
                <a:gd name="connsiteY4" fmla="*/ 2169 h 13599"/>
                <a:gd name="connsiteX5" fmla="*/ 17131 w 18147"/>
                <a:gd name="connsiteY5" fmla="*/ 9027 h 13599"/>
                <a:gd name="connsiteX6" fmla="*/ 17131 w 18147"/>
                <a:gd name="connsiteY6" fmla="*/ 11313 h 1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7" h="13599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1" name="Freeform: Shape 99">
              <a:extLst>
                <a:ext uri="{FF2B5EF4-FFF2-40B4-BE49-F238E27FC236}">
                  <a16:creationId xmlns="" xmlns:a16="http://schemas.microsoft.com/office/drawing/2014/main" id="{DF56A92F-DF79-419A-9448-CF7CF614EF12}"/>
                </a:ext>
              </a:extLst>
            </p:cNvPr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>
                <a:gd name="connsiteX0" fmla="*/ 12040 w 15918"/>
                <a:gd name="connsiteY0" fmla="*/ 1098 h 14689"/>
                <a:gd name="connsiteX1" fmla="*/ 14326 w 15918"/>
                <a:gd name="connsiteY1" fmla="*/ 5670 h 14689"/>
                <a:gd name="connsiteX2" fmla="*/ 15088 w 15918"/>
                <a:gd name="connsiteY2" fmla="*/ 12528 h 14689"/>
                <a:gd name="connsiteX3" fmla="*/ 6516 w 15918"/>
                <a:gd name="connsiteY3" fmla="*/ 14243 h 14689"/>
                <a:gd name="connsiteX4" fmla="*/ 134 w 15918"/>
                <a:gd name="connsiteY4" fmla="*/ 8528 h 14689"/>
                <a:gd name="connsiteX5" fmla="*/ 5182 w 15918"/>
                <a:gd name="connsiteY5" fmla="*/ 3289 h 14689"/>
                <a:gd name="connsiteX6" fmla="*/ 12040 w 15918"/>
                <a:gd name="connsiteY6" fmla="*/ 1098 h 1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8" h="14689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2" name="Freeform: Shape 100">
              <a:extLst>
                <a:ext uri="{FF2B5EF4-FFF2-40B4-BE49-F238E27FC236}">
                  <a16:creationId xmlns="" xmlns:a16="http://schemas.microsoft.com/office/drawing/2014/main" id="{D1AAB394-25EE-418D-AF4A-7BEF12F9B690}"/>
                </a:ext>
              </a:extLst>
            </p:cNvPr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>
                <a:gd name="connsiteX0" fmla="*/ 2286 w 13716"/>
                <a:gd name="connsiteY0" fmla="*/ 13716 h 13716"/>
                <a:gd name="connsiteX1" fmla="*/ 0 w 13716"/>
                <a:gd name="connsiteY1" fmla="*/ 6858 h 13716"/>
                <a:gd name="connsiteX2" fmla="*/ 6858 w 13716"/>
                <a:gd name="connsiteY2" fmla="*/ 0 h 13716"/>
                <a:gd name="connsiteX3" fmla="*/ 13716 w 13716"/>
                <a:gd name="connsiteY3" fmla="*/ 2286 h 13716"/>
                <a:gd name="connsiteX4" fmla="*/ 11430 w 13716"/>
                <a:gd name="connsiteY4" fmla="*/ 6858 h 13716"/>
                <a:gd name="connsiteX5" fmla="*/ 2286 w 13716"/>
                <a:gd name="connsiteY5" fmla="*/ 13716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" h="13716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3" name="Freeform: Shape 101">
              <a:extLst>
                <a:ext uri="{FF2B5EF4-FFF2-40B4-BE49-F238E27FC236}">
                  <a16:creationId xmlns="" xmlns:a16="http://schemas.microsoft.com/office/drawing/2014/main" id="{36D90E77-A3D0-4D40-9548-E4DE5093776D}"/>
                </a:ext>
              </a:extLst>
            </p:cNvPr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>
                <a:gd name="connsiteX0" fmla="*/ 3523 w 9037"/>
                <a:gd name="connsiteY0" fmla="*/ 0 h 10288"/>
                <a:gd name="connsiteX1" fmla="*/ 5714 w 9037"/>
                <a:gd name="connsiteY1" fmla="*/ 95 h 10288"/>
                <a:gd name="connsiteX2" fmla="*/ 8095 w 9037"/>
                <a:gd name="connsiteY2" fmla="*/ 6763 h 10288"/>
                <a:gd name="connsiteX3" fmla="*/ 951 w 9037"/>
                <a:gd name="connsiteY3" fmla="*/ 9430 h 10288"/>
                <a:gd name="connsiteX4" fmla="*/ 3523 w 9037"/>
                <a:gd name="connsiteY4" fmla="*/ 0 h 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" h="10288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4" name="Freeform: Shape 102">
              <a:extLst>
                <a:ext uri="{FF2B5EF4-FFF2-40B4-BE49-F238E27FC236}">
                  <a16:creationId xmlns="" xmlns:a16="http://schemas.microsoft.com/office/drawing/2014/main" id="{8F7B5707-734C-4AED-A8EF-1FE07DAE5AE5}"/>
                </a:ext>
              </a:extLst>
            </p:cNvPr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>
                <a:gd name="connsiteX0" fmla="*/ 906 w 12335"/>
                <a:gd name="connsiteY0" fmla="*/ 2286 h 7825"/>
                <a:gd name="connsiteX1" fmla="*/ 7764 w 12335"/>
                <a:gd name="connsiteY1" fmla="*/ 0 h 7825"/>
                <a:gd name="connsiteX2" fmla="*/ 12336 w 12335"/>
                <a:gd name="connsiteY2" fmla="*/ 0 h 7825"/>
                <a:gd name="connsiteX3" fmla="*/ 7764 w 12335"/>
                <a:gd name="connsiteY3" fmla="*/ 4572 h 7825"/>
                <a:gd name="connsiteX4" fmla="*/ 1382 w 12335"/>
                <a:gd name="connsiteY4" fmla="*/ 7144 h 7825"/>
                <a:gd name="connsiteX5" fmla="*/ 906 w 12335"/>
                <a:gd name="connsiteY5" fmla="*/ 2286 h 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5" h="7825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5" name="Freeform: Shape 103">
              <a:extLst>
                <a:ext uri="{FF2B5EF4-FFF2-40B4-BE49-F238E27FC236}">
                  <a16:creationId xmlns="" xmlns:a16="http://schemas.microsoft.com/office/drawing/2014/main" id="{54DF1F3A-E109-42F5-A137-18C4BC6ADA3F}"/>
                </a:ext>
              </a:extLst>
            </p:cNvPr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>
                <a:gd name="connsiteX0" fmla="*/ 6858 w 9143"/>
                <a:gd name="connsiteY0" fmla="*/ 2318 h 3224"/>
                <a:gd name="connsiteX1" fmla="*/ 0 w 9143"/>
                <a:gd name="connsiteY1" fmla="*/ 32 h 3224"/>
                <a:gd name="connsiteX2" fmla="*/ 9144 w 9143"/>
                <a:gd name="connsiteY2" fmla="*/ 2318 h 3224"/>
                <a:gd name="connsiteX3" fmla="*/ 6858 w 9143"/>
                <a:gd name="connsiteY3" fmla="*/ 2318 h 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" h="3224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6" name="Freeform: Shape 104">
              <a:extLst>
                <a:ext uri="{FF2B5EF4-FFF2-40B4-BE49-F238E27FC236}">
                  <a16:creationId xmlns="" xmlns:a16="http://schemas.microsoft.com/office/drawing/2014/main" id="{A51B5E12-BA28-4426-AB44-D420E62F7A55}"/>
                </a:ext>
              </a:extLst>
            </p:cNvPr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>
                <a:gd name="connsiteX0" fmla="*/ 54864 w 59531"/>
                <a:gd name="connsiteY0" fmla="*/ 25106 h 31733"/>
                <a:gd name="connsiteX1" fmla="*/ 57150 w 59531"/>
                <a:gd name="connsiteY1" fmla="*/ 25106 h 31733"/>
                <a:gd name="connsiteX2" fmla="*/ 59531 w 59531"/>
                <a:gd name="connsiteY2" fmla="*/ 27392 h 31733"/>
                <a:gd name="connsiteX3" fmla="*/ 50578 w 59531"/>
                <a:gd name="connsiteY3" fmla="*/ 31488 h 31733"/>
                <a:gd name="connsiteX4" fmla="*/ 30575 w 59531"/>
                <a:gd name="connsiteY4" fmla="*/ 29678 h 31733"/>
                <a:gd name="connsiteX5" fmla="*/ 11430 w 59531"/>
                <a:gd name="connsiteY5" fmla="*/ 27392 h 31733"/>
                <a:gd name="connsiteX6" fmla="*/ 0 w 59531"/>
                <a:gd name="connsiteY6" fmla="*/ 18248 h 31733"/>
                <a:gd name="connsiteX7" fmla="*/ 0 w 59531"/>
                <a:gd name="connsiteY7" fmla="*/ 18248 h 31733"/>
                <a:gd name="connsiteX8" fmla="*/ 11430 w 59531"/>
                <a:gd name="connsiteY8" fmla="*/ 9199 h 31733"/>
                <a:gd name="connsiteX9" fmla="*/ 32004 w 59531"/>
                <a:gd name="connsiteY9" fmla="*/ 55 h 31733"/>
                <a:gd name="connsiteX10" fmla="*/ 33242 w 59531"/>
                <a:gd name="connsiteY10" fmla="*/ 2627 h 31733"/>
                <a:gd name="connsiteX11" fmla="*/ 30004 w 59531"/>
                <a:gd name="connsiteY11" fmla="*/ 7580 h 31733"/>
                <a:gd name="connsiteX12" fmla="*/ 24575 w 59531"/>
                <a:gd name="connsiteY12" fmla="*/ 12057 h 31733"/>
                <a:gd name="connsiteX13" fmla="*/ 23622 w 59531"/>
                <a:gd name="connsiteY13" fmla="*/ 16629 h 31733"/>
                <a:gd name="connsiteX14" fmla="*/ 33814 w 59531"/>
                <a:gd name="connsiteY14" fmla="*/ 14819 h 31733"/>
                <a:gd name="connsiteX15" fmla="*/ 38195 w 59531"/>
                <a:gd name="connsiteY15" fmla="*/ 14628 h 31733"/>
                <a:gd name="connsiteX16" fmla="*/ 49530 w 59531"/>
                <a:gd name="connsiteY16" fmla="*/ 19867 h 31733"/>
                <a:gd name="connsiteX17" fmla="*/ 54864 w 59531"/>
                <a:gd name="connsiteY17" fmla="*/ 25106 h 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531" h="31733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7" name="Freeform: Shape 105">
              <a:extLst>
                <a:ext uri="{FF2B5EF4-FFF2-40B4-BE49-F238E27FC236}">
                  <a16:creationId xmlns="" xmlns:a16="http://schemas.microsoft.com/office/drawing/2014/main" id="{C66553D0-43E7-41C9-9E54-CF56AE287B6C}"/>
                </a:ext>
              </a:extLst>
            </p:cNvPr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>
                <a:gd name="connsiteX0" fmla="*/ 123 w 11552"/>
                <a:gd name="connsiteY0" fmla="*/ 0 h 9144"/>
                <a:gd name="connsiteX1" fmla="*/ 11553 w 11552"/>
                <a:gd name="connsiteY1" fmla="*/ 9144 h 9144"/>
                <a:gd name="connsiteX2" fmla="*/ 123 w 11552"/>
                <a:gd name="connsiteY2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2" h="9144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8" name="Freeform: Shape 106">
              <a:extLst>
                <a:ext uri="{FF2B5EF4-FFF2-40B4-BE49-F238E27FC236}">
                  <a16:creationId xmlns="" xmlns:a16="http://schemas.microsoft.com/office/drawing/2014/main" id="{55C855FC-0079-4701-80C0-0F20D68F1714}"/>
                </a:ext>
              </a:extLst>
            </p:cNvPr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>
                <a:gd name="connsiteX0" fmla="*/ 11430 w 11429"/>
                <a:gd name="connsiteY0" fmla="*/ 0 h 9144"/>
                <a:gd name="connsiteX1" fmla="*/ 0 w 11429"/>
                <a:gd name="connsiteY1" fmla="*/ 9144 h 9144"/>
                <a:gd name="connsiteX2" fmla="*/ 7049 w 11429"/>
                <a:gd name="connsiteY2" fmla="*/ 191 h 9144"/>
                <a:gd name="connsiteX3" fmla="*/ 11430 w 11429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9" h="9144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9" name="Freeform: Shape 107">
              <a:extLst>
                <a:ext uri="{FF2B5EF4-FFF2-40B4-BE49-F238E27FC236}">
                  <a16:creationId xmlns="" xmlns:a16="http://schemas.microsoft.com/office/drawing/2014/main" id="{4D4C6DE6-8AFB-4057-A2AC-B3F8AE067EA6}"/>
                </a:ext>
              </a:extLst>
            </p:cNvPr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>
                <a:gd name="connsiteX0" fmla="*/ 28355 w 31722"/>
                <a:gd name="connsiteY0" fmla="*/ 13716 h 20573"/>
                <a:gd name="connsiteX1" fmla="*/ 21497 w 31722"/>
                <a:gd name="connsiteY1" fmla="*/ 20574 h 20573"/>
                <a:gd name="connsiteX2" fmla="*/ 6257 w 31722"/>
                <a:gd name="connsiteY2" fmla="*/ 18574 h 20573"/>
                <a:gd name="connsiteX3" fmla="*/ 1018 w 31722"/>
                <a:gd name="connsiteY3" fmla="*/ 11430 h 20573"/>
                <a:gd name="connsiteX4" fmla="*/ 3304 w 31722"/>
                <a:gd name="connsiteY4" fmla="*/ 6858 h 20573"/>
                <a:gd name="connsiteX5" fmla="*/ 19306 w 31722"/>
                <a:gd name="connsiteY5" fmla="*/ 0 h 20573"/>
                <a:gd name="connsiteX6" fmla="*/ 23783 w 31722"/>
                <a:gd name="connsiteY6" fmla="*/ 0 h 20573"/>
                <a:gd name="connsiteX7" fmla="*/ 28355 w 31722"/>
                <a:gd name="connsiteY7" fmla="*/ 13716 h 2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22" h="20573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0" name="Freeform: Shape 108">
              <a:extLst>
                <a:ext uri="{FF2B5EF4-FFF2-40B4-BE49-F238E27FC236}">
                  <a16:creationId xmlns="" xmlns:a16="http://schemas.microsoft.com/office/drawing/2014/main" id="{0F6214FA-20C9-4379-ABC6-D5A9659A710E}"/>
                </a:ext>
              </a:extLst>
            </p:cNvPr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>
                <a:gd name="connsiteX0" fmla="*/ 7525 w 28004"/>
                <a:gd name="connsiteY0" fmla="*/ 0 h 20574"/>
                <a:gd name="connsiteX1" fmla="*/ 17050 w 28004"/>
                <a:gd name="connsiteY1" fmla="*/ 4858 h 20574"/>
                <a:gd name="connsiteX2" fmla="*/ 28004 w 28004"/>
                <a:gd name="connsiteY2" fmla="*/ 9144 h 20574"/>
                <a:gd name="connsiteX3" fmla="*/ 28004 w 28004"/>
                <a:gd name="connsiteY3" fmla="*/ 9144 h 20574"/>
                <a:gd name="connsiteX4" fmla="*/ 16574 w 28004"/>
                <a:gd name="connsiteY4" fmla="*/ 20574 h 20574"/>
                <a:gd name="connsiteX5" fmla="*/ 7430 w 28004"/>
                <a:gd name="connsiteY5" fmla="*/ 20574 h 20574"/>
                <a:gd name="connsiteX6" fmla="*/ 2096 w 28004"/>
                <a:gd name="connsiteY6" fmla="*/ 15621 h 20574"/>
                <a:gd name="connsiteX7" fmla="*/ 0 w 28004"/>
                <a:gd name="connsiteY7" fmla="*/ 5524 h 20574"/>
                <a:gd name="connsiteX8" fmla="*/ 2953 w 28004"/>
                <a:gd name="connsiteY8" fmla="*/ 2286 h 20574"/>
                <a:gd name="connsiteX9" fmla="*/ 7525 w 28004"/>
                <a:gd name="connsiteY9" fmla="*/ 0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04" h="20574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1" name="Freeform: Shape 109">
              <a:extLst>
                <a:ext uri="{FF2B5EF4-FFF2-40B4-BE49-F238E27FC236}">
                  <a16:creationId xmlns="" xmlns:a16="http://schemas.microsoft.com/office/drawing/2014/main" id="{C15DAE8F-DA3A-44CC-A806-6B410E56D4DF}"/>
                </a:ext>
              </a:extLst>
            </p:cNvPr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>
                <a:gd name="connsiteX0" fmla="*/ 13716 w 13716"/>
                <a:gd name="connsiteY0" fmla="*/ 917 h 10568"/>
                <a:gd name="connsiteX1" fmla="*/ 11430 w 13716"/>
                <a:gd name="connsiteY1" fmla="*/ 3203 h 10568"/>
                <a:gd name="connsiteX2" fmla="*/ 0 w 13716"/>
                <a:gd name="connsiteY2" fmla="*/ 7775 h 10568"/>
                <a:gd name="connsiteX3" fmla="*/ 0 w 13716"/>
                <a:gd name="connsiteY3" fmla="*/ 5489 h 10568"/>
                <a:gd name="connsiteX4" fmla="*/ 13716 w 13716"/>
                <a:gd name="connsiteY4" fmla="*/ 917 h 1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" h="10568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2" name="Freeform: Shape 110">
              <a:extLst>
                <a:ext uri="{FF2B5EF4-FFF2-40B4-BE49-F238E27FC236}">
                  <a16:creationId xmlns="" xmlns:a16="http://schemas.microsoft.com/office/drawing/2014/main" id="{9D08F5AC-2EDF-4A97-8CB9-425417437227}"/>
                </a:ext>
              </a:extLst>
            </p:cNvPr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>
                <a:gd name="connsiteX0" fmla="*/ 0 w 22764"/>
                <a:gd name="connsiteY0" fmla="*/ 7655 h 12131"/>
                <a:gd name="connsiteX1" fmla="*/ 14002 w 22764"/>
                <a:gd name="connsiteY1" fmla="*/ 2607 h 12131"/>
                <a:gd name="connsiteX2" fmla="*/ 22765 w 22764"/>
                <a:gd name="connsiteY2" fmla="*/ 7560 h 12131"/>
                <a:gd name="connsiteX3" fmla="*/ 18193 w 22764"/>
                <a:gd name="connsiteY3" fmla="*/ 9846 h 12131"/>
                <a:gd name="connsiteX4" fmla="*/ 13621 w 22764"/>
                <a:gd name="connsiteY4" fmla="*/ 12132 h 12131"/>
                <a:gd name="connsiteX5" fmla="*/ 2191 w 22764"/>
                <a:gd name="connsiteY5" fmla="*/ 7560 h 12131"/>
                <a:gd name="connsiteX6" fmla="*/ 0 w 22764"/>
                <a:gd name="connsiteY6" fmla="*/ 7655 h 1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4" h="12131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3" name="Freeform: Shape 111">
              <a:extLst>
                <a:ext uri="{FF2B5EF4-FFF2-40B4-BE49-F238E27FC236}">
                  <a16:creationId xmlns="" xmlns:a16="http://schemas.microsoft.com/office/drawing/2014/main" id="{B275D5A0-69B4-4D2F-AA24-2CDA3F8A9E01}"/>
                </a:ext>
              </a:extLst>
            </p:cNvPr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>
                <a:gd name="connsiteX0" fmla="*/ 6900 w 25619"/>
                <a:gd name="connsiteY0" fmla="*/ 3853 h 15283"/>
                <a:gd name="connsiteX1" fmla="*/ 20616 w 25619"/>
                <a:gd name="connsiteY1" fmla="*/ 1567 h 15283"/>
                <a:gd name="connsiteX2" fmla="*/ 25188 w 25619"/>
                <a:gd name="connsiteY2" fmla="*/ 3853 h 15283"/>
                <a:gd name="connsiteX3" fmla="*/ 22902 w 25619"/>
                <a:gd name="connsiteY3" fmla="*/ 8425 h 15283"/>
                <a:gd name="connsiteX4" fmla="*/ 18330 w 25619"/>
                <a:gd name="connsiteY4" fmla="*/ 12997 h 15283"/>
                <a:gd name="connsiteX5" fmla="*/ 6900 w 25619"/>
                <a:gd name="connsiteY5" fmla="*/ 12997 h 15283"/>
                <a:gd name="connsiteX6" fmla="*/ 42 w 25619"/>
                <a:gd name="connsiteY6" fmla="*/ 8425 h 15283"/>
                <a:gd name="connsiteX7" fmla="*/ 6900 w 25619"/>
                <a:gd name="connsiteY7" fmla="*/ 3853 h 1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9" h="15283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4" name="Freeform: Shape 112">
              <a:extLst>
                <a:ext uri="{FF2B5EF4-FFF2-40B4-BE49-F238E27FC236}">
                  <a16:creationId xmlns="" xmlns:a16="http://schemas.microsoft.com/office/drawing/2014/main" id="{A783917F-2425-4F0A-83A6-690700EF33FA}"/>
                </a:ext>
              </a:extLst>
            </p:cNvPr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>
                <a:gd name="connsiteX0" fmla="*/ 0 w 11334"/>
                <a:gd name="connsiteY0" fmla="*/ 4572 h 4645"/>
                <a:gd name="connsiteX1" fmla="*/ 2286 w 11334"/>
                <a:gd name="connsiteY1" fmla="*/ 0 h 4645"/>
                <a:gd name="connsiteX2" fmla="*/ 11335 w 11334"/>
                <a:gd name="connsiteY2" fmla="*/ 0 h 4645"/>
                <a:gd name="connsiteX3" fmla="*/ 9049 w 11334"/>
                <a:gd name="connsiteY3" fmla="*/ 2286 h 4645"/>
                <a:gd name="connsiteX4" fmla="*/ 0 w 11334"/>
                <a:gd name="connsiteY4" fmla="*/ 4572 h 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" h="4645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5" name="Freeform: Shape 113">
              <a:extLst>
                <a:ext uri="{FF2B5EF4-FFF2-40B4-BE49-F238E27FC236}">
                  <a16:creationId xmlns="" xmlns:a16="http://schemas.microsoft.com/office/drawing/2014/main" id="{7EAF4736-EDC8-4665-A9F9-82B90A7A5F95}"/>
                </a:ext>
              </a:extLst>
            </p:cNvPr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>
                <a:gd name="connsiteX0" fmla="*/ 2381 w 11334"/>
                <a:gd name="connsiteY0" fmla="*/ 7554 h 9765"/>
                <a:gd name="connsiteX1" fmla="*/ 0 w 11334"/>
                <a:gd name="connsiteY1" fmla="*/ 5268 h 9765"/>
                <a:gd name="connsiteX2" fmla="*/ 9144 w 11334"/>
                <a:gd name="connsiteY2" fmla="*/ 696 h 9765"/>
                <a:gd name="connsiteX3" fmla="*/ 9144 w 11334"/>
                <a:gd name="connsiteY3" fmla="*/ 5268 h 9765"/>
                <a:gd name="connsiteX4" fmla="*/ 11335 w 11334"/>
                <a:gd name="connsiteY4" fmla="*/ 9649 h 9765"/>
                <a:gd name="connsiteX5" fmla="*/ 2381 w 11334"/>
                <a:gd name="connsiteY5" fmla="*/ 7554 h 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4" h="9765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6" name="Freeform: Shape 114">
              <a:extLst>
                <a:ext uri="{FF2B5EF4-FFF2-40B4-BE49-F238E27FC236}">
                  <a16:creationId xmlns="" xmlns:a16="http://schemas.microsoft.com/office/drawing/2014/main" id="{7F317E97-C522-4275-B38D-9C3FB689C766}"/>
                </a:ext>
              </a:extLst>
            </p:cNvPr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>
                <a:gd name="connsiteX0" fmla="*/ 12 w 16108"/>
                <a:gd name="connsiteY0" fmla="*/ 4578 h 7856"/>
                <a:gd name="connsiteX1" fmla="*/ 11537 w 16108"/>
                <a:gd name="connsiteY1" fmla="*/ 6 h 7856"/>
                <a:gd name="connsiteX2" fmla="*/ 16109 w 16108"/>
                <a:gd name="connsiteY2" fmla="*/ 2292 h 7856"/>
                <a:gd name="connsiteX3" fmla="*/ 11537 w 16108"/>
                <a:gd name="connsiteY3" fmla="*/ 4578 h 7856"/>
                <a:gd name="connsiteX4" fmla="*/ 4679 w 16108"/>
                <a:gd name="connsiteY4" fmla="*/ 6864 h 7856"/>
                <a:gd name="connsiteX5" fmla="*/ 12 w 16108"/>
                <a:gd name="connsiteY5" fmla="*/ 4578 h 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08" h="7856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7" name="Freeform: Shape 115">
              <a:extLst>
                <a:ext uri="{FF2B5EF4-FFF2-40B4-BE49-F238E27FC236}">
                  <a16:creationId xmlns="" xmlns:a16="http://schemas.microsoft.com/office/drawing/2014/main" id="{043BFBAB-3435-477C-9210-F2B038330232}"/>
                </a:ext>
              </a:extLst>
            </p:cNvPr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>
                <a:gd name="connsiteX0" fmla="*/ 1144 w 8002"/>
                <a:gd name="connsiteY0" fmla="*/ 2286 h 7446"/>
                <a:gd name="connsiteX1" fmla="*/ 5716 w 8002"/>
                <a:gd name="connsiteY1" fmla="*/ 0 h 7446"/>
                <a:gd name="connsiteX2" fmla="*/ 8002 w 8002"/>
                <a:gd name="connsiteY2" fmla="*/ 0 h 7446"/>
                <a:gd name="connsiteX3" fmla="*/ 8002 w 8002"/>
                <a:gd name="connsiteY3" fmla="*/ 4572 h 7446"/>
                <a:gd name="connsiteX4" fmla="*/ 1144 w 8002"/>
                <a:gd name="connsiteY4" fmla="*/ 6858 h 7446"/>
                <a:gd name="connsiteX5" fmla="*/ 1144 w 8002"/>
                <a:gd name="connsiteY5" fmla="*/ 2286 h 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2" h="7446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8" name="Freeform: Shape 116">
              <a:extLst>
                <a:ext uri="{FF2B5EF4-FFF2-40B4-BE49-F238E27FC236}">
                  <a16:creationId xmlns="" xmlns:a16="http://schemas.microsoft.com/office/drawing/2014/main" id="{84415468-6D73-45AD-96E7-B6A448041DF7}"/>
                </a:ext>
              </a:extLst>
            </p:cNvPr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>
                <a:gd name="connsiteX0" fmla="*/ 9553 w 22283"/>
                <a:gd name="connsiteY0" fmla="*/ 9144 h 31945"/>
                <a:gd name="connsiteX1" fmla="*/ 16411 w 22283"/>
                <a:gd name="connsiteY1" fmla="*/ 11430 h 31945"/>
                <a:gd name="connsiteX2" fmla="*/ 20983 w 22283"/>
                <a:gd name="connsiteY2" fmla="*/ 16002 h 31945"/>
                <a:gd name="connsiteX3" fmla="*/ 20793 w 22283"/>
                <a:gd name="connsiteY3" fmla="*/ 17336 h 31945"/>
                <a:gd name="connsiteX4" fmla="*/ 21650 w 22283"/>
                <a:gd name="connsiteY4" fmla="*/ 28099 h 31945"/>
                <a:gd name="connsiteX5" fmla="*/ 14982 w 22283"/>
                <a:gd name="connsiteY5" fmla="*/ 31909 h 31945"/>
                <a:gd name="connsiteX6" fmla="*/ 2695 w 22283"/>
                <a:gd name="connsiteY6" fmla="*/ 29623 h 31945"/>
                <a:gd name="connsiteX7" fmla="*/ 10696 w 22283"/>
                <a:gd name="connsiteY7" fmla="*/ 23146 h 31945"/>
                <a:gd name="connsiteX8" fmla="*/ 1266 w 22283"/>
                <a:gd name="connsiteY8" fmla="*/ 20479 h 31945"/>
                <a:gd name="connsiteX9" fmla="*/ 314 w 22283"/>
                <a:gd name="connsiteY9" fmla="*/ 11335 h 31945"/>
                <a:gd name="connsiteX10" fmla="*/ 3457 w 22283"/>
                <a:gd name="connsiteY10" fmla="*/ 2953 h 31945"/>
                <a:gd name="connsiteX11" fmla="*/ 4886 w 22283"/>
                <a:gd name="connsiteY11" fmla="*/ 2191 h 31945"/>
                <a:gd name="connsiteX12" fmla="*/ 11744 w 22283"/>
                <a:gd name="connsiteY12" fmla="*/ 0 h 31945"/>
                <a:gd name="connsiteX13" fmla="*/ 9553 w 22283"/>
                <a:gd name="connsiteY13" fmla="*/ 9144 h 3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83" h="31945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9" name="Freeform: Shape 117">
              <a:extLst>
                <a:ext uri="{FF2B5EF4-FFF2-40B4-BE49-F238E27FC236}">
                  <a16:creationId xmlns="" xmlns:a16="http://schemas.microsoft.com/office/drawing/2014/main" id="{8A04D88B-1552-473E-BCCB-0B26845A1D86}"/>
                </a:ext>
              </a:extLst>
            </p:cNvPr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>
                <a:gd name="connsiteX0" fmla="*/ 10671 w 22101"/>
                <a:gd name="connsiteY0" fmla="*/ 2286 h 17990"/>
                <a:gd name="connsiteX1" fmla="*/ 17529 w 22101"/>
                <a:gd name="connsiteY1" fmla="*/ 0 h 17990"/>
                <a:gd name="connsiteX2" fmla="*/ 22101 w 22101"/>
                <a:gd name="connsiteY2" fmla="*/ 4572 h 17990"/>
                <a:gd name="connsiteX3" fmla="*/ 22101 w 22101"/>
                <a:gd name="connsiteY3" fmla="*/ 4572 h 17990"/>
                <a:gd name="connsiteX4" fmla="*/ 15243 w 22101"/>
                <a:gd name="connsiteY4" fmla="*/ 6858 h 17990"/>
                <a:gd name="connsiteX5" fmla="*/ 10481 w 22101"/>
                <a:gd name="connsiteY5" fmla="*/ 14859 h 17990"/>
                <a:gd name="connsiteX6" fmla="*/ 3623 w 22101"/>
                <a:gd name="connsiteY6" fmla="*/ 17812 h 17990"/>
                <a:gd name="connsiteX7" fmla="*/ 3 w 22101"/>
                <a:gd name="connsiteY7" fmla="*/ 14002 h 17990"/>
                <a:gd name="connsiteX8" fmla="*/ 4099 w 22101"/>
                <a:gd name="connsiteY8" fmla="*/ 9335 h 17990"/>
                <a:gd name="connsiteX9" fmla="*/ 10671 w 22101"/>
                <a:gd name="connsiteY9" fmla="*/ 2286 h 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01" h="1799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0" name="Freeform: Shape 118">
              <a:extLst>
                <a:ext uri="{FF2B5EF4-FFF2-40B4-BE49-F238E27FC236}">
                  <a16:creationId xmlns="" xmlns:a16="http://schemas.microsoft.com/office/drawing/2014/main" id="{3113011B-4386-470C-9139-CE36D96C543A}"/>
                </a:ext>
              </a:extLst>
            </p:cNvPr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>
                <a:gd name="connsiteX0" fmla="*/ 1146 w 12607"/>
                <a:gd name="connsiteY0" fmla="*/ 0 h 9144"/>
                <a:gd name="connsiteX1" fmla="*/ 12576 w 12607"/>
                <a:gd name="connsiteY1" fmla="*/ 0 h 9144"/>
                <a:gd name="connsiteX2" fmla="*/ 8004 w 12607"/>
                <a:gd name="connsiteY2" fmla="*/ 9144 h 9144"/>
                <a:gd name="connsiteX3" fmla="*/ 1146 w 12607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7" h="9144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1" name="Freeform: Shape 119">
              <a:extLst>
                <a:ext uri="{FF2B5EF4-FFF2-40B4-BE49-F238E27FC236}">
                  <a16:creationId xmlns="" xmlns:a16="http://schemas.microsoft.com/office/drawing/2014/main" id="{AE8A6372-5FBF-4C48-9CD2-74CAA06051D4}"/>
                </a:ext>
              </a:extLst>
            </p:cNvPr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>
                <a:gd name="connsiteX0" fmla="*/ 0 w 29622"/>
                <a:gd name="connsiteY0" fmla="*/ 7387 h 30590"/>
                <a:gd name="connsiteX1" fmla="*/ 6858 w 29622"/>
                <a:gd name="connsiteY1" fmla="*/ 5101 h 30590"/>
                <a:gd name="connsiteX2" fmla="*/ 11525 w 29622"/>
                <a:gd name="connsiteY2" fmla="*/ 53 h 30590"/>
                <a:gd name="connsiteX3" fmla="*/ 16955 w 29622"/>
                <a:gd name="connsiteY3" fmla="*/ 9102 h 30590"/>
                <a:gd name="connsiteX4" fmla="*/ 16574 w 29622"/>
                <a:gd name="connsiteY4" fmla="*/ 11959 h 30590"/>
                <a:gd name="connsiteX5" fmla="*/ 14764 w 29622"/>
                <a:gd name="connsiteY5" fmla="*/ 13007 h 30590"/>
                <a:gd name="connsiteX6" fmla="*/ 16193 w 29622"/>
                <a:gd name="connsiteY6" fmla="*/ 13483 h 30590"/>
                <a:gd name="connsiteX7" fmla="*/ 19145 w 29622"/>
                <a:gd name="connsiteY7" fmla="*/ 15674 h 30590"/>
                <a:gd name="connsiteX8" fmla="*/ 22765 w 29622"/>
                <a:gd name="connsiteY8" fmla="*/ 21008 h 30590"/>
                <a:gd name="connsiteX9" fmla="*/ 29623 w 29622"/>
                <a:gd name="connsiteY9" fmla="*/ 21008 h 30590"/>
                <a:gd name="connsiteX10" fmla="*/ 22765 w 29622"/>
                <a:gd name="connsiteY10" fmla="*/ 25580 h 30590"/>
                <a:gd name="connsiteX11" fmla="*/ 11335 w 29622"/>
                <a:gd name="connsiteY11" fmla="*/ 30152 h 30590"/>
                <a:gd name="connsiteX12" fmla="*/ 3429 w 29622"/>
                <a:gd name="connsiteY12" fmla="*/ 28819 h 30590"/>
                <a:gd name="connsiteX13" fmla="*/ 1048 w 29622"/>
                <a:gd name="connsiteY13" fmla="*/ 27199 h 30590"/>
                <a:gd name="connsiteX14" fmla="*/ 0 w 29622"/>
                <a:gd name="connsiteY14" fmla="*/ 7387 h 3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22" h="3059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2" name="Freeform: Shape 120">
              <a:extLst>
                <a:ext uri="{FF2B5EF4-FFF2-40B4-BE49-F238E27FC236}">
                  <a16:creationId xmlns="" xmlns:a16="http://schemas.microsoft.com/office/drawing/2014/main" id="{A5BE20E0-8F89-49C9-8D65-A5E42B924871}"/>
                </a:ext>
              </a:extLst>
            </p:cNvPr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>
                <a:gd name="connsiteX0" fmla="*/ 24548 w 24547"/>
                <a:gd name="connsiteY0" fmla="*/ 2762 h 18192"/>
                <a:gd name="connsiteX1" fmla="*/ 24548 w 24547"/>
                <a:gd name="connsiteY1" fmla="*/ 5048 h 18192"/>
                <a:gd name="connsiteX2" fmla="*/ 13594 w 24547"/>
                <a:gd name="connsiteY2" fmla="*/ 14573 h 18192"/>
                <a:gd name="connsiteX3" fmla="*/ 10927 w 24547"/>
                <a:gd name="connsiteY3" fmla="*/ 14192 h 18192"/>
                <a:gd name="connsiteX4" fmla="*/ 2259 w 24547"/>
                <a:gd name="connsiteY4" fmla="*/ 18193 h 18192"/>
                <a:gd name="connsiteX5" fmla="*/ 1783 w 24547"/>
                <a:gd name="connsiteY5" fmla="*/ 7334 h 18192"/>
                <a:gd name="connsiteX6" fmla="*/ 7974 w 24547"/>
                <a:gd name="connsiteY6" fmla="*/ 0 h 18192"/>
                <a:gd name="connsiteX7" fmla="*/ 7974 w 24547"/>
                <a:gd name="connsiteY7" fmla="*/ 5810 h 18192"/>
                <a:gd name="connsiteX8" fmla="*/ 23500 w 24547"/>
                <a:gd name="connsiteY8" fmla="*/ 1619 h 18192"/>
                <a:gd name="connsiteX9" fmla="*/ 24548 w 24547"/>
                <a:gd name="connsiteY9" fmla="*/ 2762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47" h="18192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1">
              <a:extLst>
                <a:ext uri="{FF2B5EF4-FFF2-40B4-BE49-F238E27FC236}">
                  <a16:creationId xmlns="" xmlns:a16="http://schemas.microsoft.com/office/drawing/2014/main" id="{6B15CAFA-2D7A-43C1-B819-B64B5CCFB1C0}"/>
                </a:ext>
              </a:extLst>
            </p:cNvPr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>
                <a:gd name="connsiteX0" fmla="*/ 6860 w 11587"/>
                <a:gd name="connsiteY0" fmla="*/ 19 h 9493"/>
                <a:gd name="connsiteX1" fmla="*/ 10384 w 11587"/>
                <a:gd name="connsiteY1" fmla="*/ 7258 h 9493"/>
                <a:gd name="connsiteX2" fmla="*/ 2 w 11587"/>
                <a:gd name="connsiteY2" fmla="*/ 4591 h 9493"/>
                <a:gd name="connsiteX3" fmla="*/ 6860 w 11587"/>
                <a:gd name="connsiteY3" fmla="*/ 19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7" h="9493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4" name="Freeform: Shape 122">
              <a:extLst>
                <a:ext uri="{FF2B5EF4-FFF2-40B4-BE49-F238E27FC236}">
                  <a16:creationId xmlns="" xmlns:a16="http://schemas.microsoft.com/office/drawing/2014/main" id="{48079AE7-EDA1-425F-B527-45ABE28E5088}"/>
                </a:ext>
              </a:extLst>
            </p:cNvPr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>
                <a:gd name="connsiteX0" fmla="*/ 2766 w 11294"/>
                <a:gd name="connsiteY0" fmla="*/ 4363 h 8967"/>
                <a:gd name="connsiteX1" fmla="*/ 9433 w 11294"/>
                <a:gd name="connsiteY1" fmla="*/ 363 h 8967"/>
                <a:gd name="connsiteX2" fmla="*/ 9624 w 11294"/>
                <a:gd name="connsiteY2" fmla="*/ 6649 h 8967"/>
                <a:gd name="connsiteX3" fmla="*/ 480 w 11294"/>
                <a:gd name="connsiteY3" fmla="*/ 8935 h 8967"/>
                <a:gd name="connsiteX4" fmla="*/ 480 w 11294"/>
                <a:gd name="connsiteY4" fmla="*/ 8935 h 8967"/>
                <a:gd name="connsiteX5" fmla="*/ 2766 w 11294"/>
                <a:gd name="connsiteY5" fmla="*/ 4363 h 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4" h="8967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5" name="Freeform: Shape 123">
              <a:extLst>
                <a:ext uri="{FF2B5EF4-FFF2-40B4-BE49-F238E27FC236}">
                  <a16:creationId xmlns="" xmlns:a16="http://schemas.microsoft.com/office/drawing/2014/main" id="{7F9E54E9-2A99-46A3-B66F-17D42A78EB77}"/>
                </a:ext>
              </a:extLst>
            </p:cNvPr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>
                <a:gd name="connsiteX0" fmla="*/ 0 w 14455"/>
                <a:gd name="connsiteY0" fmla="*/ 9144 h 9858"/>
                <a:gd name="connsiteX1" fmla="*/ 11430 w 14455"/>
                <a:gd name="connsiteY1" fmla="*/ 0 h 9858"/>
                <a:gd name="connsiteX2" fmla="*/ 12668 w 14455"/>
                <a:gd name="connsiteY2" fmla="*/ 3715 h 9858"/>
                <a:gd name="connsiteX3" fmla="*/ 2286 w 14455"/>
                <a:gd name="connsiteY3" fmla="*/ 9144 h 9858"/>
                <a:gd name="connsiteX4" fmla="*/ 0 w 14455"/>
                <a:gd name="connsiteY4" fmla="*/ 9144 h 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5" h="9858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124">
              <a:extLst>
                <a:ext uri="{FF2B5EF4-FFF2-40B4-BE49-F238E27FC236}">
                  <a16:creationId xmlns="" xmlns:a16="http://schemas.microsoft.com/office/drawing/2014/main" id="{1A850DD1-CD00-44DF-99E6-510A1DE8A9D0}"/>
                </a:ext>
              </a:extLst>
            </p:cNvPr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>
                <a:gd name="connsiteX0" fmla="*/ 14478 w 14859"/>
                <a:gd name="connsiteY0" fmla="*/ 5248 h 12105"/>
                <a:gd name="connsiteX1" fmla="*/ 7620 w 14859"/>
                <a:gd name="connsiteY1" fmla="*/ 12106 h 12105"/>
                <a:gd name="connsiteX2" fmla="*/ 3048 w 14859"/>
                <a:gd name="connsiteY2" fmla="*/ 9820 h 12105"/>
                <a:gd name="connsiteX3" fmla="*/ 0 w 14859"/>
                <a:gd name="connsiteY3" fmla="*/ 6486 h 12105"/>
                <a:gd name="connsiteX4" fmla="*/ 12859 w 14859"/>
                <a:gd name="connsiteY4" fmla="*/ 1152 h 12105"/>
                <a:gd name="connsiteX5" fmla="*/ 14859 w 14859"/>
                <a:gd name="connsiteY5" fmla="*/ 3629 h 12105"/>
                <a:gd name="connsiteX6" fmla="*/ 14478 w 14859"/>
                <a:gd name="connsiteY6" fmla="*/ 5248 h 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9" h="12105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7" name="Freeform: Shape 125">
              <a:extLst>
                <a:ext uri="{FF2B5EF4-FFF2-40B4-BE49-F238E27FC236}">
                  <a16:creationId xmlns="" xmlns:a16="http://schemas.microsoft.com/office/drawing/2014/main" id="{9AB8FA56-133E-43C3-A8D9-74352A94486F}"/>
                </a:ext>
              </a:extLst>
            </p:cNvPr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>
                <a:gd name="connsiteX0" fmla="*/ 1131 w 8839"/>
                <a:gd name="connsiteY0" fmla="*/ 4572 h 9143"/>
                <a:gd name="connsiteX1" fmla="*/ 7989 w 8839"/>
                <a:gd name="connsiteY1" fmla="*/ 0 h 9143"/>
                <a:gd name="connsiteX2" fmla="*/ 1131 w 8839"/>
                <a:gd name="connsiteY2" fmla="*/ 9144 h 9143"/>
                <a:gd name="connsiteX3" fmla="*/ 178 w 8839"/>
                <a:gd name="connsiteY3" fmla="*/ 8191 h 9143"/>
                <a:gd name="connsiteX4" fmla="*/ 1131 w 8839"/>
                <a:gd name="connsiteY4" fmla="*/ 4572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" h="9143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8" name="Freeform: Shape 126">
              <a:extLst>
                <a:ext uri="{FF2B5EF4-FFF2-40B4-BE49-F238E27FC236}">
                  <a16:creationId xmlns="" xmlns:a16="http://schemas.microsoft.com/office/drawing/2014/main" id="{A9CF78E0-1CD7-4FA5-89A6-61428FBFE401}"/>
                </a:ext>
              </a:extLst>
            </p:cNvPr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>
                <a:gd name="connsiteX0" fmla="*/ 8461 w 10746"/>
                <a:gd name="connsiteY0" fmla="*/ 1164 h 7418"/>
                <a:gd name="connsiteX1" fmla="*/ 10747 w 10746"/>
                <a:gd name="connsiteY1" fmla="*/ 3450 h 7418"/>
                <a:gd name="connsiteX2" fmla="*/ 6175 w 10746"/>
                <a:gd name="connsiteY2" fmla="*/ 5832 h 7418"/>
                <a:gd name="connsiteX3" fmla="*/ 555 w 10746"/>
                <a:gd name="connsiteY3" fmla="*/ 6689 h 7418"/>
                <a:gd name="connsiteX4" fmla="*/ 1603 w 10746"/>
                <a:gd name="connsiteY4" fmla="*/ 3450 h 7418"/>
                <a:gd name="connsiteX5" fmla="*/ 8461 w 10746"/>
                <a:gd name="connsiteY5" fmla="*/ 1164 h 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6" h="7418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127">
              <a:extLst>
                <a:ext uri="{FF2B5EF4-FFF2-40B4-BE49-F238E27FC236}">
                  <a16:creationId xmlns="" xmlns:a16="http://schemas.microsoft.com/office/drawing/2014/main" id="{9A200307-4A89-4967-8F3F-DB521C794F34}"/>
                </a:ext>
              </a:extLst>
            </p:cNvPr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>
                <a:gd name="connsiteX0" fmla="*/ 0 w 6858"/>
                <a:gd name="connsiteY0" fmla="*/ 8182 h 8181"/>
                <a:gd name="connsiteX1" fmla="*/ 0 w 6858"/>
                <a:gd name="connsiteY1" fmla="*/ 1324 h 8181"/>
                <a:gd name="connsiteX2" fmla="*/ 6858 w 6858"/>
                <a:gd name="connsiteY2" fmla="*/ 1324 h 8181"/>
                <a:gd name="connsiteX3" fmla="*/ 6858 w 6858"/>
                <a:gd name="connsiteY3" fmla="*/ 1324 h 8181"/>
                <a:gd name="connsiteX4" fmla="*/ 6858 w 6858"/>
                <a:gd name="connsiteY4" fmla="*/ 3610 h 8181"/>
                <a:gd name="connsiteX5" fmla="*/ 0 w 6858"/>
                <a:gd name="connsiteY5" fmla="*/ 8182 h 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" h="8181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0" name="Freeform: Shape 128">
              <a:extLst>
                <a:ext uri="{FF2B5EF4-FFF2-40B4-BE49-F238E27FC236}">
                  <a16:creationId xmlns="" xmlns:a16="http://schemas.microsoft.com/office/drawing/2014/main" id="{4911A15B-46A7-4115-83F9-FE05CE88EC23}"/>
                </a:ext>
              </a:extLst>
            </p:cNvPr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>
                <a:gd name="connsiteX0" fmla="*/ 6225 w 8511"/>
                <a:gd name="connsiteY0" fmla="*/ 0 h 6857"/>
                <a:gd name="connsiteX1" fmla="*/ 8511 w 8511"/>
                <a:gd name="connsiteY1" fmla="*/ 0 h 6857"/>
                <a:gd name="connsiteX2" fmla="*/ 8511 w 8511"/>
                <a:gd name="connsiteY2" fmla="*/ 2286 h 6857"/>
                <a:gd name="connsiteX3" fmla="*/ 1653 w 8511"/>
                <a:gd name="connsiteY3" fmla="*/ 6858 h 6857"/>
                <a:gd name="connsiteX4" fmla="*/ 3939 w 8511"/>
                <a:gd name="connsiteY4" fmla="*/ 0 h 6857"/>
                <a:gd name="connsiteX5" fmla="*/ 6225 w 8511"/>
                <a:gd name="connsiteY5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1" h="6857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1" name="Freeform: Shape 129">
              <a:extLst>
                <a:ext uri="{FF2B5EF4-FFF2-40B4-BE49-F238E27FC236}">
                  <a16:creationId xmlns="" xmlns:a16="http://schemas.microsoft.com/office/drawing/2014/main" id="{62F47424-B468-4485-87C5-B5755C4BBCE1}"/>
                </a:ext>
              </a:extLst>
            </p:cNvPr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>
                <a:gd name="connsiteX0" fmla="*/ 1647 w 3933"/>
                <a:gd name="connsiteY0" fmla="*/ 0 h 5543"/>
                <a:gd name="connsiteX1" fmla="*/ 3933 w 3933"/>
                <a:gd name="connsiteY1" fmla="*/ 0 h 5543"/>
                <a:gd name="connsiteX2" fmla="*/ 1171 w 3933"/>
                <a:gd name="connsiteY2" fmla="*/ 5429 h 5543"/>
                <a:gd name="connsiteX3" fmla="*/ 1647 w 3933"/>
                <a:gd name="connsiteY3" fmla="*/ 0 h 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" h="5543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2" name="Freeform: Shape 130">
              <a:extLst>
                <a:ext uri="{FF2B5EF4-FFF2-40B4-BE49-F238E27FC236}">
                  <a16:creationId xmlns="" xmlns:a16="http://schemas.microsoft.com/office/drawing/2014/main" id="{6499B650-A22D-4762-BE30-A1EF7CED37FA}"/>
                </a:ext>
              </a:extLst>
            </p:cNvPr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>
                <a:gd name="connsiteX0" fmla="*/ 13716 w 17487"/>
                <a:gd name="connsiteY0" fmla="*/ 916 h 22335"/>
                <a:gd name="connsiteX1" fmla="*/ 16002 w 17487"/>
                <a:gd name="connsiteY1" fmla="*/ 21490 h 22335"/>
                <a:gd name="connsiteX2" fmla="*/ 9906 w 17487"/>
                <a:gd name="connsiteY2" fmla="*/ 21966 h 22335"/>
                <a:gd name="connsiteX3" fmla="*/ 6001 w 17487"/>
                <a:gd name="connsiteY3" fmla="*/ 13489 h 22335"/>
                <a:gd name="connsiteX4" fmla="*/ 4286 w 17487"/>
                <a:gd name="connsiteY4" fmla="*/ 7583 h 22335"/>
                <a:gd name="connsiteX5" fmla="*/ 0 w 17487"/>
                <a:gd name="connsiteY5" fmla="*/ 3297 h 22335"/>
                <a:gd name="connsiteX6" fmla="*/ 2286 w 17487"/>
                <a:gd name="connsiteY6" fmla="*/ 1011 h 22335"/>
                <a:gd name="connsiteX7" fmla="*/ 13716 w 17487"/>
                <a:gd name="connsiteY7" fmla="*/ 916 h 2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87" h="22335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3" name="Freeform: Shape 131">
              <a:extLst>
                <a:ext uri="{FF2B5EF4-FFF2-40B4-BE49-F238E27FC236}">
                  <a16:creationId xmlns="" xmlns:a16="http://schemas.microsoft.com/office/drawing/2014/main" id="{B0EE9A2F-27BA-4662-BAC7-5B514FA6E45A}"/>
                </a:ext>
              </a:extLst>
            </p:cNvPr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>
                <a:gd name="connsiteX0" fmla="*/ 5256 w 14730"/>
                <a:gd name="connsiteY0" fmla="*/ 9751 h 9751"/>
                <a:gd name="connsiteX1" fmla="*/ 2970 w 14730"/>
                <a:gd name="connsiteY1" fmla="*/ 9751 h 9751"/>
                <a:gd name="connsiteX2" fmla="*/ 2970 w 14730"/>
                <a:gd name="connsiteY2" fmla="*/ 2893 h 9751"/>
                <a:gd name="connsiteX3" fmla="*/ 9828 w 14730"/>
                <a:gd name="connsiteY3" fmla="*/ 607 h 9751"/>
                <a:gd name="connsiteX4" fmla="*/ 14400 w 14730"/>
                <a:gd name="connsiteY4" fmla="*/ 2893 h 9751"/>
                <a:gd name="connsiteX5" fmla="*/ 13162 w 14730"/>
                <a:gd name="connsiteY5" fmla="*/ 6703 h 9751"/>
                <a:gd name="connsiteX6" fmla="*/ 5256 w 14730"/>
                <a:gd name="connsiteY6" fmla="*/ 9751 h 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0" h="9751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4" name="Freeform: Shape 132">
              <a:extLst>
                <a:ext uri="{FF2B5EF4-FFF2-40B4-BE49-F238E27FC236}">
                  <a16:creationId xmlns="" xmlns:a16="http://schemas.microsoft.com/office/drawing/2014/main" id="{2A90AF5B-057E-46AC-96B4-A681F367F6C6}"/>
                </a:ext>
              </a:extLst>
            </p:cNvPr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>
                <a:gd name="connsiteX0" fmla="*/ 3286 w 8522"/>
                <a:gd name="connsiteY0" fmla="*/ 95 h 9907"/>
                <a:gd name="connsiteX1" fmla="*/ 7858 w 8522"/>
                <a:gd name="connsiteY1" fmla="*/ 2381 h 9907"/>
                <a:gd name="connsiteX2" fmla="*/ 1953 w 8522"/>
                <a:gd name="connsiteY2" fmla="*/ 9906 h 9907"/>
                <a:gd name="connsiteX3" fmla="*/ 1000 w 8522"/>
                <a:gd name="connsiteY3" fmla="*/ 4572 h 9907"/>
                <a:gd name="connsiteX4" fmla="*/ 1000 w 8522"/>
                <a:gd name="connsiteY4" fmla="*/ 0 h 9907"/>
                <a:gd name="connsiteX5" fmla="*/ 3286 w 8522"/>
                <a:gd name="connsiteY5" fmla="*/ 95 h 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2" h="9907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5" name="Freeform: Shape 133">
              <a:extLst>
                <a:ext uri="{FF2B5EF4-FFF2-40B4-BE49-F238E27FC236}">
                  <a16:creationId xmlns="" xmlns:a16="http://schemas.microsoft.com/office/drawing/2014/main" id="{873E1E45-15A6-4F5F-9D43-B4E529D9AC5A}"/>
                </a:ext>
              </a:extLst>
            </p:cNvPr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>
                <a:gd name="connsiteX0" fmla="*/ 609 w 5457"/>
                <a:gd name="connsiteY0" fmla="*/ 8819 h 8819"/>
                <a:gd name="connsiteX1" fmla="*/ 1847 w 5457"/>
                <a:gd name="connsiteY1" fmla="*/ 56 h 8819"/>
                <a:gd name="connsiteX2" fmla="*/ 4514 w 5457"/>
                <a:gd name="connsiteY2" fmla="*/ 1390 h 8819"/>
                <a:gd name="connsiteX3" fmla="*/ 609 w 5457"/>
                <a:gd name="connsiteY3" fmla="*/ 8819 h 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7" h="8819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6" name="Freeform: Shape 134">
              <a:extLst>
                <a:ext uri="{FF2B5EF4-FFF2-40B4-BE49-F238E27FC236}">
                  <a16:creationId xmlns="" xmlns:a16="http://schemas.microsoft.com/office/drawing/2014/main" id="{EA01597E-D042-47DB-BF2A-E13C39D4A9CD}"/>
                </a:ext>
              </a:extLst>
            </p:cNvPr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>
                <a:gd name="connsiteX0" fmla="*/ 7517 w 7517"/>
                <a:gd name="connsiteY0" fmla="*/ 2286 h 9144"/>
                <a:gd name="connsiteX1" fmla="*/ 7517 w 7517"/>
                <a:gd name="connsiteY1" fmla="*/ 6858 h 9144"/>
                <a:gd name="connsiteX2" fmla="*/ 659 w 7517"/>
                <a:gd name="connsiteY2" fmla="*/ 9144 h 9144"/>
                <a:gd name="connsiteX3" fmla="*/ 7517 w 7517"/>
                <a:gd name="connsiteY3" fmla="*/ 0 h 9144"/>
                <a:gd name="connsiteX4" fmla="*/ 7517 w 7517"/>
                <a:gd name="connsiteY4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" h="9144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7" name="Freeform: Shape 135">
              <a:extLst>
                <a:ext uri="{FF2B5EF4-FFF2-40B4-BE49-F238E27FC236}">
                  <a16:creationId xmlns="" xmlns:a16="http://schemas.microsoft.com/office/drawing/2014/main" id="{B0D5EB71-59FE-4018-822E-820CA5E8B81A}"/>
                </a:ext>
              </a:extLst>
            </p:cNvPr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>
                <a:gd name="connsiteX0" fmla="*/ 959 w 12388"/>
                <a:gd name="connsiteY0" fmla="*/ 2286 h 7352"/>
                <a:gd name="connsiteX1" fmla="*/ 3245 w 12388"/>
                <a:gd name="connsiteY1" fmla="*/ 0 h 7352"/>
                <a:gd name="connsiteX2" fmla="*/ 7817 w 12388"/>
                <a:gd name="connsiteY2" fmla="*/ 0 h 7352"/>
                <a:gd name="connsiteX3" fmla="*/ 12389 w 12388"/>
                <a:gd name="connsiteY3" fmla="*/ 2286 h 7352"/>
                <a:gd name="connsiteX4" fmla="*/ 5817 w 12388"/>
                <a:gd name="connsiteY4" fmla="*/ 6953 h 7352"/>
                <a:gd name="connsiteX5" fmla="*/ 959 w 12388"/>
                <a:gd name="connsiteY5" fmla="*/ 2286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8" h="7352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8" name="Freeform: Shape 136">
              <a:extLst>
                <a:ext uri="{FF2B5EF4-FFF2-40B4-BE49-F238E27FC236}">
                  <a16:creationId xmlns="" xmlns:a16="http://schemas.microsoft.com/office/drawing/2014/main" id="{770CB45E-8212-48D5-ABD0-64A6E1000E9D}"/>
                </a:ext>
              </a:extLst>
            </p:cNvPr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>
                <a:gd name="connsiteX0" fmla="*/ 6858 w 7707"/>
                <a:gd name="connsiteY0" fmla="*/ 4223 h 6509"/>
                <a:gd name="connsiteX1" fmla="*/ 0 w 7707"/>
                <a:gd name="connsiteY1" fmla="*/ 6509 h 6509"/>
                <a:gd name="connsiteX2" fmla="*/ 6001 w 7707"/>
                <a:gd name="connsiteY2" fmla="*/ 32 h 6509"/>
                <a:gd name="connsiteX3" fmla="*/ 6858 w 7707"/>
                <a:gd name="connsiteY3" fmla="*/ 4223 h 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7" h="6509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9" name="Freeform: Shape 137">
              <a:extLst>
                <a:ext uri="{FF2B5EF4-FFF2-40B4-BE49-F238E27FC236}">
                  <a16:creationId xmlns="" xmlns:a16="http://schemas.microsoft.com/office/drawing/2014/main" id="{774F1BBF-ADEC-4B47-BC01-C670BF7577A3}"/>
                </a:ext>
              </a:extLst>
            </p:cNvPr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>
                <a:gd name="connsiteX0" fmla="*/ 0 w 6885"/>
                <a:gd name="connsiteY0" fmla="*/ 2286 h 9144"/>
                <a:gd name="connsiteX1" fmla="*/ 6858 w 6885"/>
                <a:gd name="connsiteY1" fmla="*/ 0 h 9144"/>
                <a:gd name="connsiteX2" fmla="*/ 2286 w 6885"/>
                <a:gd name="connsiteY2" fmla="*/ 9144 h 9144"/>
                <a:gd name="connsiteX3" fmla="*/ 0 w 6885"/>
                <a:gd name="connsiteY3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5" h="9144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0" name="Freeform: Shape 138">
              <a:extLst>
                <a:ext uri="{FF2B5EF4-FFF2-40B4-BE49-F238E27FC236}">
                  <a16:creationId xmlns="" xmlns:a16="http://schemas.microsoft.com/office/drawing/2014/main" id="{0D6F8E89-5166-4A8B-8E23-2ABC649458D8}"/>
                </a:ext>
              </a:extLst>
            </p:cNvPr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>
                <a:gd name="connsiteX0" fmla="*/ 21908 w 31194"/>
                <a:gd name="connsiteY0" fmla="*/ 0 h 22860"/>
                <a:gd name="connsiteX1" fmla="*/ 26480 w 31194"/>
                <a:gd name="connsiteY1" fmla="*/ 2286 h 22860"/>
                <a:gd name="connsiteX2" fmla="*/ 26480 w 31194"/>
                <a:gd name="connsiteY2" fmla="*/ 16002 h 22860"/>
                <a:gd name="connsiteX3" fmla="*/ 15050 w 31194"/>
                <a:gd name="connsiteY3" fmla="*/ 20574 h 22860"/>
                <a:gd name="connsiteX4" fmla="*/ 8192 w 31194"/>
                <a:gd name="connsiteY4" fmla="*/ 22860 h 22860"/>
                <a:gd name="connsiteX5" fmla="*/ 0 w 31194"/>
                <a:gd name="connsiteY5" fmla="*/ 15240 h 22860"/>
                <a:gd name="connsiteX6" fmla="*/ 8192 w 31194"/>
                <a:gd name="connsiteY6" fmla="*/ 11525 h 22860"/>
                <a:gd name="connsiteX7" fmla="*/ 15050 w 31194"/>
                <a:gd name="connsiteY7" fmla="*/ 6953 h 22860"/>
                <a:gd name="connsiteX8" fmla="*/ 15050 w 31194"/>
                <a:gd name="connsiteY8" fmla="*/ 4667 h 22860"/>
                <a:gd name="connsiteX9" fmla="*/ 21908 w 31194"/>
                <a:gd name="connsiteY9" fmla="*/ 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" h="2286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1" name="Freeform: Shape 139">
              <a:extLst>
                <a:ext uri="{FF2B5EF4-FFF2-40B4-BE49-F238E27FC236}">
                  <a16:creationId xmlns="" xmlns:a16="http://schemas.microsoft.com/office/drawing/2014/main" id="{5975823C-49C4-4495-BBAF-AA394AFEEA47}"/>
                </a:ext>
              </a:extLst>
            </p:cNvPr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>
                <a:gd name="connsiteX0" fmla="*/ 11430 w 20573"/>
                <a:gd name="connsiteY0" fmla="*/ 144 h 16146"/>
                <a:gd name="connsiteX1" fmla="*/ 16002 w 20573"/>
                <a:gd name="connsiteY1" fmla="*/ 4716 h 16146"/>
                <a:gd name="connsiteX2" fmla="*/ 20574 w 20573"/>
                <a:gd name="connsiteY2" fmla="*/ 16146 h 16146"/>
                <a:gd name="connsiteX3" fmla="*/ 11430 w 20573"/>
                <a:gd name="connsiteY3" fmla="*/ 5478 h 16146"/>
                <a:gd name="connsiteX4" fmla="*/ 0 w 20573"/>
                <a:gd name="connsiteY4" fmla="*/ 7002 h 16146"/>
                <a:gd name="connsiteX5" fmla="*/ 11430 w 20573"/>
                <a:gd name="connsiteY5" fmla="*/ 144 h 1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" h="16146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2" name="Freeform: Shape 140">
              <a:extLst>
                <a:ext uri="{FF2B5EF4-FFF2-40B4-BE49-F238E27FC236}">
                  <a16:creationId xmlns="" xmlns:a16="http://schemas.microsoft.com/office/drawing/2014/main" id="{BA1BB6AD-CDAC-469E-A0C8-DFBB6087FF7A}"/>
                </a:ext>
              </a:extLst>
            </p:cNvPr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>
                <a:gd name="connsiteX0" fmla="*/ 0 w 15134"/>
                <a:gd name="connsiteY0" fmla="*/ 11430 h 11566"/>
                <a:gd name="connsiteX1" fmla="*/ 11430 w 15134"/>
                <a:gd name="connsiteY1" fmla="*/ 0 h 11566"/>
                <a:gd name="connsiteX2" fmla="*/ 14002 w 15134"/>
                <a:gd name="connsiteY2" fmla="*/ 3810 h 11566"/>
                <a:gd name="connsiteX3" fmla="*/ 0 w 15134"/>
                <a:gd name="connsiteY3" fmla="*/ 11430 h 1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4" h="11566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3" name="Freeform: Shape 141">
              <a:extLst>
                <a:ext uri="{FF2B5EF4-FFF2-40B4-BE49-F238E27FC236}">
                  <a16:creationId xmlns="" xmlns:a16="http://schemas.microsoft.com/office/drawing/2014/main" id="{5293B505-13FA-4E56-BD54-89CEC31B7D0F}"/>
                </a:ext>
              </a:extLst>
            </p:cNvPr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>
                <a:gd name="connsiteX0" fmla="*/ 3133 w 8322"/>
                <a:gd name="connsiteY0" fmla="*/ 6807 h 6807"/>
                <a:gd name="connsiteX1" fmla="*/ 3133 w 8322"/>
                <a:gd name="connsiteY1" fmla="*/ 2235 h 6807"/>
                <a:gd name="connsiteX2" fmla="*/ 8086 w 8322"/>
                <a:gd name="connsiteY2" fmla="*/ 1378 h 6807"/>
                <a:gd name="connsiteX3" fmla="*/ 3133 w 8322"/>
                <a:gd name="connsiteY3" fmla="*/ 6807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" h="6807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4" name="Freeform: Shape 142">
              <a:extLst>
                <a:ext uri="{FF2B5EF4-FFF2-40B4-BE49-F238E27FC236}">
                  <a16:creationId xmlns="" xmlns:a16="http://schemas.microsoft.com/office/drawing/2014/main" id="{7DC72455-A3BA-45E3-A939-F5CD9449556B}"/>
                </a:ext>
              </a:extLst>
            </p:cNvPr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>
                <a:gd name="connsiteX0" fmla="*/ 6858 w 12102"/>
                <a:gd name="connsiteY0" fmla="*/ 0 h 6700"/>
                <a:gd name="connsiteX1" fmla="*/ 11144 w 12102"/>
                <a:gd name="connsiteY1" fmla="*/ 476 h 6700"/>
                <a:gd name="connsiteX2" fmla="*/ 10573 w 12102"/>
                <a:gd name="connsiteY2" fmla="*/ 3715 h 6700"/>
                <a:gd name="connsiteX3" fmla="*/ 0 w 12102"/>
                <a:gd name="connsiteY3" fmla="*/ 4572 h 6700"/>
                <a:gd name="connsiteX4" fmla="*/ 6858 w 12102"/>
                <a:gd name="connsiteY4" fmla="*/ 0 h 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2" h="670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5" name="Freeform: Shape 143">
              <a:extLst>
                <a:ext uri="{FF2B5EF4-FFF2-40B4-BE49-F238E27FC236}">
                  <a16:creationId xmlns="" xmlns:a16="http://schemas.microsoft.com/office/drawing/2014/main" id="{9E4D817A-5A0E-4FFA-B617-73E9A628230A}"/>
                </a:ext>
              </a:extLst>
            </p:cNvPr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>
                <a:gd name="connsiteX0" fmla="*/ 6858 w 6858"/>
                <a:gd name="connsiteY0" fmla="*/ 4572 h 4571"/>
                <a:gd name="connsiteX1" fmla="*/ 0 w 6858"/>
                <a:gd name="connsiteY1" fmla="*/ 4572 h 4571"/>
                <a:gd name="connsiteX2" fmla="*/ 6858 w 6858"/>
                <a:gd name="connsiteY2" fmla="*/ 0 h 4571"/>
                <a:gd name="connsiteX3" fmla="*/ 6858 w 6858"/>
                <a:gd name="connsiteY3" fmla="*/ 4572 h 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571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6" name="Freeform: Shape 144">
              <a:extLst>
                <a:ext uri="{FF2B5EF4-FFF2-40B4-BE49-F238E27FC236}">
                  <a16:creationId xmlns="" xmlns:a16="http://schemas.microsoft.com/office/drawing/2014/main" id="{815D9414-AB84-4213-95F9-DEF5193D3E62}"/>
                </a:ext>
              </a:extLst>
            </p:cNvPr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>
                <a:gd name="connsiteX0" fmla="*/ 11430 w 23224"/>
                <a:gd name="connsiteY0" fmla="*/ 27851 h 27851"/>
                <a:gd name="connsiteX1" fmla="*/ 6858 w 23224"/>
                <a:gd name="connsiteY1" fmla="*/ 23279 h 27851"/>
                <a:gd name="connsiteX2" fmla="*/ 4572 w 23224"/>
                <a:gd name="connsiteY2" fmla="*/ 16421 h 27851"/>
                <a:gd name="connsiteX3" fmla="*/ 0 w 23224"/>
                <a:gd name="connsiteY3" fmla="*/ 7277 h 27851"/>
                <a:gd name="connsiteX4" fmla="*/ 3143 w 23224"/>
                <a:gd name="connsiteY4" fmla="*/ 4991 h 27851"/>
                <a:gd name="connsiteX5" fmla="*/ 4001 w 23224"/>
                <a:gd name="connsiteY5" fmla="*/ 2229 h 27851"/>
                <a:gd name="connsiteX6" fmla="*/ 9144 w 23224"/>
                <a:gd name="connsiteY6" fmla="*/ 419 h 27851"/>
                <a:gd name="connsiteX7" fmla="*/ 20574 w 23224"/>
                <a:gd name="connsiteY7" fmla="*/ 7277 h 27851"/>
                <a:gd name="connsiteX8" fmla="*/ 15430 w 23224"/>
                <a:gd name="connsiteY8" fmla="*/ 23279 h 27851"/>
                <a:gd name="connsiteX9" fmla="*/ 11430 w 23224"/>
                <a:gd name="connsiteY9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4" h="27851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7" name="Freeform: Shape 145">
              <a:extLst>
                <a:ext uri="{FF2B5EF4-FFF2-40B4-BE49-F238E27FC236}">
                  <a16:creationId xmlns="" xmlns:a16="http://schemas.microsoft.com/office/drawing/2014/main" id="{0F181030-BD51-4561-8DC8-B76483A08677}"/>
                </a:ext>
              </a:extLst>
            </p:cNvPr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>
                <a:gd name="connsiteX0" fmla="*/ 12363 w 12362"/>
                <a:gd name="connsiteY0" fmla="*/ 0 h 6081"/>
                <a:gd name="connsiteX1" fmla="*/ 12363 w 12362"/>
                <a:gd name="connsiteY1" fmla="*/ 4572 h 6081"/>
                <a:gd name="connsiteX2" fmla="*/ 933 w 12362"/>
                <a:gd name="connsiteY2" fmla="*/ 4572 h 6081"/>
                <a:gd name="connsiteX3" fmla="*/ 1695 w 12362"/>
                <a:gd name="connsiteY3" fmla="*/ 667 h 6081"/>
                <a:gd name="connsiteX4" fmla="*/ 12363 w 12362"/>
                <a:gd name="connsiteY4" fmla="*/ 0 h 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2" h="6081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8" name="Freeform: Shape 146">
              <a:extLst>
                <a:ext uri="{FF2B5EF4-FFF2-40B4-BE49-F238E27FC236}">
                  <a16:creationId xmlns="" xmlns:a16="http://schemas.microsoft.com/office/drawing/2014/main" id="{38DB9987-8028-4030-9787-A28F2667153D}"/>
                </a:ext>
              </a:extLst>
            </p:cNvPr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>
                <a:gd name="connsiteX0" fmla="*/ 5215 w 7500"/>
                <a:gd name="connsiteY0" fmla="*/ 6858 h 9143"/>
                <a:gd name="connsiteX1" fmla="*/ 643 w 7500"/>
                <a:gd name="connsiteY1" fmla="*/ 9144 h 9143"/>
                <a:gd name="connsiteX2" fmla="*/ 71 w 7500"/>
                <a:gd name="connsiteY2" fmla="*/ 7620 h 9143"/>
                <a:gd name="connsiteX3" fmla="*/ 643 w 7500"/>
                <a:gd name="connsiteY3" fmla="*/ 6858 h 9143"/>
                <a:gd name="connsiteX4" fmla="*/ 643 w 7500"/>
                <a:gd name="connsiteY4" fmla="*/ 0 h 9143"/>
                <a:gd name="connsiteX5" fmla="*/ 7501 w 7500"/>
                <a:gd name="connsiteY5" fmla="*/ 4572 h 9143"/>
                <a:gd name="connsiteX6" fmla="*/ 5215 w 7500"/>
                <a:gd name="connsiteY6" fmla="*/ 6858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" h="9143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9" name="Freeform: Shape 147">
              <a:extLst>
                <a:ext uri="{FF2B5EF4-FFF2-40B4-BE49-F238E27FC236}">
                  <a16:creationId xmlns="" xmlns:a16="http://schemas.microsoft.com/office/drawing/2014/main" id="{7B76A181-C821-43C3-AAC1-A1D3A533C6E5}"/>
                </a:ext>
              </a:extLst>
            </p:cNvPr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>
                <a:gd name="connsiteX0" fmla="*/ 9144 w 9144"/>
                <a:gd name="connsiteY0" fmla="*/ 0 h 5808"/>
                <a:gd name="connsiteX1" fmla="*/ 9144 w 9144"/>
                <a:gd name="connsiteY1" fmla="*/ 2286 h 5808"/>
                <a:gd name="connsiteX2" fmla="*/ 9144 w 9144"/>
                <a:gd name="connsiteY2" fmla="*/ 2286 h 5808"/>
                <a:gd name="connsiteX3" fmla="*/ 0 w 9144"/>
                <a:gd name="connsiteY3" fmla="*/ 0 h 5808"/>
                <a:gd name="connsiteX4" fmla="*/ 0 w 9144"/>
                <a:gd name="connsiteY4" fmla="*/ 0 h 5808"/>
                <a:gd name="connsiteX5" fmla="*/ 9144 w 9144"/>
                <a:gd name="connsiteY5" fmla="*/ 0 h 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" h="5808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0" name="Freeform: Shape 148">
              <a:extLst>
                <a:ext uri="{FF2B5EF4-FFF2-40B4-BE49-F238E27FC236}">
                  <a16:creationId xmlns="" xmlns:a16="http://schemas.microsoft.com/office/drawing/2014/main" id="{7185B668-FE20-4D03-BB59-8D4FB19C14E9}"/>
                </a:ext>
              </a:extLst>
            </p:cNvPr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>
                <a:gd name="connsiteX0" fmla="*/ 25503 w 27391"/>
                <a:gd name="connsiteY0" fmla="*/ 11430 h 25050"/>
                <a:gd name="connsiteX1" fmla="*/ 14073 w 27391"/>
                <a:gd name="connsiteY1" fmla="*/ 18288 h 25050"/>
                <a:gd name="connsiteX2" fmla="*/ 4739 w 27391"/>
                <a:gd name="connsiteY2" fmla="*/ 24003 h 25050"/>
                <a:gd name="connsiteX3" fmla="*/ 643 w 27391"/>
                <a:gd name="connsiteY3" fmla="*/ 25051 h 25050"/>
                <a:gd name="connsiteX4" fmla="*/ 2738 w 27391"/>
                <a:gd name="connsiteY4" fmla="*/ 18193 h 25050"/>
                <a:gd name="connsiteX5" fmla="*/ 4643 w 27391"/>
                <a:gd name="connsiteY5" fmla="*/ 16002 h 25050"/>
                <a:gd name="connsiteX6" fmla="*/ 9501 w 27391"/>
                <a:gd name="connsiteY6" fmla="*/ 9144 h 25050"/>
                <a:gd name="connsiteX7" fmla="*/ 11787 w 27391"/>
                <a:gd name="connsiteY7" fmla="*/ 4572 h 25050"/>
                <a:gd name="connsiteX8" fmla="*/ 23217 w 27391"/>
                <a:gd name="connsiteY8" fmla="*/ 0 h 25050"/>
                <a:gd name="connsiteX9" fmla="*/ 25503 w 27391"/>
                <a:gd name="connsiteY9" fmla="*/ 11430 h 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91" h="2505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1" name="Freeform: Shape 149">
              <a:extLst>
                <a:ext uri="{FF2B5EF4-FFF2-40B4-BE49-F238E27FC236}">
                  <a16:creationId xmlns="" xmlns:a16="http://schemas.microsoft.com/office/drawing/2014/main" id="{12E6E6D9-E465-4EB9-99FA-001721ED67C9}"/>
                </a:ext>
              </a:extLst>
            </p:cNvPr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>
                <a:gd name="connsiteX0" fmla="*/ 6858 w 8356"/>
                <a:gd name="connsiteY0" fmla="*/ 964 h 10107"/>
                <a:gd name="connsiteX1" fmla="*/ 2286 w 8356"/>
                <a:gd name="connsiteY1" fmla="*/ 10108 h 10107"/>
                <a:gd name="connsiteX2" fmla="*/ 0 w 8356"/>
                <a:gd name="connsiteY2" fmla="*/ 5536 h 10107"/>
                <a:gd name="connsiteX3" fmla="*/ 6858 w 8356"/>
                <a:gd name="connsiteY3" fmla="*/ 964 h 1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6" h="10107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2" name="Freeform: Shape 150">
              <a:extLst>
                <a:ext uri="{FF2B5EF4-FFF2-40B4-BE49-F238E27FC236}">
                  <a16:creationId xmlns="" xmlns:a16="http://schemas.microsoft.com/office/drawing/2014/main" id="{A55B4EC8-64F7-480E-86B5-DDA6492C3B82}"/>
                </a:ext>
              </a:extLst>
            </p:cNvPr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>
                <a:gd name="connsiteX0" fmla="*/ 3662 w 5947"/>
                <a:gd name="connsiteY0" fmla="*/ 0 h 4572"/>
                <a:gd name="connsiteX1" fmla="*/ 5948 w 5947"/>
                <a:gd name="connsiteY1" fmla="*/ 4572 h 4572"/>
                <a:gd name="connsiteX2" fmla="*/ 3662 w 5947"/>
                <a:gd name="connsiteY2" fmla="*/ 4572 h 4572"/>
                <a:gd name="connsiteX3" fmla="*/ 42 w 5947"/>
                <a:gd name="connsiteY3" fmla="*/ 2762 h 4572"/>
                <a:gd name="connsiteX4" fmla="*/ 3662 w 5947"/>
                <a:gd name="connsiteY4" fmla="*/ 0 h 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4572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3" name="Freeform: Shape 151">
              <a:extLst>
                <a:ext uri="{FF2B5EF4-FFF2-40B4-BE49-F238E27FC236}">
                  <a16:creationId xmlns="" xmlns:a16="http://schemas.microsoft.com/office/drawing/2014/main" id="{D66FB573-3C10-47C7-A20C-80303CE97CF7}"/>
                </a:ext>
              </a:extLst>
            </p:cNvPr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>
                <a:gd name="connsiteX0" fmla="*/ 5015 w 17588"/>
                <a:gd name="connsiteY0" fmla="*/ 0 h 13716"/>
                <a:gd name="connsiteX1" fmla="*/ 14159 w 17588"/>
                <a:gd name="connsiteY1" fmla="*/ 2286 h 13716"/>
                <a:gd name="connsiteX2" fmla="*/ 17588 w 17588"/>
                <a:gd name="connsiteY2" fmla="*/ 13716 h 13716"/>
                <a:gd name="connsiteX3" fmla="*/ 9587 w 17588"/>
                <a:gd name="connsiteY3" fmla="*/ 6858 h 13716"/>
                <a:gd name="connsiteX4" fmla="*/ 5015 w 17588"/>
                <a:gd name="connsiteY4" fmla="*/ 11430 h 13716"/>
                <a:gd name="connsiteX5" fmla="*/ 5015 w 17588"/>
                <a:gd name="connsiteY5" fmla="*/ 0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8" h="13716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4" name="Freeform: Shape 152">
              <a:extLst>
                <a:ext uri="{FF2B5EF4-FFF2-40B4-BE49-F238E27FC236}">
                  <a16:creationId xmlns="" xmlns:a16="http://schemas.microsoft.com/office/drawing/2014/main" id="{0EC1CFAB-2CBE-439E-90E8-14E6BDF93F77}"/>
                </a:ext>
              </a:extLst>
            </p:cNvPr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>
                <a:gd name="connsiteX0" fmla="*/ 14042 w 20900"/>
                <a:gd name="connsiteY0" fmla="*/ 0 h 13620"/>
                <a:gd name="connsiteX1" fmla="*/ 18614 w 20900"/>
                <a:gd name="connsiteY1" fmla="*/ 2286 h 13620"/>
                <a:gd name="connsiteX2" fmla="*/ 20900 w 20900"/>
                <a:gd name="connsiteY2" fmla="*/ 2286 h 13620"/>
                <a:gd name="connsiteX3" fmla="*/ 18614 w 20900"/>
                <a:gd name="connsiteY3" fmla="*/ 6858 h 13620"/>
                <a:gd name="connsiteX4" fmla="*/ 422 w 20900"/>
                <a:gd name="connsiteY4" fmla="*/ 13621 h 13620"/>
                <a:gd name="connsiteX5" fmla="*/ 2612 w 20900"/>
                <a:gd name="connsiteY5" fmla="*/ 4572 h 13620"/>
                <a:gd name="connsiteX6" fmla="*/ 2612 w 20900"/>
                <a:gd name="connsiteY6" fmla="*/ 4572 h 13620"/>
                <a:gd name="connsiteX7" fmla="*/ 14042 w 20900"/>
                <a:gd name="connsiteY7" fmla="*/ 0 h 1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00" h="1362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5" name="Freeform: Shape 153">
              <a:extLst>
                <a:ext uri="{FF2B5EF4-FFF2-40B4-BE49-F238E27FC236}">
                  <a16:creationId xmlns="" xmlns:a16="http://schemas.microsoft.com/office/drawing/2014/main" id="{70F9DA4B-4247-441A-80E7-5E1AFD76F3D5}"/>
                </a:ext>
              </a:extLst>
            </p:cNvPr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>
                <a:gd name="connsiteX0" fmla="*/ 871 w 5520"/>
                <a:gd name="connsiteY0" fmla="*/ 71 h 6928"/>
                <a:gd name="connsiteX1" fmla="*/ 3157 w 5520"/>
                <a:gd name="connsiteY1" fmla="*/ 6929 h 6928"/>
                <a:gd name="connsiteX2" fmla="*/ 871 w 5520"/>
                <a:gd name="connsiteY2" fmla="*/ 4643 h 6928"/>
                <a:gd name="connsiteX3" fmla="*/ 109 w 5520"/>
                <a:gd name="connsiteY3" fmla="*/ 3119 h 6928"/>
                <a:gd name="connsiteX4" fmla="*/ 871 w 5520"/>
                <a:gd name="connsiteY4" fmla="*/ 2357 h 6928"/>
                <a:gd name="connsiteX5" fmla="*/ 871 w 5520"/>
                <a:gd name="connsiteY5" fmla="*/ 71 h 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0" h="6928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6" name="Freeform: Shape 154">
              <a:extLst>
                <a:ext uri="{FF2B5EF4-FFF2-40B4-BE49-F238E27FC236}">
                  <a16:creationId xmlns="" xmlns:a16="http://schemas.microsoft.com/office/drawing/2014/main" id="{283BCFA2-C01C-41B2-BBE7-686A62A9A44C}"/>
                </a:ext>
              </a:extLst>
            </p:cNvPr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>
                <a:gd name="connsiteX0" fmla="*/ 5452 w 5452"/>
                <a:gd name="connsiteY0" fmla="*/ 0 h 5333"/>
                <a:gd name="connsiteX1" fmla="*/ 5452 w 5452"/>
                <a:gd name="connsiteY1" fmla="*/ 2286 h 5333"/>
                <a:gd name="connsiteX2" fmla="*/ 1356 w 5452"/>
                <a:gd name="connsiteY2" fmla="*/ 5334 h 5333"/>
                <a:gd name="connsiteX3" fmla="*/ 23 w 5452"/>
                <a:gd name="connsiteY3" fmla="*/ 2857 h 5333"/>
                <a:gd name="connsiteX4" fmla="*/ 5452 w 5452"/>
                <a:gd name="connsiteY4" fmla="*/ 0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2" h="5333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7" name="Freeform: Shape 155">
              <a:extLst>
                <a:ext uri="{FF2B5EF4-FFF2-40B4-BE49-F238E27FC236}">
                  <a16:creationId xmlns="" xmlns:a16="http://schemas.microsoft.com/office/drawing/2014/main" id="{47ACBA49-2577-4C2B-ADAB-4DB8532D79E1}"/>
                </a:ext>
              </a:extLst>
            </p:cNvPr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>
                <a:gd name="connsiteX0" fmla="*/ 13716 w 13715"/>
                <a:gd name="connsiteY0" fmla="*/ 13716 h 18287"/>
                <a:gd name="connsiteX1" fmla="*/ 2286 w 13715"/>
                <a:gd name="connsiteY1" fmla="*/ 18288 h 18287"/>
                <a:gd name="connsiteX2" fmla="*/ 0 w 13715"/>
                <a:gd name="connsiteY2" fmla="*/ 16002 h 18287"/>
                <a:gd name="connsiteX3" fmla="*/ 0 w 13715"/>
                <a:gd name="connsiteY3" fmla="*/ 2286 h 18287"/>
                <a:gd name="connsiteX4" fmla="*/ 6858 w 13715"/>
                <a:gd name="connsiteY4" fmla="*/ 0 h 18287"/>
                <a:gd name="connsiteX5" fmla="*/ 9144 w 13715"/>
                <a:gd name="connsiteY5" fmla="*/ 10001 h 18287"/>
                <a:gd name="connsiteX6" fmla="*/ 8382 w 13715"/>
                <a:gd name="connsiteY6" fmla="*/ 12573 h 18287"/>
                <a:gd name="connsiteX7" fmla="*/ 13716 w 13715"/>
                <a:gd name="connsiteY7" fmla="*/ 13716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5" h="18287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618" name="Graphic 19325">
            <a:extLst>
              <a:ext uri="{FF2B5EF4-FFF2-40B4-BE49-F238E27FC236}">
                <a16:creationId xmlns="" xmlns:a16="http://schemas.microsoft.com/office/drawing/2014/main" id="{3F8B1ABC-326F-4BF6-A016-A5E0149DD6C5}"/>
              </a:ext>
            </a:extLst>
          </p:cNvPr>
          <p:cNvSpPr/>
          <p:nvPr/>
        </p:nvSpPr>
        <p:spPr>
          <a:xfrm>
            <a:off x="2575034" y="3355084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19" name="Graphic 19325">
            <a:extLst>
              <a:ext uri="{FF2B5EF4-FFF2-40B4-BE49-F238E27FC236}">
                <a16:creationId xmlns="" xmlns:a16="http://schemas.microsoft.com/office/drawing/2014/main" id="{801922E0-326C-4549-ABB5-F3E7F0691844}"/>
              </a:ext>
            </a:extLst>
          </p:cNvPr>
          <p:cNvSpPr/>
          <p:nvPr/>
        </p:nvSpPr>
        <p:spPr>
          <a:xfrm>
            <a:off x="4192232" y="5189340"/>
            <a:ext cx="426511" cy="38042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620" name="Graphic 15">
            <a:extLst>
              <a:ext uri="{FF2B5EF4-FFF2-40B4-BE49-F238E27FC236}">
                <a16:creationId xmlns="" xmlns:a16="http://schemas.microsoft.com/office/drawing/2014/main" id="{CB3E4E61-DED0-4D5D-A42B-CC9D75FEDFA3}"/>
              </a:ext>
            </a:extLst>
          </p:cNvPr>
          <p:cNvGrpSpPr/>
          <p:nvPr/>
        </p:nvGrpSpPr>
        <p:grpSpPr>
          <a:xfrm rot="21371935">
            <a:off x="4237951" y="221020"/>
            <a:ext cx="1380786" cy="1184465"/>
            <a:chOff x="8203691" y="2074073"/>
            <a:chExt cx="976788" cy="876866"/>
          </a:xfrm>
        </p:grpSpPr>
        <p:sp>
          <p:nvSpPr>
            <p:cNvPr id="621" name="Freeform: Shape 1194">
              <a:extLst>
                <a:ext uri="{FF2B5EF4-FFF2-40B4-BE49-F238E27FC236}">
                  <a16:creationId xmlns="" xmlns:a16="http://schemas.microsoft.com/office/drawing/2014/main" id="{B41F345E-DCE2-4808-A033-9851B7294046}"/>
                </a:ext>
              </a:extLst>
            </p:cNvPr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>
                <a:gd name="connsiteX0" fmla="*/ 738759 w 738758"/>
                <a:gd name="connsiteY0" fmla="*/ 6603 h 634777"/>
                <a:gd name="connsiteX1" fmla="*/ 672179 w 738758"/>
                <a:gd name="connsiteY1" fmla="*/ 1650 h 634777"/>
                <a:gd name="connsiteX2" fmla="*/ 255270 w 738758"/>
                <a:gd name="connsiteY2" fmla="*/ 131476 h 634777"/>
                <a:gd name="connsiteX3" fmla="*/ 0 w 738758"/>
                <a:gd name="connsiteY3" fmla="*/ 337216 h 634777"/>
                <a:gd name="connsiteX4" fmla="*/ 239839 w 738758"/>
                <a:gd name="connsiteY4" fmla="*/ 634777 h 634777"/>
                <a:gd name="connsiteX5" fmla="*/ 515683 w 738758"/>
                <a:gd name="connsiteY5" fmla="*/ 412464 h 634777"/>
                <a:gd name="connsiteX6" fmla="*/ 722947 w 738758"/>
                <a:gd name="connsiteY6" fmla="*/ 78231 h 634777"/>
                <a:gd name="connsiteX7" fmla="*/ 738759 w 738758"/>
                <a:gd name="connsiteY7" fmla="*/ 6603 h 6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758" h="634777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22" name="Freeform: Shape 1195">
              <a:extLst>
                <a:ext uri="{FF2B5EF4-FFF2-40B4-BE49-F238E27FC236}">
                  <a16:creationId xmlns="" xmlns:a16="http://schemas.microsoft.com/office/drawing/2014/main" id="{38AB8928-1A47-4993-94FF-E7D21729AD3E}"/>
                </a:ext>
              </a:extLst>
            </p:cNvPr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>
                <a:gd name="connsiteX0" fmla="*/ 387762 w 387762"/>
                <a:gd name="connsiteY0" fmla="*/ 68472 h 213238"/>
                <a:gd name="connsiteX1" fmla="*/ 387762 w 387762"/>
                <a:gd name="connsiteY1" fmla="*/ 68472 h 213238"/>
                <a:gd name="connsiteX2" fmla="*/ 129254 w 387762"/>
                <a:gd name="connsiteY2" fmla="*/ 40659 h 213238"/>
                <a:gd name="connsiteX3" fmla="*/ 0 w 387762"/>
                <a:gd name="connsiteY3" fmla="*/ 144767 h 213238"/>
                <a:gd name="connsiteX4" fmla="*/ 0 w 387762"/>
                <a:gd name="connsiteY4" fmla="*/ 144767 h 213238"/>
                <a:gd name="connsiteX5" fmla="*/ 258508 w 387762"/>
                <a:gd name="connsiteY5" fmla="*/ 172580 h 213238"/>
                <a:gd name="connsiteX6" fmla="*/ 387762 w 387762"/>
                <a:gd name="connsiteY6" fmla="*/ 68472 h 21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7762" h="213238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23" name="Freeform: Shape 1196">
              <a:extLst>
                <a:ext uri="{FF2B5EF4-FFF2-40B4-BE49-F238E27FC236}">
                  <a16:creationId xmlns="" xmlns:a16="http://schemas.microsoft.com/office/drawing/2014/main" id="{5D0F5645-9A82-4500-8B4E-5B74886781EA}"/>
                </a:ext>
              </a:extLst>
            </p:cNvPr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>
                <a:gd name="connsiteX0" fmla="*/ 197766 w 238464"/>
                <a:gd name="connsiteY0" fmla="*/ 0 h 362616"/>
                <a:gd name="connsiteX1" fmla="*/ 197766 w 238464"/>
                <a:gd name="connsiteY1" fmla="*/ 0 h 362616"/>
                <a:gd name="connsiteX2" fmla="*/ 169953 w 238464"/>
                <a:gd name="connsiteY2" fmla="*/ 258509 h 362616"/>
                <a:gd name="connsiteX3" fmla="*/ 40698 w 238464"/>
                <a:gd name="connsiteY3" fmla="*/ 362617 h 362616"/>
                <a:gd name="connsiteX4" fmla="*/ 40698 w 238464"/>
                <a:gd name="connsiteY4" fmla="*/ 362617 h 362616"/>
                <a:gd name="connsiteX5" fmla="*/ 68511 w 238464"/>
                <a:gd name="connsiteY5" fmla="*/ 104108 h 362616"/>
                <a:gd name="connsiteX6" fmla="*/ 197766 w 238464"/>
                <a:gd name="connsiteY6" fmla="*/ 0 h 36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464" h="362616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24" name="Freeform: Shape 1197">
              <a:extLst>
                <a:ext uri="{FF2B5EF4-FFF2-40B4-BE49-F238E27FC236}">
                  <a16:creationId xmlns="" xmlns:a16="http://schemas.microsoft.com/office/drawing/2014/main" id="{C1DBB0C4-1A59-43A5-9274-74073AA7EFFA}"/>
                </a:ext>
              </a:extLst>
            </p:cNvPr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>
                <a:gd name="connsiteX0" fmla="*/ 149399 w 257031"/>
                <a:gd name="connsiteY0" fmla="*/ 271081 h 305186"/>
                <a:gd name="connsiteX1" fmla="*/ 20240 w 257031"/>
                <a:gd name="connsiteY1" fmla="*/ 110871 h 305186"/>
                <a:gd name="connsiteX2" fmla="*/ 17192 w 257031"/>
                <a:gd name="connsiteY2" fmla="*/ 0 h 305186"/>
                <a:gd name="connsiteX3" fmla="*/ 17192 w 257031"/>
                <a:gd name="connsiteY3" fmla="*/ 0 h 305186"/>
                <a:gd name="connsiteX4" fmla="*/ 257031 w 257031"/>
                <a:gd name="connsiteY4" fmla="*/ 297561 h 305186"/>
                <a:gd name="connsiteX5" fmla="*/ 257031 w 257031"/>
                <a:gd name="connsiteY5" fmla="*/ 297561 h 305186"/>
                <a:gd name="connsiteX6" fmla="*/ 149399 w 257031"/>
                <a:gd name="connsiteY6" fmla="*/ 271081 h 30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031" h="305186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25" name="Freeform: Shape 1198">
              <a:extLst>
                <a:ext uri="{FF2B5EF4-FFF2-40B4-BE49-F238E27FC236}">
                  <a16:creationId xmlns="" xmlns:a16="http://schemas.microsoft.com/office/drawing/2014/main" id="{7392A522-86D4-47A9-96A3-9DD2AFF88993}"/>
                </a:ext>
              </a:extLst>
            </p:cNvPr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>
                <a:gd name="connsiteX0" fmla="*/ 179832 w 258127"/>
                <a:gd name="connsiteY0" fmla="*/ 241644 h 241644"/>
                <a:gd name="connsiteX1" fmla="*/ 0 w 258127"/>
                <a:gd name="connsiteY1" fmla="*/ 18569 h 241644"/>
                <a:gd name="connsiteX2" fmla="*/ 191548 w 258127"/>
                <a:gd name="connsiteY2" fmla="*/ 1614 h 241644"/>
                <a:gd name="connsiteX3" fmla="*/ 258128 w 258127"/>
                <a:gd name="connsiteY3" fmla="*/ 6567 h 241644"/>
                <a:gd name="connsiteX4" fmla="*/ 242221 w 258127"/>
                <a:gd name="connsiteY4" fmla="*/ 78291 h 241644"/>
                <a:gd name="connsiteX5" fmla="*/ 179832 w 258127"/>
                <a:gd name="connsiteY5" fmla="*/ 241644 h 24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127" h="241644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63" name="Freeform: Shape 1199">
              <a:extLst>
                <a:ext uri="{FF2B5EF4-FFF2-40B4-BE49-F238E27FC236}">
                  <a16:creationId xmlns="" xmlns:a16="http://schemas.microsoft.com/office/drawing/2014/main" id="{18DB7B23-AE07-4D6E-8E83-9736CB780940}"/>
                </a:ext>
              </a:extLst>
            </p:cNvPr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>
                <a:gd name="connsiteX0" fmla="*/ 275643 w 275643"/>
                <a:gd name="connsiteY0" fmla="*/ 137822 h 275643"/>
                <a:gd name="connsiteX1" fmla="*/ 137822 w 275643"/>
                <a:gd name="connsiteY1" fmla="*/ 275643 h 275643"/>
                <a:gd name="connsiteX2" fmla="*/ 1 w 275643"/>
                <a:gd name="connsiteY2" fmla="*/ 137822 h 275643"/>
                <a:gd name="connsiteX3" fmla="*/ 137822 w 275643"/>
                <a:gd name="connsiteY3" fmla="*/ 0 h 275643"/>
                <a:gd name="connsiteX4" fmla="*/ 275643 w 275643"/>
                <a:gd name="connsiteY4" fmla="*/ 137822 h 2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643" h="275643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64" name="Freeform: Shape 1200">
              <a:extLst>
                <a:ext uri="{FF2B5EF4-FFF2-40B4-BE49-F238E27FC236}">
                  <a16:creationId xmlns="" xmlns:a16="http://schemas.microsoft.com/office/drawing/2014/main" id="{D8EAC51B-46AC-4D64-A17D-B830D045CA75}"/>
                </a:ext>
              </a:extLst>
            </p:cNvPr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>
                <a:gd name="connsiteX0" fmla="*/ 183071 w 183070"/>
                <a:gd name="connsiteY0" fmla="*/ 91535 h 183070"/>
                <a:gd name="connsiteX1" fmla="*/ 91535 w 183070"/>
                <a:gd name="connsiteY1" fmla="*/ 183071 h 183070"/>
                <a:gd name="connsiteX2" fmla="*/ 0 w 183070"/>
                <a:gd name="connsiteY2" fmla="*/ 91535 h 183070"/>
                <a:gd name="connsiteX3" fmla="*/ 91535 w 183070"/>
                <a:gd name="connsiteY3" fmla="*/ 0 h 183070"/>
                <a:gd name="connsiteX4" fmla="*/ 183071 w 183070"/>
                <a:gd name="connsiteY4" fmla="*/ 91535 h 1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070" h="18307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65" name="Freeform: Shape 1201">
              <a:extLst>
                <a:ext uri="{FF2B5EF4-FFF2-40B4-BE49-F238E27FC236}">
                  <a16:creationId xmlns="" xmlns:a16="http://schemas.microsoft.com/office/drawing/2014/main" id="{1CCF1D78-FCF7-443A-9329-315A061000BB}"/>
                </a:ext>
              </a:extLst>
            </p:cNvPr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>
                <a:gd name="connsiteX0" fmla="*/ 179546 w 179548"/>
                <a:gd name="connsiteY0" fmla="*/ 58579 h 58578"/>
                <a:gd name="connsiteX1" fmla="*/ 0 w 179548"/>
                <a:gd name="connsiteY1" fmla="*/ 32385 h 58578"/>
                <a:gd name="connsiteX2" fmla="*/ 16669 w 179548"/>
                <a:gd name="connsiteY2" fmla="*/ 0 h 58578"/>
                <a:gd name="connsiteX3" fmla="*/ 172879 w 179548"/>
                <a:gd name="connsiteY3" fmla="*/ 22765 h 58578"/>
                <a:gd name="connsiteX4" fmla="*/ 179546 w 179548"/>
                <a:gd name="connsiteY4" fmla="*/ 58579 h 5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48" h="58578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66" name="Freeform: Shape 1202">
              <a:extLst>
                <a:ext uri="{FF2B5EF4-FFF2-40B4-BE49-F238E27FC236}">
                  <a16:creationId xmlns="" xmlns:a16="http://schemas.microsoft.com/office/drawing/2014/main" id="{67DF67E7-2F9D-49BB-A09E-EA973F93EE64}"/>
                </a:ext>
              </a:extLst>
            </p:cNvPr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>
                <a:gd name="connsiteX0" fmla="*/ 148972 w 179452"/>
                <a:gd name="connsiteY0" fmla="*/ 71819 h 75247"/>
                <a:gd name="connsiteX1" fmla="*/ 144400 w 179452"/>
                <a:gd name="connsiteY1" fmla="*/ 75248 h 75247"/>
                <a:gd name="connsiteX2" fmla="*/ 19623 w 179452"/>
                <a:gd name="connsiteY2" fmla="*/ 57150 h 75247"/>
                <a:gd name="connsiteX3" fmla="*/ 1 w 179452"/>
                <a:gd name="connsiteY3" fmla="*/ 0 h 75247"/>
                <a:gd name="connsiteX4" fmla="*/ 179452 w 179452"/>
                <a:gd name="connsiteY4" fmla="*/ 26098 h 75247"/>
                <a:gd name="connsiteX5" fmla="*/ 148972 w 179452"/>
                <a:gd name="connsiteY5" fmla="*/ 71819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52" h="75247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67" name="Freeform: Shape 1203">
              <a:extLst>
                <a:ext uri="{FF2B5EF4-FFF2-40B4-BE49-F238E27FC236}">
                  <a16:creationId xmlns="" xmlns:a16="http://schemas.microsoft.com/office/drawing/2014/main" id="{29ACF767-6DF9-4D1E-8532-AD3D0E143074}"/>
                </a:ext>
              </a:extLst>
            </p:cNvPr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>
                <a:gd name="connsiteX0" fmla="*/ 323406 w 323405"/>
                <a:gd name="connsiteY0" fmla="*/ 169831 h 312396"/>
                <a:gd name="connsiteX1" fmla="*/ 186532 w 323405"/>
                <a:gd name="connsiteY1" fmla="*/ 0 h 312396"/>
                <a:gd name="connsiteX2" fmla="*/ 10033 w 323405"/>
                <a:gd name="connsiteY2" fmla="*/ 282321 h 312396"/>
                <a:gd name="connsiteX3" fmla="*/ 323406 w 323405"/>
                <a:gd name="connsiteY3" fmla="*/ 169831 h 31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405" h="312396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68" name="Freeform: Shape 1204">
              <a:extLst>
                <a:ext uri="{FF2B5EF4-FFF2-40B4-BE49-F238E27FC236}">
                  <a16:creationId xmlns="" xmlns:a16="http://schemas.microsoft.com/office/drawing/2014/main" id="{A566BF91-3A65-4535-BCE1-24BBE8D10078}"/>
                </a:ext>
              </a:extLst>
            </p:cNvPr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>
                <a:gd name="connsiteX0" fmla="*/ 0 w 228123"/>
                <a:gd name="connsiteY0" fmla="*/ 201263 h 205650"/>
                <a:gd name="connsiteX1" fmla="*/ 36290 w 228123"/>
                <a:gd name="connsiteY1" fmla="*/ 90678 h 205650"/>
                <a:gd name="connsiteX2" fmla="*/ 148209 w 228123"/>
                <a:gd name="connsiteY2" fmla="*/ 0 h 205650"/>
                <a:gd name="connsiteX3" fmla="*/ 228123 w 228123"/>
                <a:gd name="connsiteY3" fmla="*/ 99250 h 205650"/>
                <a:gd name="connsiteX4" fmla="*/ 115728 w 228123"/>
                <a:gd name="connsiteY4" fmla="*/ 189357 h 205650"/>
                <a:gd name="connsiteX5" fmla="*/ 0 w 228123"/>
                <a:gd name="connsiteY5" fmla="*/ 201263 h 20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123" h="20565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69" name="Freeform: Shape 1205">
              <a:extLst>
                <a:ext uri="{FF2B5EF4-FFF2-40B4-BE49-F238E27FC236}">
                  <a16:creationId xmlns="" xmlns:a16="http://schemas.microsoft.com/office/drawing/2014/main" id="{896A063E-6B47-4B17-A8A2-CCE7DFD377AC}"/>
                </a:ext>
              </a:extLst>
            </p:cNvPr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>
                <a:gd name="connsiteX0" fmla="*/ 3339 w 275663"/>
                <a:gd name="connsiteY0" fmla="*/ 222319 h 227943"/>
                <a:gd name="connsiteX1" fmla="*/ 3339 w 275663"/>
                <a:gd name="connsiteY1" fmla="*/ 222319 h 227943"/>
                <a:gd name="connsiteX2" fmla="*/ 5625 w 275663"/>
                <a:gd name="connsiteY2" fmla="*/ 201173 h 227943"/>
                <a:gd name="connsiteX3" fmla="*/ 251180 w 275663"/>
                <a:gd name="connsiteY3" fmla="*/ 3339 h 227943"/>
                <a:gd name="connsiteX4" fmla="*/ 272325 w 275663"/>
                <a:gd name="connsiteY4" fmla="*/ 5625 h 227943"/>
                <a:gd name="connsiteX5" fmla="*/ 272325 w 275663"/>
                <a:gd name="connsiteY5" fmla="*/ 5625 h 227943"/>
                <a:gd name="connsiteX6" fmla="*/ 270039 w 275663"/>
                <a:gd name="connsiteY6" fmla="*/ 26771 h 227943"/>
                <a:gd name="connsiteX7" fmla="*/ 24484 w 275663"/>
                <a:gd name="connsiteY7" fmla="*/ 224605 h 227943"/>
                <a:gd name="connsiteX8" fmla="*/ 3339 w 275663"/>
                <a:gd name="connsiteY8" fmla="*/ 222319 h 22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663" h="227943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683" name="Graphic 19322">
            <a:extLst>
              <a:ext uri="{FF2B5EF4-FFF2-40B4-BE49-F238E27FC236}">
                <a16:creationId xmlns=""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9018844">
            <a:off x="6936907" y="3417074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>
                <a:lumMod val="50000"/>
              </a:schemeClr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27" name="Graphic 19325">
            <a:extLst>
              <a:ext uri="{FF2B5EF4-FFF2-40B4-BE49-F238E27FC236}">
                <a16:creationId xmlns=""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954699" y="5304240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439" name="Group 893">
            <a:extLst>
              <a:ext uri="{FF2B5EF4-FFF2-40B4-BE49-F238E27FC236}">
                <a16:creationId xmlns="" xmlns:a16="http://schemas.microsoft.com/office/drawing/2014/main" id="{B79E7595-F65B-442C-B805-CC0D982ABF8D}"/>
              </a:ext>
            </a:extLst>
          </p:cNvPr>
          <p:cNvGrpSpPr/>
          <p:nvPr/>
        </p:nvGrpSpPr>
        <p:grpSpPr>
          <a:xfrm>
            <a:off x="10682177" y="3487020"/>
            <a:ext cx="1452629" cy="1067444"/>
            <a:chOff x="-403127" y="371217"/>
            <a:chExt cx="1204344" cy="852926"/>
          </a:xfrm>
        </p:grpSpPr>
        <p:grpSp>
          <p:nvGrpSpPr>
            <p:cNvPr id="440" name="Graphic 876">
              <a:extLst>
                <a:ext uri="{FF2B5EF4-FFF2-40B4-BE49-F238E27FC236}">
                  <a16:creationId xmlns="" xmlns:a16="http://schemas.microsoft.com/office/drawing/2014/main" id="{B6E6A1E0-EBC7-4163-A639-43ED1A5BFB28}"/>
                </a:ext>
              </a:extLst>
            </p:cNvPr>
            <p:cNvGrpSpPr/>
            <p:nvPr/>
          </p:nvGrpSpPr>
          <p:grpSpPr>
            <a:xfrm flipH="1">
              <a:off x="-403127" y="400231"/>
              <a:ext cx="1182052" cy="823912"/>
              <a:chOff x="-380835" y="371217"/>
              <a:chExt cx="1182052" cy="823912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449" name="Graphic 876">
                <a:extLst>
                  <a:ext uri="{FF2B5EF4-FFF2-40B4-BE49-F238E27FC236}">
                    <a16:creationId xmlns="" xmlns:a16="http://schemas.microsoft.com/office/drawing/2014/main" id="{8B057DBF-0874-4F0D-BCAC-13A8004E5E82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  <a:grpFill/>
            </p:grpSpPr>
            <p:sp>
              <p:nvSpPr>
                <p:cNvPr id="453" name="Freeform: Shape 890">
                  <a:extLst>
                    <a:ext uri="{FF2B5EF4-FFF2-40B4-BE49-F238E27FC236}">
                      <a16:creationId xmlns="" xmlns:a16="http://schemas.microsoft.com/office/drawing/2014/main" id="{21C4F6DA-71AA-462F-80EE-557B61034352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54" name="Freeform: Shape 891">
                  <a:extLst>
                    <a:ext uri="{FF2B5EF4-FFF2-40B4-BE49-F238E27FC236}">
                      <a16:creationId xmlns="" xmlns:a16="http://schemas.microsoft.com/office/drawing/2014/main" id="{D25A437A-8565-46A4-ACD1-D99FB4715232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55" name="Freeform: Shape 892">
                  <a:extLst>
                    <a:ext uri="{FF2B5EF4-FFF2-40B4-BE49-F238E27FC236}">
                      <a16:creationId xmlns="" xmlns:a16="http://schemas.microsoft.com/office/drawing/2014/main" id="{88A31EF2-DB3D-4380-8BF2-58C6DA8E59B9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450" name="Graphic 876">
                <a:extLst>
                  <a:ext uri="{FF2B5EF4-FFF2-40B4-BE49-F238E27FC236}">
                    <a16:creationId xmlns="" xmlns:a16="http://schemas.microsoft.com/office/drawing/2014/main" id="{B9222F20-7012-4B7B-B6A1-7A711052FEF9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grpFill/>
            </p:grpSpPr>
            <p:sp>
              <p:nvSpPr>
                <p:cNvPr id="451" name="Freeform: Shape 888">
                  <a:extLst>
                    <a:ext uri="{FF2B5EF4-FFF2-40B4-BE49-F238E27FC236}">
                      <a16:creationId xmlns="" xmlns:a16="http://schemas.microsoft.com/office/drawing/2014/main" id="{8A4677F1-CE82-4FA8-8B79-7B7234845075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52" name="Freeform: Shape 889">
                  <a:extLst>
                    <a:ext uri="{FF2B5EF4-FFF2-40B4-BE49-F238E27FC236}">
                      <a16:creationId xmlns="" xmlns:a16="http://schemas.microsoft.com/office/drawing/2014/main" id="{3D87F01F-99AD-45AA-87E4-3134B052F3F6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441" name="Graphic 876">
              <a:extLst>
                <a:ext uri="{FF2B5EF4-FFF2-40B4-BE49-F238E27FC236}">
                  <a16:creationId xmlns="" xmlns:a16="http://schemas.microsoft.com/office/drawing/2014/main" id="{5A49151D-777E-436E-B1DE-8E3625BD9FC7}"/>
                </a:ext>
              </a:extLst>
            </p:cNvPr>
            <p:cNvGrpSpPr/>
            <p:nvPr/>
          </p:nvGrpSpPr>
          <p:grpSpPr>
            <a:xfrm flipH="1">
              <a:off x="-380835" y="371217"/>
              <a:ext cx="1182052" cy="823912"/>
              <a:chOff x="-380835" y="371217"/>
              <a:chExt cx="1182052" cy="823912"/>
            </a:xfrm>
          </p:grpSpPr>
          <p:grpSp>
            <p:nvGrpSpPr>
              <p:cNvPr id="442" name="Graphic 876">
                <a:extLst>
                  <a:ext uri="{FF2B5EF4-FFF2-40B4-BE49-F238E27FC236}">
                    <a16:creationId xmlns="" xmlns:a16="http://schemas.microsoft.com/office/drawing/2014/main" id="{5A49151D-777E-436E-B1DE-8E3625BD9FC7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</p:grpSpPr>
            <p:sp>
              <p:nvSpPr>
                <p:cNvPr id="446" name="Freeform: Shape 879">
                  <a:extLst>
                    <a:ext uri="{FF2B5EF4-FFF2-40B4-BE49-F238E27FC236}">
                      <a16:creationId xmlns="" xmlns:a16="http://schemas.microsoft.com/office/drawing/2014/main" id="{351BF039-617F-4162-97CB-3CB57E07CC3D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7" name="Freeform: Shape 880">
                  <a:extLst>
                    <a:ext uri="{FF2B5EF4-FFF2-40B4-BE49-F238E27FC236}">
                      <a16:creationId xmlns="" xmlns:a16="http://schemas.microsoft.com/office/drawing/2014/main" id="{2F562CE5-7C18-4F27-AD8E-E7E99C7BF91A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8" name="Freeform: Shape 881">
                  <a:extLst>
                    <a:ext uri="{FF2B5EF4-FFF2-40B4-BE49-F238E27FC236}">
                      <a16:creationId xmlns="" xmlns:a16="http://schemas.microsoft.com/office/drawing/2014/main" id="{941A8018-C021-4BB0-9695-C0C088DE7128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solidFill>
                  <a:srgbClr val="484D5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443" name="Graphic 876">
                <a:extLst>
                  <a:ext uri="{FF2B5EF4-FFF2-40B4-BE49-F238E27FC236}">
                    <a16:creationId xmlns="" xmlns:a16="http://schemas.microsoft.com/office/drawing/2014/main" id="{5A49151D-777E-436E-B1DE-8E3625BD9FC7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solidFill>
                <a:srgbClr val="FFD524"/>
              </a:solidFill>
            </p:grpSpPr>
            <p:sp>
              <p:nvSpPr>
                <p:cNvPr id="444" name="Freeform: Shape 883">
                  <a:extLst>
                    <a:ext uri="{FF2B5EF4-FFF2-40B4-BE49-F238E27FC236}">
                      <a16:creationId xmlns="" xmlns:a16="http://schemas.microsoft.com/office/drawing/2014/main" id="{2EEEDBB1-AABD-4B40-8500-C56D59831520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5" name="Freeform: Shape 884">
                  <a:extLst>
                    <a:ext uri="{FF2B5EF4-FFF2-40B4-BE49-F238E27FC236}">
                      <a16:creationId xmlns="" xmlns:a16="http://schemas.microsoft.com/office/drawing/2014/main" id="{C62E69BC-C5B4-4278-A57A-2C0AE67DCDCE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684" name="Graphic 44232">
            <a:extLst>
              <a:ext uri="{FF2B5EF4-FFF2-40B4-BE49-F238E27FC236}">
                <a16:creationId xmlns="" xmlns:a16="http://schemas.microsoft.com/office/drawing/2014/main" id="{89820610-7C7D-4C10-BEC0-0D1E5F3BB7FF}"/>
              </a:ext>
            </a:extLst>
          </p:cNvPr>
          <p:cNvGrpSpPr/>
          <p:nvPr/>
        </p:nvGrpSpPr>
        <p:grpSpPr>
          <a:xfrm rot="21160710">
            <a:off x="163830" y="4515176"/>
            <a:ext cx="3992787" cy="3680171"/>
            <a:chOff x="696549" y="4578468"/>
            <a:chExt cx="854163" cy="810703"/>
          </a:xfrm>
        </p:grpSpPr>
        <p:grpSp>
          <p:nvGrpSpPr>
            <p:cNvPr id="685" name="Graphic 44232">
              <a:extLst>
                <a:ext uri="{FF2B5EF4-FFF2-40B4-BE49-F238E27FC236}">
                  <a16:creationId xmlns=""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719218" y="4625163"/>
              <a:ext cx="831493" cy="764007"/>
              <a:chOff x="719218" y="4625163"/>
              <a:chExt cx="831493" cy="764007"/>
            </a:xfrm>
            <a:solidFill>
              <a:srgbClr val="F4C63C"/>
            </a:solidFill>
          </p:grpSpPr>
          <p:sp>
            <p:nvSpPr>
              <p:cNvPr id="699" name="Freeform: Shape 44235">
                <a:extLst>
                  <a:ext uri="{FF2B5EF4-FFF2-40B4-BE49-F238E27FC236}">
                    <a16:creationId xmlns="" xmlns:a16="http://schemas.microsoft.com/office/drawing/2014/main" id="{75AA11F5-A09D-4396-AF1E-1EF79E99573D}"/>
                  </a:ext>
                </a:extLst>
              </p:cNvPr>
              <p:cNvSpPr/>
              <p:nvPr/>
            </p:nvSpPr>
            <p:spPr>
              <a:xfrm>
                <a:off x="719218" y="4631187"/>
                <a:ext cx="808951" cy="757983"/>
              </a:xfrm>
              <a:custGeom>
                <a:avLst/>
                <a:gdLst>
                  <a:gd name="connsiteX0" fmla="*/ 246468 w 808951"/>
                  <a:gd name="connsiteY0" fmla="*/ 11564 h 757983"/>
                  <a:gd name="connsiteX1" fmla="*/ 283997 w 808951"/>
                  <a:gd name="connsiteY1" fmla="*/ 4420 h 757983"/>
                  <a:gd name="connsiteX2" fmla="*/ 518598 w 808951"/>
                  <a:gd name="connsiteY2" fmla="*/ 155106 h 757983"/>
                  <a:gd name="connsiteX3" fmla="*/ 519741 w 808951"/>
                  <a:gd name="connsiteY3" fmla="*/ 153582 h 757983"/>
                  <a:gd name="connsiteX4" fmla="*/ 547458 w 808951"/>
                  <a:gd name="connsiteY4" fmla="*/ 173680 h 757983"/>
                  <a:gd name="connsiteX5" fmla="*/ 548982 w 808951"/>
                  <a:gd name="connsiteY5" fmla="*/ 174823 h 757983"/>
                  <a:gd name="connsiteX6" fmla="*/ 549363 w 808951"/>
                  <a:gd name="connsiteY6" fmla="*/ 175108 h 757983"/>
                  <a:gd name="connsiteX7" fmla="*/ 550983 w 808951"/>
                  <a:gd name="connsiteY7" fmla="*/ 176251 h 757983"/>
                  <a:gd name="connsiteX8" fmla="*/ 578605 w 808951"/>
                  <a:gd name="connsiteY8" fmla="*/ 196349 h 757983"/>
                  <a:gd name="connsiteX9" fmla="*/ 577653 w 808951"/>
                  <a:gd name="connsiteY9" fmla="*/ 197778 h 757983"/>
                  <a:gd name="connsiteX10" fmla="*/ 798633 w 808951"/>
                  <a:gd name="connsiteY10" fmla="*/ 376086 h 757983"/>
                  <a:gd name="connsiteX11" fmla="*/ 803586 w 808951"/>
                  <a:gd name="connsiteY11" fmla="*/ 414091 h 757983"/>
                  <a:gd name="connsiteX12" fmla="*/ 562508 w 808951"/>
                  <a:gd name="connsiteY12" fmla="*/ 746418 h 757983"/>
                  <a:gd name="connsiteX13" fmla="*/ 521360 w 808951"/>
                  <a:gd name="connsiteY13" fmla="*/ 750799 h 757983"/>
                  <a:gd name="connsiteX14" fmla="*/ 294855 w 808951"/>
                  <a:gd name="connsiteY14" fmla="*/ 565824 h 757983"/>
                  <a:gd name="connsiteX15" fmla="*/ 268281 w 808951"/>
                  <a:gd name="connsiteY15" fmla="*/ 562681 h 757983"/>
                  <a:gd name="connsiteX16" fmla="*/ 267900 w 808951"/>
                  <a:gd name="connsiteY16" fmla="*/ 562395 h 757983"/>
                  <a:gd name="connsiteX17" fmla="*/ 256089 w 808951"/>
                  <a:gd name="connsiteY17" fmla="*/ 536963 h 757983"/>
                  <a:gd name="connsiteX18" fmla="*/ 13963 w 808951"/>
                  <a:gd name="connsiteY18" fmla="*/ 384468 h 757983"/>
                  <a:gd name="connsiteX19" fmla="*/ 5295 w 808951"/>
                  <a:gd name="connsiteY19" fmla="*/ 343987 h 757983"/>
                  <a:gd name="connsiteX20" fmla="*/ 246468 w 808951"/>
                  <a:gd name="connsiteY20" fmla="*/ 11564 h 75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8951" h="757983">
                    <a:moveTo>
                      <a:pt x="246468" y="11564"/>
                    </a:moveTo>
                    <a:cubicBezTo>
                      <a:pt x="255136" y="-437"/>
                      <a:pt x="271614" y="-3581"/>
                      <a:pt x="283997" y="4420"/>
                    </a:cubicBezTo>
                    <a:lnTo>
                      <a:pt x="518598" y="155106"/>
                    </a:lnTo>
                    <a:lnTo>
                      <a:pt x="519741" y="153582"/>
                    </a:lnTo>
                    <a:lnTo>
                      <a:pt x="547458" y="173680"/>
                    </a:lnTo>
                    <a:lnTo>
                      <a:pt x="548982" y="174823"/>
                    </a:lnTo>
                    <a:lnTo>
                      <a:pt x="549363" y="175108"/>
                    </a:lnTo>
                    <a:lnTo>
                      <a:pt x="550983" y="176251"/>
                    </a:lnTo>
                    <a:lnTo>
                      <a:pt x="578605" y="196349"/>
                    </a:lnTo>
                    <a:lnTo>
                      <a:pt x="577653" y="197778"/>
                    </a:lnTo>
                    <a:lnTo>
                      <a:pt x="798633" y="376086"/>
                    </a:lnTo>
                    <a:cubicBezTo>
                      <a:pt x="810158" y="385325"/>
                      <a:pt x="812349" y="402089"/>
                      <a:pt x="803586" y="414091"/>
                    </a:cubicBezTo>
                    <a:lnTo>
                      <a:pt x="562508" y="746418"/>
                    </a:lnTo>
                    <a:cubicBezTo>
                      <a:pt x="552792" y="759848"/>
                      <a:pt x="533552" y="761944"/>
                      <a:pt x="521360" y="750799"/>
                    </a:cubicBezTo>
                    <a:cubicBezTo>
                      <a:pt x="437730" y="674885"/>
                      <a:pt x="332479" y="572777"/>
                      <a:pt x="294855" y="565824"/>
                    </a:cubicBezTo>
                    <a:lnTo>
                      <a:pt x="268281" y="562681"/>
                    </a:lnTo>
                    <a:lnTo>
                      <a:pt x="267900" y="562395"/>
                    </a:lnTo>
                    <a:lnTo>
                      <a:pt x="256089" y="536963"/>
                    </a:lnTo>
                    <a:cubicBezTo>
                      <a:pt x="255517" y="520009"/>
                      <a:pt x="128073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468" y="1156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44236">
                <a:extLst>
                  <a:ext uri="{FF2B5EF4-FFF2-40B4-BE49-F238E27FC236}">
                    <a16:creationId xmlns="" xmlns:a16="http://schemas.microsoft.com/office/drawing/2014/main" id="{0C6E3D8F-EE85-4FA1-93F3-F3CE86F38328}"/>
                  </a:ext>
                </a:extLst>
              </p:cNvPr>
              <p:cNvSpPr/>
              <p:nvPr/>
            </p:nvSpPr>
            <p:spPr>
              <a:xfrm rot="-8642603">
                <a:off x="1099429" y="4871166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1" name="Freeform: Shape 44237">
                <a:extLst>
                  <a:ext uri="{FF2B5EF4-FFF2-40B4-BE49-F238E27FC236}">
                    <a16:creationId xmlns="" xmlns:a16="http://schemas.microsoft.com/office/drawing/2014/main" id="{87F45737-688F-47B2-B1C8-5DD9B8F87423}"/>
                  </a:ext>
                </a:extLst>
              </p:cNvPr>
              <p:cNvSpPr/>
              <p:nvPr/>
            </p:nvSpPr>
            <p:spPr>
              <a:xfrm rot="-8642603">
                <a:off x="836216" y="4680349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4 h 435503"/>
                  <a:gd name="connsiteX3" fmla="*/ 0 w 329294"/>
                  <a:gd name="connsiteY3" fmla="*/ 435504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4"/>
                    </a:lnTo>
                    <a:lnTo>
                      <a:pt x="0" y="43550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44238">
                <a:extLst>
                  <a:ext uri="{FF2B5EF4-FFF2-40B4-BE49-F238E27FC236}">
                    <a16:creationId xmlns="" xmlns:a16="http://schemas.microsoft.com/office/drawing/2014/main" id="{2DB47529-7846-40E6-B9EC-38B3641453A1}"/>
                  </a:ext>
                </a:extLst>
              </p:cNvPr>
              <p:cNvSpPr/>
              <p:nvPr/>
            </p:nvSpPr>
            <p:spPr>
              <a:xfrm>
                <a:off x="742230" y="4634465"/>
                <a:ext cx="515874" cy="523684"/>
              </a:xfrm>
              <a:custGeom>
                <a:avLst/>
                <a:gdLst>
                  <a:gd name="connsiteX0" fmla="*/ 269367 w 515874"/>
                  <a:gd name="connsiteY0" fmla="*/ 523685 h 523684"/>
                  <a:gd name="connsiteX1" fmla="*/ 0 w 515874"/>
                  <a:gd name="connsiteY1" fmla="*/ 339757 h 523684"/>
                  <a:gd name="connsiteX2" fmla="*/ 246507 w 515874"/>
                  <a:gd name="connsiteY2" fmla="*/ 0 h 523684"/>
                  <a:gd name="connsiteX3" fmla="*/ 515874 w 515874"/>
                  <a:gd name="connsiteY3" fmla="*/ 184023 h 523684"/>
                  <a:gd name="connsiteX4" fmla="*/ 269367 w 515874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874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507" y="0"/>
                    </a:lnTo>
                    <a:cubicBezTo>
                      <a:pt x="347948" y="50768"/>
                      <a:pt x="465773" y="78677"/>
                      <a:pt x="515874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3" name="Freeform: Shape 44239">
                <a:extLst>
                  <a:ext uri="{FF2B5EF4-FFF2-40B4-BE49-F238E27FC236}">
                    <a16:creationId xmlns="" xmlns:a16="http://schemas.microsoft.com/office/drawing/2014/main" id="{DA18B2EF-2102-4960-9807-D761F478AFA9}"/>
                  </a:ext>
                </a:extLst>
              </p:cNvPr>
              <p:cNvSpPr/>
              <p:nvPr/>
            </p:nvSpPr>
            <p:spPr>
              <a:xfrm>
                <a:off x="1011597" y="4818392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1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4" name="Freeform: Shape 44240">
                <a:extLst>
                  <a:ext uri="{FF2B5EF4-FFF2-40B4-BE49-F238E27FC236}">
                    <a16:creationId xmlns="" xmlns:a16="http://schemas.microsoft.com/office/drawing/2014/main" id="{09676CEC-E4C1-463C-8D77-C4DC6EAD7667}"/>
                  </a:ext>
                </a:extLst>
              </p:cNvPr>
              <p:cNvSpPr/>
              <p:nvPr/>
            </p:nvSpPr>
            <p:spPr>
              <a:xfrm>
                <a:off x="1011597" y="4818488"/>
                <a:ext cx="539114" cy="483584"/>
              </a:xfrm>
              <a:custGeom>
                <a:avLst/>
                <a:gdLst>
                  <a:gd name="connsiteX0" fmla="*/ 0 w 539114"/>
                  <a:gd name="connsiteY0" fmla="*/ 339662 h 483584"/>
                  <a:gd name="connsiteX1" fmla="*/ 292703 w 539114"/>
                  <a:gd name="connsiteY1" fmla="*/ 483584 h 483584"/>
                  <a:gd name="connsiteX2" fmla="*/ 539115 w 539114"/>
                  <a:gd name="connsiteY2" fmla="*/ 143827 h 483584"/>
                  <a:gd name="connsiteX3" fmla="*/ 246412 w 539114"/>
                  <a:gd name="connsiteY3" fmla="*/ 0 h 483584"/>
                  <a:gd name="connsiteX4" fmla="*/ 0 w 539114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4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827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5" name="Freeform: Shape 44241">
                <a:extLst>
                  <a:ext uri="{FF2B5EF4-FFF2-40B4-BE49-F238E27FC236}">
                    <a16:creationId xmlns="" xmlns:a16="http://schemas.microsoft.com/office/drawing/2014/main" id="{A1F9FB1C-B363-42A4-BD2F-3B484E6FF724}"/>
                  </a:ext>
                </a:extLst>
              </p:cNvPr>
              <p:cNvSpPr/>
              <p:nvPr/>
            </p:nvSpPr>
            <p:spPr>
              <a:xfrm>
                <a:off x="1009311" y="4686090"/>
                <a:ext cx="200596" cy="139826"/>
              </a:xfrm>
              <a:custGeom>
                <a:avLst/>
                <a:gdLst>
                  <a:gd name="connsiteX0" fmla="*/ 0 w 200596"/>
                  <a:gd name="connsiteY0" fmla="*/ 0 h 139826"/>
                  <a:gd name="connsiteX1" fmla="*/ 200596 w 200596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6" name="Freeform: Shape 44242">
                <a:extLst>
                  <a:ext uri="{FF2B5EF4-FFF2-40B4-BE49-F238E27FC236}">
                    <a16:creationId xmlns="" xmlns:a16="http://schemas.microsoft.com/office/drawing/2014/main" id="{ADB95B0D-E256-440D-9542-F2B9FC797C0A}"/>
                  </a:ext>
                </a:extLst>
              </p:cNvPr>
              <p:cNvSpPr/>
              <p:nvPr/>
            </p:nvSpPr>
            <p:spPr>
              <a:xfrm>
                <a:off x="994452" y="4714379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7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7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7" name="Freeform: Shape 44243">
                <a:extLst>
                  <a:ext uri="{FF2B5EF4-FFF2-40B4-BE49-F238E27FC236}">
                    <a16:creationId xmlns="" xmlns:a16="http://schemas.microsoft.com/office/drawing/2014/main" id="{CA04DC81-1371-4E2C-A224-DF4442CBFDC7}"/>
                  </a:ext>
                </a:extLst>
              </p:cNvPr>
              <p:cNvSpPr/>
              <p:nvPr/>
            </p:nvSpPr>
            <p:spPr>
              <a:xfrm>
                <a:off x="974736" y="4751241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8" name="Freeform: Shape 44244">
                <a:extLst>
                  <a:ext uri="{FF2B5EF4-FFF2-40B4-BE49-F238E27FC236}">
                    <a16:creationId xmlns="" xmlns:a16="http://schemas.microsoft.com/office/drawing/2014/main" id="{5E14B4BE-330A-4068-B090-CA713CDB9BEF}"/>
                  </a:ext>
                </a:extLst>
              </p:cNvPr>
              <p:cNvSpPr/>
              <p:nvPr/>
            </p:nvSpPr>
            <p:spPr>
              <a:xfrm>
                <a:off x="952923" y="4777625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9" name="Freeform: Shape 44245">
                <a:extLst>
                  <a:ext uri="{FF2B5EF4-FFF2-40B4-BE49-F238E27FC236}">
                    <a16:creationId xmlns="" xmlns:a16="http://schemas.microsoft.com/office/drawing/2014/main" id="{9686E684-E953-4E32-9625-0667ABB07FC5}"/>
                  </a:ext>
                </a:extLst>
              </p:cNvPr>
              <p:cNvSpPr/>
              <p:nvPr/>
            </p:nvSpPr>
            <p:spPr>
              <a:xfrm>
                <a:off x="1133041" y="4976695"/>
                <a:ext cx="278987" cy="222792"/>
              </a:xfrm>
              <a:custGeom>
                <a:avLst/>
                <a:gdLst>
                  <a:gd name="connsiteX0" fmla="*/ 66294 w 278987"/>
                  <a:gd name="connsiteY0" fmla="*/ 3 h 222792"/>
                  <a:gd name="connsiteX1" fmla="*/ 0 w 278987"/>
                  <a:gd name="connsiteY1" fmla="*/ 104588 h 222792"/>
                  <a:gd name="connsiteX2" fmla="*/ 189548 w 278987"/>
                  <a:gd name="connsiteY2" fmla="*/ 222793 h 222792"/>
                  <a:gd name="connsiteX3" fmla="*/ 278987 w 278987"/>
                  <a:gd name="connsiteY3" fmla="*/ 104397 h 222792"/>
                  <a:gd name="connsiteX4" fmla="*/ 66294 w 278987"/>
                  <a:gd name="connsiteY4" fmla="*/ 3 h 22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2">
                    <a:moveTo>
                      <a:pt x="66294" y="3"/>
                    </a:moveTo>
                    <a:lnTo>
                      <a:pt x="0" y="104588"/>
                    </a:lnTo>
                    <a:cubicBezTo>
                      <a:pt x="0" y="104588"/>
                      <a:pt x="150304" y="171548"/>
                      <a:pt x="189548" y="222793"/>
                    </a:cubicBezTo>
                    <a:lnTo>
                      <a:pt x="278987" y="104397"/>
                    </a:lnTo>
                    <a:cubicBezTo>
                      <a:pt x="278987" y="104397"/>
                      <a:pt x="217932" y="-664"/>
                      <a:pt x="66294" y="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10" name="Freeform: Shape 44246">
                <a:extLst>
                  <a:ext uri="{FF2B5EF4-FFF2-40B4-BE49-F238E27FC236}">
                    <a16:creationId xmlns="" xmlns:a16="http://schemas.microsoft.com/office/drawing/2014/main" id="{CE01297F-7BBE-4BF4-BF92-D179F273574E}"/>
                  </a:ext>
                </a:extLst>
              </p:cNvPr>
              <p:cNvSpPr/>
              <p:nvPr/>
            </p:nvSpPr>
            <p:spPr>
              <a:xfrm>
                <a:off x="853863" y="4827060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3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3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3"/>
                    </a:moveTo>
                    <a:lnTo>
                      <a:pt x="193643" y="223361"/>
                    </a:lnTo>
                    <a:cubicBezTo>
                      <a:pt x="193643" y="223361"/>
                      <a:pt x="63151" y="100012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86" name="Graphic 44232">
              <a:extLst>
                <a:ext uri="{FF2B5EF4-FFF2-40B4-BE49-F238E27FC236}">
                  <a16:creationId xmlns=""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696549" y="4578468"/>
              <a:ext cx="831589" cy="764125"/>
              <a:chOff x="696549" y="4578468"/>
              <a:chExt cx="831589" cy="764125"/>
            </a:xfrm>
          </p:grpSpPr>
          <p:sp>
            <p:nvSpPr>
              <p:cNvPr id="687" name="Freeform: Shape 44248">
                <a:extLst>
                  <a:ext uri="{FF2B5EF4-FFF2-40B4-BE49-F238E27FC236}">
                    <a16:creationId xmlns="" xmlns:a16="http://schemas.microsoft.com/office/drawing/2014/main" id="{F7C6F630-D4A5-47AD-99E0-CFEEA5D82608}"/>
                  </a:ext>
                </a:extLst>
              </p:cNvPr>
              <p:cNvSpPr/>
              <p:nvPr/>
            </p:nvSpPr>
            <p:spPr>
              <a:xfrm>
                <a:off x="696549" y="4584515"/>
                <a:ext cx="809047" cy="758078"/>
              </a:xfrm>
              <a:custGeom>
                <a:avLst/>
                <a:gdLst>
                  <a:gd name="connsiteX0" fmla="*/ 246564 w 809047"/>
                  <a:gd name="connsiteY0" fmla="*/ 11564 h 758078"/>
                  <a:gd name="connsiteX1" fmla="*/ 284092 w 809047"/>
                  <a:gd name="connsiteY1" fmla="*/ 4420 h 758078"/>
                  <a:gd name="connsiteX2" fmla="*/ 518693 w 809047"/>
                  <a:gd name="connsiteY2" fmla="*/ 155106 h 758078"/>
                  <a:gd name="connsiteX3" fmla="*/ 519836 w 809047"/>
                  <a:gd name="connsiteY3" fmla="*/ 153582 h 758078"/>
                  <a:gd name="connsiteX4" fmla="*/ 547554 w 809047"/>
                  <a:gd name="connsiteY4" fmla="*/ 173680 h 758078"/>
                  <a:gd name="connsiteX5" fmla="*/ 549078 w 809047"/>
                  <a:gd name="connsiteY5" fmla="*/ 174823 h 758078"/>
                  <a:gd name="connsiteX6" fmla="*/ 549459 w 809047"/>
                  <a:gd name="connsiteY6" fmla="*/ 175108 h 758078"/>
                  <a:gd name="connsiteX7" fmla="*/ 551078 w 809047"/>
                  <a:gd name="connsiteY7" fmla="*/ 176251 h 758078"/>
                  <a:gd name="connsiteX8" fmla="*/ 578700 w 809047"/>
                  <a:gd name="connsiteY8" fmla="*/ 196349 h 758078"/>
                  <a:gd name="connsiteX9" fmla="*/ 577748 w 809047"/>
                  <a:gd name="connsiteY9" fmla="*/ 197778 h 758078"/>
                  <a:gd name="connsiteX10" fmla="*/ 798728 w 809047"/>
                  <a:gd name="connsiteY10" fmla="*/ 376086 h 758078"/>
                  <a:gd name="connsiteX11" fmla="*/ 803681 w 809047"/>
                  <a:gd name="connsiteY11" fmla="*/ 414091 h 758078"/>
                  <a:gd name="connsiteX12" fmla="*/ 562603 w 809047"/>
                  <a:gd name="connsiteY12" fmla="*/ 746513 h 758078"/>
                  <a:gd name="connsiteX13" fmla="*/ 521455 w 809047"/>
                  <a:gd name="connsiteY13" fmla="*/ 750895 h 758078"/>
                  <a:gd name="connsiteX14" fmla="*/ 294951 w 809047"/>
                  <a:gd name="connsiteY14" fmla="*/ 565919 h 758078"/>
                  <a:gd name="connsiteX15" fmla="*/ 268376 w 809047"/>
                  <a:gd name="connsiteY15" fmla="*/ 562776 h 758078"/>
                  <a:gd name="connsiteX16" fmla="*/ 267995 w 809047"/>
                  <a:gd name="connsiteY16" fmla="*/ 562490 h 758078"/>
                  <a:gd name="connsiteX17" fmla="*/ 256184 w 809047"/>
                  <a:gd name="connsiteY17" fmla="*/ 537058 h 758078"/>
                  <a:gd name="connsiteX18" fmla="*/ 13963 w 809047"/>
                  <a:gd name="connsiteY18" fmla="*/ 384468 h 758078"/>
                  <a:gd name="connsiteX19" fmla="*/ 5295 w 809047"/>
                  <a:gd name="connsiteY19" fmla="*/ 343987 h 758078"/>
                  <a:gd name="connsiteX20" fmla="*/ 246564 w 809047"/>
                  <a:gd name="connsiteY20" fmla="*/ 11564 h 75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9047" h="758078">
                    <a:moveTo>
                      <a:pt x="246564" y="11564"/>
                    </a:moveTo>
                    <a:cubicBezTo>
                      <a:pt x="255231" y="-437"/>
                      <a:pt x="271710" y="-3581"/>
                      <a:pt x="284092" y="4420"/>
                    </a:cubicBezTo>
                    <a:lnTo>
                      <a:pt x="518693" y="155106"/>
                    </a:lnTo>
                    <a:lnTo>
                      <a:pt x="519836" y="153582"/>
                    </a:lnTo>
                    <a:lnTo>
                      <a:pt x="547554" y="173680"/>
                    </a:lnTo>
                    <a:lnTo>
                      <a:pt x="549078" y="174823"/>
                    </a:lnTo>
                    <a:lnTo>
                      <a:pt x="549459" y="175108"/>
                    </a:lnTo>
                    <a:lnTo>
                      <a:pt x="551078" y="176251"/>
                    </a:lnTo>
                    <a:lnTo>
                      <a:pt x="578700" y="196349"/>
                    </a:lnTo>
                    <a:lnTo>
                      <a:pt x="577748" y="197778"/>
                    </a:lnTo>
                    <a:lnTo>
                      <a:pt x="798728" y="376086"/>
                    </a:lnTo>
                    <a:cubicBezTo>
                      <a:pt x="810253" y="385325"/>
                      <a:pt x="812444" y="402089"/>
                      <a:pt x="803681" y="414091"/>
                    </a:cubicBezTo>
                    <a:lnTo>
                      <a:pt x="562603" y="746513"/>
                    </a:lnTo>
                    <a:cubicBezTo>
                      <a:pt x="552888" y="759943"/>
                      <a:pt x="533647" y="762039"/>
                      <a:pt x="521455" y="750895"/>
                    </a:cubicBezTo>
                    <a:cubicBezTo>
                      <a:pt x="437826" y="674980"/>
                      <a:pt x="332574" y="572872"/>
                      <a:pt x="294951" y="565919"/>
                    </a:cubicBezTo>
                    <a:lnTo>
                      <a:pt x="268376" y="562776"/>
                    </a:lnTo>
                    <a:lnTo>
                      <a:pt x="267995" y="562490"/>
                    </a:lnTo>
                    <a:lnTo>
                      <a:pt x="256184" y="537058"/>
                    </a:lnTo>
                    <a:cubicBezTo>
                      <a:pt x="255612" y="520009"/>
                      <a:pt x="128168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564" y="11564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88" name="Freeform: Shape 44249">
                <a:extLst>
                  <a:ext uri="{FF2B5EF4-FFF2-40B4-BE49-F238E27FC236}">
                    <a16:creationId xmlns="" xmlns:a16="http://schemas.microsoft.com/office/drawing/2014/main" id="{904BC6C0-F48D-4974-8A22-D209F5B56F71}"/>
                  </a:ext>
                </a:extLst>
              </p:cNvPr>
              <p:cNvSpPr/>
              <p:nvPr/>
            </p:nvSpPr>
            <p:spPr>
              <a:xfrm rot="-8642603">
                <a:off x="1076825" y="4824471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89" name="Freeform: Shape 44250">
                <a:extLst>
                  <a:ext uri="{FF2B5EF4-FFF2-40B4-BE49-F238E27FC236}">
                    <a16:creationId xmlns="" xmlns:a16="http://schemas.microsoft.com/office/drawing/2014/main" id="{1D7A2249-6D01-4544-A767-FD559AAFCCDD}"/>
                  </a:ext>
                </a:extLst>
              </p:cNvPr>
              <p:cNvSpPr/>
              <p:nvPr/>
            </p:nvSpPr>
            <p:spPr>
              <a:xfrm rot="-8642603">
                <a:off x="813613" y="4633654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0" name="Freeform: Shape 44251">
                <a:extLst>
                  <a:ext uri="{FF2B5EF4-FFF2-40B4-BE49-F238E27FC236}">
                    <a16:creationId xmlns="" xmlns:a16="http://schemas.microsoft.com/office/drawing/2014/main" id="{56F74A90-102E-49E3-831F-F8C728539E4D}"/>
                  </a:ext>
                </a:extLst>
              </p:cNvPr>
              <p:cNvSpPr/>
              <p:nvPr/>
            </p:nvSpPr>
            <p:spPr>
              <a:xfrm>
                <a:off x="719656" y="4587792"/>
                <a:ext cx="515778" cy="523684"/>
              </a:xfrm>
              <a:custGeom>
                <a:avLst/>
                <a:gdLst>
                  <a:gd name="connsiteX0" fmla="*/ 269367 w 515778"/>
                  <a:gd name="connsiteY0" fmla="*/ 523685 h 523684"/>
                  <a:gd name="connsiteX1" fmla="*/ 0 w 515778"/>
                  <a:gd name="connsiteY1" fmla="*/ 339757 h 523684"/>
                  <a:gd name="connsiteX2" fmla="*/ 246412 w 515778"/>
                  <a:gd name="connsiteY2" fmla="*/ 0 h 523684"/>
                  <a:gd name="connsiteX3" fmla="*/ 515779 w 515778"/>
                  <a:gd name="connsiteY3" fmla="*/ 184023 h 523684"/>
                  <a:gd name="connsiteX4" fmla="*/ 269367 w 515778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778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412" y="0"/>
                    </a:lnTo>
                    <a:cubicBezTo>
                      <a:pt x="347853" y="50768"/>
                      <a:pt x="465677" y="78677"/>
                      <a:pt x="515779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1" name="Freeform: Shape 44252">
                <a:extLst>
                  <a:ext uri="{FF2B5EF4-FFF2-40B4-BE49-F238E27FC236}">
                    <a16:creationId xmlns="" xmlns:a16="http://schemas.microsoft.com/office/drawing/2014/main" id="{C3F89E8F-021D-44FF-A836-73745D6E59B8}"/>
                  </a:ext>
                </a:extLst>
              </p:cNvPr>
              <p:cNvSpPr/>
              <p:nvPr/>
            </p:nvSpPr>
            <p:spPr>
              <a:xfrm>
                <a:off x="989023" y="4771720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0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2" name="Freeform: Shape 44253">
                <a:extLst>
                  <a:ext uri="{FF2B5EF4-FFF2-40B4-BE49-F238E27FC236}">
                    <a16:creationId xmlns="" xmlns:a16="http://schemas.microsoft.com/office/drawing/2014/main" id="{D90157E0-D91C-4C80-B4C6-AB10DD7C00FD}"/>
                  </a:ext>
                </a:extLst>
              </p:cNvPr>
              <p:cNvSpPr/>
              <p:nvPr/>
            </p:nvSpPr>
            <p:spPr>
              <a:xfrm>
                <a:off x="989023" y="4771815"/>
                <a:ext cx="539115" cy="483584"/>
              </a:xfrm>
              <a:custGeom>
                <a:avLst/>
                <a:gdLst>
                  <a:gd name="connsiteX0" fmla="*/ 0 w 539115"/>
                  <a:gd name="connsiteY0" fmla="*/ 339662 h 483584"/>
                  <a:gd name="connsiteX1" fmla="*/ 292703 w 539115"/>
                  <a:gd name="connsiteY1" fmla="*/ 483584 h 483584"/>
                  <a:gd name="connsiteX2" fmla="*/ 539115 w 539115"/>
                  <a:gd name="connsiteY2" fmla="*/ 143923 h 483584"/>
                  <a:gd name="connsiteX3" fmla="*/ 246412 w 539115"/>
                  <a:gd name="connsiteY3" fmla="*/ 0 h 483584"/>
                  <a:gd name="connsiteX4" fmla="*/ 0 w 539115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5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923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3" name="Freeform: Shape 44254">
                <a:extLst>
                  <a:ext uri="{FF2B5EF4-FFF2-40B4-BE49-F238E27FC236}">
                    <a16:creationId xmlns="" xmlns:a16="http://schemas.microsoft.com/office/drawing/2014/main" id="{7A3F576D-25AF-4D6B-A535-7698380A3C9F}"/>
                  </a:ext>
                </a:extLst>
              </p:cNvPr>
              <p:cNvSpPr/>
              <p:nvPr/>
            </p:nvSpPr>
            <p:spPr>
              <a:xfrm>
                <a:off x="986737" y="4639418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4" name="Freeform: Shape 44255">
                <a:extLst>
                  <a:ext uri="{FF2B5EF4-FFF2-40B4-BE49-F238E27FC236}">
                    <a16:creationId xmlns="" xmlns:a16="http://schemas.microsoft.com/office/drawing/2014/main" id="{72288B86-02C5-4C0C-82CD-3F306779A637}"/>
                  </a:ext>
                </a:extLst>
              </p:cNvPr>
              <p:cNvSpPr/>
              <p:nvPr/>
            </p:nvSpPr>
            <p:spPr>
              <a:xfrm>
                <a:off x="971878" y="4667707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5" name="Freeform: Shape 44256">
                <a:extLst>
                  <a:ext uri="{FF2B5EF4-FFF2-40B4-BE49-F238E27FC236}">
                    <a16:creationId xmlns="" xmlns:a16="http://schemas.microsoft.com/office/drawing/2014/main" id="{A042BB47-4967-4329-8EDB-E455D9AD71E0}"/>
                  </a:ext>
                </a:extLst>
              </p:cNvPr>
              <p:cNvSpPr/>
              <p:nvPr/>
            </p:nvSpPr>
            <p:spPr>
              <a:xfrm>
                <a:off x="952161" y="4704568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6" name="Freeform: Shape 44257">
                <a:extLst>
                  <a:ext uri="{FF2B5EF4-FFF2-40B4-BE49-F238E27FC236}">
                    <a16:creationId xmlns="" xmlns:a16="http://schemas.microsoft.com/office/drawing/2014/main" id="{5232C596-AF19-42A0-A6B8-ABBE3542D50A}"/>
                  </a:ext>
                </a:extLst>
              </p:cNvPr>
              <p:cNvSpPr/>
              <p:nvPr/>
            </p:nvSpPr>
            <p:spPr>
              <a:xfrm>
                <a:off x="930349" y="4730953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6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7" name="Freeform: Shape 44258">
                <a:extLst>
                  <a:ext uri="{FF2B5EF4-FFF2-40B4-BE49-F238E27FC236}">
                    <a16:creationId xmlns="" xmlns:a16="http://schemas.microsoft.com/office/drawing/2014/main" id="{698C08C5-BCAA-478B-96AE-AA7466B7F306}"/>
                  </a:ext>
                </a:extLst>
              </p:cNvPr>
              <p:cNvSpPr/>
              <p:nvPr/>
            </p:nvSpPr>
            <p:spPr>
              <a:xfrm>
                <a:off x="1110467" y="4930021"/>
                <a:ext cx="278987" cy="222793"/>
              </a:xfrm>
              <a:custGeom>
                <a:avLst/>
                <a:gdLst>
                  <a:gd name="connsiteX0" fmla="*/ 66294 w 278987"/>
                  <a:gd name="connsiteY0" fmla="*/ 4 h 222793"/>
                  <a:gd name="connsiteX1" fmla="*/ 0 w 278987"/>
                  <a:gd name="connsiteY1" fmla="*/ 104589 h 222793"/>
                  <a:gd name="connsiteX2" fmla="*/ 189547 w 278987"/>
                  <a:gd name="connsiteY2" fmla="*/ 222794 h 222793"/>
                  <a:gd name="connsiteX3" fmla="*/ 278987 w 278987"/>
                  <a:gd name="connsiteY3" fmla="*/ 104398 h 222793"/>
                  <a:gd name="connsiteX4" fmla="*/ 66294 w 278987"/>
                  <a:gd name="connsiteY4" fmla="*/ 4 h 222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3">
                    <a:moveTo>
                      <a:pt x="66294" y="4"/>
                    </a:moveTo>
                    <a:lnTo>
                      <a:pt x="0" y="104589"/>
                    </a:lnTo>
                    <a:cubicBezTo>
                      <a:pt x="0" y="104589"/>
                      <a:pt x="150304" y="171549"/>
                      <a:pt x="189547" y="222794"/>
                    </a:cubicBezTo>
                    <a:lnTo>
                      <a:pt x="278987" y="104398"/>
                    </a:lnTo>
                    <a:cubicBezTo>
                      <a:pt x="278987" y="104398"/>
                      <a:pt x="217932" y="-758"/>
                      <a:pt x="66294" y="4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8" name="Freeform: Shape 44259">
                <a:extLst>
                  <a:ext uri="{FF2B5EF4-FFF2-40B4-BE49-F238E27FC236}">
                    <a16:creationId xmlns="" xmlns:a16="http://schemas.microsoft.com/office/drawing/2014/main" id="{BBA89749-C742-4FAF-BE77-A1F59768B5EF}"/>
                  </a:ext>
                </a:extLst>
              </p:cNvPr>
              <p:cNvSpPr/>
              <p:nvPr/>
            </p:nvSpPr>
            <p:spPr>
              <a:xfrm>
                <a:off x="831289" y="4780388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4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4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4"/>
                    </a:moveTo>
                    <a:lnTo>
                      <a:pt x="193643" y="223361"/>
                    </a:lnTo>
                    <a:cubicBezTo>
                      <a:pt x="193643" y="223361"/>
                      <a:pt x="63246" y="100013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810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12">
            <a:extLst>
              <a:ext uri="{FF2B5EF4-FFF2-40B4-BE49-F238E27FC236}">
                <a16:creationId xmlns="" xmlns:a16="http://schemas.microsoft.com/office/drawing/2014/main" id="{1543FF35-5BCF-463B-984F-65CC62574220}"/>
              </a:ext>
            </a:extLst>
          </p:cNvPr>
          <p:cNvSpPr/>
          <p:nvPr/>
        </p:nvSpPr>
        <p:spPr>
          <a:xfrm rot="2176664" flipH="1">
            <a:off x="-475785" y="1526793"/>
            <a:ext cx="8704672" cy="8652716"/>
          </a:xfrm>
          <a:custGeom>
            <a:avLst/>
            <a:gdLst>
              <a:gd name="connsiteX0" fmla="*/ 4374861 w 4542917"/>
              <a:gd name="connsiteY0" fmla="*/ 2001725 h 4173599"/>
              <a:gd name="connsiteX1" fmla="*/ 4113400 w 4542917"/>
              <a:gd name="connsiteY1" fmla="*/ 1108185 h 4173599"/>
              <a:gd name="connsiteX2" fmla="*/ 3325397 w 4542917"/>
              <a:gd name="connsiteY2" fmla="*/ 534018 h 4173599"/>
              <a:gd name="connsiteX3" fmla="*/ 2577494 w 4542917"/>
              <a:gd name="connsiteY3" fmla="*/ 28240 h 4173599"/>
              <a:gd name="connsiteX4" fmla="*/ 1593466 w 4542917"/>
              <a:gd name="connsiteY4" fmla="*/ 345232 h 4173599"/>
              <a:gd name="connsiteX5" fmla="*/ 1133980 w 4542917"/>
              <a:gd name="connsiteY5" fmla="*/ 595644 h 4173599"/>
              <a:gd name="connsiteX6" fmla="*/ 42796 w 4542917"/>
              <a:gd name="connsiteY6" fmla="*/ 1521189 h 4173599"/>
              <a:gd name="connsiteX7" fmla="*/ 163097 w 4542917"/>
              <a:gd name="connsiteY7" fmla="*/ 2343863 h 4173599"/>
              <a:gd name="connsiteX8" fmla="*/ 371885 w 4542917"/>
              <a:gd name="connsiteY8" fmla="*/ 2538744 h 4173599"/>
              <a:gd name="connsiteX9" fmla="*/ 465039 w 4542917"/>
              <a:gd name="connsiteY9" fmla="*/ 2766868 h 4173599"/>
              <a:gd name="connsiteX10" fmla="*/ 1229135 w 4542917"/>
              <a:gd name="connsiteY10" fmla="*/ 4109512 h 4173599"/>
              <a:gd name="connsiteX11" fmla="*/ 1395346 w 4542917"/>
              <a:gd name="connsiteY11" fmla="*/ 4152565 h 4173599"/>
              <a:gd name="connsiteX12" fmla="*/ 2251834 w 4542917"/>
              <a:gd name="connsiteY12" fmla="*/ 3887770 h 4173599"/>
              <a:gd name="connsiteX13" fmla="*/ 3194142 w 4542917"/>
              <a:gd name="connsiteY13" fmla="*/ 3596591 h 4173599"/>
              <a:gd name="connsiteX14" fmla="*/ 3738972 w 4542917"/>
              <a:gd name="connsiteY14" fmla="*/ 3710796 h 4173599"/>
              <a:gd name="connsiteX15" fmla="*/ 4160644 w 4542917"/>
              <a:gd name="connsiteY15" fmla="*/ 3661742 h 4173599"/>
              <a:gd name="connsiteX16" fmla="*/ 4469349 w 4542917"/>
              <a:gd name="connsiteY16" fmla="*/ 3245023 h 4173599"/>
              <a:gd name="connsiteX17" fmla="*/ 4374861 w 4542917"/>
              <a:gd name="connsiteY17" fmla="*/ 2001725 h 417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42917" h="4173599">
                <a:moveTo>
                  <a:pt x="4374861" y="2001725"/>
                </a:moveTo>
                <a:cubicBezTo>
                  <a:pt x="4552884" y="1666064"/>
                  <a:pt x="4602414" y="1233343"/>
                  <a:pt x="4113400" y="1108185"/>
                </a:cubicBezTo>
                <a:cubicBezTo>
                  <a:pt x="3624387" y="983026"/>
                  <a:pt x="3417504" y="944069"/>
                  <a:pt x="3325397" y="534018"/>
                </a:cubicBezTo>
                <a:cubicBezTo>
                  <a:pt x="3263865" y="260174"/>
                  <a:pt x="2988497" y="108917"/>
                  <a:pt x="2577494" y="28240"/>
                </a:cubicBezTo>
                <a:cubicBezTo>
                  <a:pt x="2173157" y="-51198"/>
                  <a:pt x="1860642" y="31574"/>
                  <a:pt x="1593466" y="345232"/>
                </a:cubicBezTo>
                <a:cubicBezTo>
                  <a:pt x="1513170" y="439434"/>
                  <a:pt x="1374296" y="538304"/>
                  <a:pt x="1133980" y="595644"/>
                </a:cubicBezTo>
                <a:cubicBezTo>
                  <a:pt x="573148" y="729471"/>
                  <a:pt x="220818" y="920066"/>
                  <a:pt x="42796" y="1521189"/>
                </a:cubicBezTo>
                <a:cubicBezTo>
                  <a:pt x="-65694" y="1887520"/>
                  <a:pt x="53464" y="2175080"/>
                  <a:pt x="163097" y="2343863"/>
                </a:cubicBezTo>
                <a:cubicBezTo>
                  <a:pt x="215675" y="2424826"/>
                  <a:pt x="288731" y="2489691"/>
                  <a:pt x="371885" y="2538744"/>
                </a:cubicBezTo>
                <a:cubicBezTo>
                  <a:pt x="424653" y="2569891"/>
                  <a:pt x="484089" y="2634852"/>
                  <a:pt x="465039" y="2766868"/>
                </a:cubicBezTo>
                <a:cubicBezTo>
                  <a:pt x="432464" y="2993182"/>
                  <a:pt x="180432" y="3798997"/>
                  <a:pt x="1229135" y="4109512"/>
                </a:cubicBezTo>
                <a:cubicBezTo>
                  <a:pt x="1288094" y="4126943"/>
                  <a:pt x="1343339" y="4141230"/>
                  <a:pt x="1395346" y="4152565"/>
                </a:cubicBezTo>
                <a:cubicBezTo>
                  <a:pt x="1707004" y="4220574"/>
                  <a:pt x="2034664" y="4121418"/>
                  <a:pt x="2251834" y="3887770"/>
                </a:cubicBezTo>
                <a:cubicBezTo>
                  <a:pt x="2494340" y="3626785"/>
                  <a:pt x="2856767" y="3561253"/>
                  <a:pt x="3194142" y="3596591"/>
                </a:cubicBezTo>
                <a:cubicBezTo>
                  <a:pt x="3379404" y="3616022"/>
                  <a:pt x="3559521" y="3662980"/>
                  <a:pt x="3738972" y="3710796"/>
                </a:cubicBezTo>
                <a:cubicBezTo>
                  <a:pt x="3873180" y="3746514"/>
                  <a:pt x="4039772" y="3734608"/>
                  <a:pt x="4160644" y="3661742"/>
                </a:cubicBezTo>
                <a:cubicBezTo>
                  <a:pt x="4312758" y="3570016"/>
                  <a:pt x="4407532" y="3406853"/>
                  <a:pt x="4469349" y="3245023"/>
                </a:cubicBezTo>
                <a:cubicBezTo>
                  <a:pt x="4731001" y="2560366"/>
                  <a:pt x="4196744" y="2337386"/>
                  <a:pt x="4374861" y="2001725"/>
                </a:cubicBezTo>
                <a:close/>
              </a:path>
            </a:pathLst>
          </a:custGeom>
          <a:solidFill>
            <a:srgbClr val="E9D2AE"/>
          </a:solidFill>
          <a:ln w="952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A055805-0193-49EF-9B36-80092FE56FA5}"/>
              </a:ext>
            </a:extLst>
          </p:cNvPr>
          <p:cNvSpPr txBox="1"/>
          <p:nvPr/>
        </p:nvSpPr>
        <p:spPr>
          <a:xfrm>
            <a:off x="1096673" y="3814705"/>
            <a:ext cx="5827323" cy="159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Khám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 </a:t>
            </a: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phá</a:t>
            </a:r>
            <a:endParaRPr kumimoji="0" lang="th-TH" sz="2400" b="0" i="0" u="none" strike="noStrike" kern="1200" cap="none" spc="30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=""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=""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=""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=""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=""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=""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=""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=""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=""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=""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=""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=""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=""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=""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=""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=""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=""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=""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=""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=""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=""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=""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=""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=""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=""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=""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=""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=""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=""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=""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=""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=""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=""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=""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=""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=""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=""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=""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=""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=""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=""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=""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=""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=""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=""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=""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=""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=""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=""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=""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=""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=""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=""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=""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=""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=""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=""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=""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=""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=""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=""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=""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=""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=""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=""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=""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=""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=""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=""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=""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=""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=""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=""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=""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=""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=""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=""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=""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=""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=""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=""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=""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=""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=""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=""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=""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39" name="Graphic 828">
            <a:extLst>
              <a:ext uri="{FF2B5EF4-FFF2-40B4-BE49-F238E27FC236}">
                <a16:creationId xmlns=""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544117" y="456371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640" name="Freeform: Shape 123">
              <a:extLst>
                <a:ext uri="{FF2B5EF4-FFF2-40B4-BE49-F238E27FC236}">
                  <a16:creationId xmlns=""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1" name="Freeform: Shape 124">
              <a:extLst>
                <a:ext uri="{FF2B5EF4-FFF2-40B4-BE49-F238E27FC236}">
                  <a16:creationId xmlns=""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2" name="Freeform: Shape 125">
              <a:extLst>
                <a:ext uri="{FF2B5EF4-FFF2-40B4-BE49-F238E27FC236}">
                  <a16:creationId xmlns=""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47" name="Graphic 53">
            <a:extLst>
              <a:ext uri="{FF2B5EF4-FFF2-40B4-BE49-F238E27FC236}">
                <a16:creationId xmlns="" xmlns:a16="http://schemas.microsoft.com/office/drawing/2014/main" id="{5E20D5EF-8789-4BD7-B4CD-C6F09AEF99B6}"/>
              </a:ext>
            </a:extLst>
          </p:cNvPr>
          <p:cNvGrpSpPr/>
          <p:nvPr/>
        </p:nvGrpSpPr>
        <p:grpSpPr>
          <a:xfrm rot="626658">
            <a:off x="5958689" y="3105358"/>
            <a:ext cx="2317273" cy="1890225"/>
            <a:chOff x="5795949" y="3167093"/>
            <a:chExt cx="600710" cy="527646"/>
          </a:xfrm>
        </p:grpSpPr>
        <p:grpSp>
          <p:nvGrpSpPr>
            <p:cNvPr id="648" name="Graphic 53">
              <a:extLst>
                <a:ext uri="{FF2B5EF4-FFF2-40B4-BE49-F238E27FC236}">
                  <a16:creationId xmlns=""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673" name="Freeform: Shape 56">
                <a:extLst>
                  <a:ext uri="{FF2B5EF4-FFF2-40B4-BE49-F238E27FC236}">
                    <a16:creationId xmlns="" xmlns:a16="http://schemas.microsoft.com/office/drawing/2014/main" id="{1F941D7F-379B-42F1-AC32-FA7EF8FAAF1D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74" name="Graphic 53">
                <a:extLst>
                  <a:ext uri="{FF2B5EF4-FFF2-40B4-BE49-F238E27FC236}">
                    <a16:creationId xmlns=""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675" name="Graphic 53">
                  <a:extLst>
                    <a:ext uri="{FF2B5EF4-FFF2-40B4-BE49-F238E27FC236}">
                      <a16:creationId xmlns=""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688" name="Freeform: Shape 59">
                    <a:extLst>
                      <a:ext uri="{FF2B5EF4-FFF2-40B4-BE49-F238E27FC236}">
                        <a16:creationId xmlns="" xmlns:a16="http://schemas.microsoft.com/office/drawing/2014/main" id="{0F0F1009-D070-49FA-B841-4861DB3450D2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9" name="Freeform: Shape 60">
                    <a:extLst>
                      <a:ext uri="{FF2B5EF4-FFF2-40B4-BE49-F238E27FC236}">
                        <a16:creationId xmlns="" xmlns:a16="http://schemas.microsoft.com/office/drawing/2014/main" id="{B54A59A0-5B0B-42F9-A8B8-CBB5C68A88A5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0" name="Freeform: Shape 61">
                    <a:extLst>
                      <a:ext uri="{FF2B5EF4-FFF2-40B4-BE49-F238E27FC236}">
                        <a16:creationId xmlns="" xmlns:a16="http://schemas.microsoft.com/office/drawing/2014/main" id="{92DBB8A2-E379-448E-BAC6-B2E0DDBA217A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1" name="Freeform: Shape 62">
                    <a:extLst>
                      <a:ext uri="{FF2B5EF4-FFF2-40B4-BE49-F238E27FC236}">
                        <a16:creationId xmlns="" xmlns:a16="http://schemas.microsoft.com/office/drawing/2014/main" id="{3CAC74D4-8C0F-4FE4-AE41-04313DD478FA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2" name="Freeform: Shape 63">
                    <a:extLst>
                      <a:ext uri="{FF2B5EF4-FFF2-40B4-BE49-F238E27FC236}">
                        <a16:creationId xmlns="" xmlns:a16="http://schemas.microsoft.com/office/drawing/2014/main" id="{58059EA1-11D4-41F4-9DAB-58CAD2D8F874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3" name="Freeform: Shape 64">
                    <a:extLst>
                      <a:ext uri="{FF2B5EF4-FFF2-40B4-BE49-F238E27FC236}">
                        <a16:creationId xmlns="" xmlns:a16="http://schemas.microsoft.com/office/drawing/2014/main" id="{05A70FCB-161F-4279-BF16-1B6F60170A5F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4" name="Freeform: Shape 65">
                    <a:extLst>
                      <a:ext uri="{FF2B5EF4-FFF2-40B4-BE49-F238E27FC236}">
                        <a16:creationId xmlns="" xmlns:a16="http://schemas.microsoft.com/office/drawing/2014/main" id="{82E5C83D-E12E-421D-930C-2045C855BFB1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5" name="Freeform: Shape 66">
                    <a:extLst>
                      <a:ext uri="{FF2B5EF4-FFF2-40B4-BE49-F238E27FC236}">
                        <a16:creationId xmlns="" xmlns:a16="http://schemas.microsoft.com/office/drawing/2014/main" id="{AC527C24-53AF-4C8E-8BBB-DDE3F3AA1A7C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76" name="Graphic 53">
                  <a:extLst>
                    <a:ext uri="{FF2B5EF4-FFF2-40B4-BE49-F238E27FC236}">
                      <a16:creationId xmlns=""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677" name="Freeform: Shape 68">
                    <a:extLst>
                      <a:ext uri="{FF2B5EF4-FFF2-40B4-BE49-F238E27FC236}">
                        <a16:creationId xmlns="" xmlns:a16="http://schemas.microsoft.com/office/drawing/2014/main" id="{EEDEB2FA-17FD-4A19-91AA-14BD5A7163D2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8" name="Freeform: Shape 69">
                    <a:extLst>
                      <a:ext uri="{FF2B5EF4-FFF2-40B4-BE49-F238E27FC236}">
                        <a16:creationId xmlns="" xmlns:a16="http://schemas.microsoft.com/office/drawing/2014/main" id="{36CCD47F-8596-4F6B-B072-E9B99B823C51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9" name="Freeform: Shape 99">
                    <a:extLst>
                      <a:ext uri="{FF2B5EF4-FFF2-40B4-BE49-F238E27FC236}">
                        <a16:creationId xmlns="" xmlns:a16="http://schemas.microsoft.com/office/drawing/2014/main" id="{791A2F47-387B-40AB-B76D-4AC71F902FD3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0" name="Freeform: Shape 100">
                    <a:extLst>
                      <a:ext uri="{FF2B5EF4-FFF2-40B4-BE49-F238E27FC236}">
                        <a16:creationId xmlns="" xmlns:a16="http://schemas.microsoft.com/office/drawing/2014/main" id="{224D1AEB-F30D-490B-ADF6-5FCE0678C2BA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1" name="Freeform: Shape 101">
                    <a:extLst>
                      <a:ext uri="{FF2B5EF4-FFF2-40B4-BE49-F238E27FC236}">
                        <a16:creationId xmlns="" xmlns:a16="http://schemas.microsoft.com/office/drawing/2014/main" id="{B622D342-E765-42E7-AFDE-520B57328953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2" name="Freeform: Shape 102">
                    <a:extLst>
                      <a:ext uri="{FF2B5EF4-FFF2-40B4-BE49-F238E27FC236}">
                        <a16:creationId xmlns="" xmlns:a16="http://schemas.microsoft.com/office/drawing/2014/main" id="{7F23AECD-0050-4D00-ACC8-259A9207D970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3" name="Freeform: Shape 103">
                    <a:extLst>
                      <a:ext uri="{FF2B5EF4-FFF2-40B4-BE49-F238E27FC236}">
                        <a16:creationId xmlns="" xmlns:a16="http://schemas.microsoft.com/office/drawing/2014/main" id="{E564FEBD-C1E0-4DE4-80AB-0D257B7F667A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4" name="Freeform: Shape 104">
                    <a:extLst>
                      <a:ext uri="{FF2B5EF4-FFF2-40B4-BE49-F238E27FC236}">
                        <a16:creationId xmlns="" xmlns:a16="http://schemas.microsoft.com/office/drawing/2014/main" id="{435B5D73-B3ED-4642-BAF4-F89415DBAB6A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5" name="Freeform: Shape 105">
                    <a:extLst>
                      <a:ext uri="{FF2B5EF4-FFF2-40B4-BE49-F238E27FC236}">
                        <a16:creationId xmlns="" xmlns:a16="http://schemas.microsoft.com/office/drawing/2014/main" id="{4C464F78-7D17-4486-953B-631C41097C4C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6" name="Freeform: Shape 106">
                    <a:extLst>
                      <a:ext uri="{FF2B5EF4-FFF2-40B4-BE49-F238E27FC236}">
                        <a16:creationId xmlns="" xmlns:a16="http://schemas.microsoft.com/office/drawing/2014/main" id="{7A24FC97-2415-4BDE-8DBF-EDA41D89D9E9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7" name="Freeform: Shape 107">
                    <a:extLst>
                      <a:ext uri="{FF2B5EF4-FFF2-40B4-BE49-F238E27FC236}">
                        <a16:creationId xmlns="" xmlns:a16="http://schemas.microsoft.com/office/drawing/2014/main" id="{706FE40F-25BD-4D7A-81FE-48A5928D5E50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649" name="Graphic 53">
              <a:extLst>
                <a:ext uri="{FF2B5EF4-FFF2-40B4-BE49-F238E27FC236}">
                  <a16:creationId xmlns=""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650" name="Freeform: Shape 109">
                <a:extLst>
                  <a:ext uri="{FF2B5EF4-FFF2-40B4-BE49-F238E27FC236}">
                    <a16:creationId xmlns="" xmlns:a16="http://schemas.microsoft.com/office/drawing/2014/main" id="{7074EEF3-262B-4D06-A300-BC033A8D8B8B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51" name="Graphic 53">
                <a:extLst>
                  <a:ext uri="{FF2B5EF4-FFF2-40B4-BE49-F238E27FC236}">
                    <a16:creationId xmlns=""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652" name="Graphic 53">
                  <a:extLst>
                    <a:ext uri="{FF2B5EF4-FFF2-40B4-BE49-F238E27FC236}">
                      <a16:creationId xmlns=""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665" name="Freeform: Shape 112">
                    <a:extLst>
                      <a:ext uri="{FF2B5EF4-FFF2-40B4-BE49-F238E27FC236}">
                        <a16:creationId xmlns="" xmlns:a16="http://schemas.microsoft.com/office/drawing/2014/main" id="{32F2EF7C-8620-4BBF-8B6A-DA695D0DD18E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6" name="Freeform: Shape 113">
                    <a:extLst>
                      <a:ext uri="{FF2B5EF4-FFF2-40B4-BE49-F238E27FC236}">
                        <a16:creationId xmlns="" xmlns:a16="http://schemas.microsoft.com/office/drawing/2014/main" id="{698949DF-8A42-4331-9CE3-E9A57D2AD3B5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7" name="Freeform: Shape 130">
                    <a:extLst>
                      <a:ext uri="{FF2B5EF4-FFF2-40B4-BE49-F238E27FC236}">
                        <a16:creationId xmlns="" xmlns:a16="http://schemas.microsoft.com/office/drawing/2014/main" id="{FE58DEF8-D59A-43A6-89EC-617B32868526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8" name="Freeform: Shape 131">
                    <a:extLst>
                      <a:ext uri="{FF2B5EF4-FFF2-40B4-BE49-F238E27FC236}">
                        <a16:creationId xmlns="" xmlns:a16="http://schemas.microsoft.com/office/drawing/2014/main" id="{246274FC-D924-4D94-A7FD-B37C2B308E29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9" name="Freeform: Shape 132">
                    <a:extLst>
                      <a:ext uri="{FF2B5EF4-FFF2-40B4-BE49-F238E27FC236}">
                        <a16:creationId xmlns="" xmlns:a16="http://schemas.microsoft.com/office/drawing/2014/main" id="{F7D78EF3-F694-43A3-B154-628CC512AC2D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0" name="Freeform: Shape 133">
                    <a:extLst>
                      <a:ext uri="{FF2B5EF4-FFF2-40B4-BE49-F238E27FC236}">
                        <a16:creationId xmlns="" xmlns:a16="http://schemas.microsoft.com/office/drawing/2014/main" id="{B6C49105-E870-4273-8C04-A591DE7DD50F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1" name="Freeform: Shape 134">
                    <a:extLst>
                      <a:ext uri="{FF2B5EF4-FFF2-40B4-BE49-F238E27FC236}">
                        <a16:creationId xmlns="" xmlns:a16="http://schemas.microsoft.com/office/drawing/2014/main" id="{EF83F2C4-40BD-4A15-8D3A-F53D5C8B0E92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2" name="Freeform: Shape 135">
                    <a:extLst>
                      <a:ext uri="{FF2B5EF4-FFF2-40B4-BE49-F238E27FC236}">
                        <a16:creationId xmlns="" xmlns:a16="http://schemas.microsoft.com/office/drawing/2014/main" id="{39CE288E-1492-4729-805A-987A1DB86A0D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53" name="Graphic 53">
                  <a:extLst>
                    <a:ext uri="{FF2B5EF4-FFF2-40B4-BE49-F238E27FC236}">
                      <a16:creationId xmlns=""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654" name="Freeform: Shape 137">
                    <a:extLst>
                      <a:ext uri="{FF2B5EF4-FFF2-40B4-BE49-F238E27FC236}">
                        <a16:creationId xmlns="" xmlns:a16="http://schemas.microsoft.com/office/drawing/2014/main" id="{D5AF5EBC-0307-450C-AF37-C4786E9E7431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5" name="Freeform: Shape 138">
                    <a:extLst>
                      <a:ext uri="{FF2B5EF4-FFF2-40B4-BE49-F238E27FC236}">
                        <a16:creationId xmlns="" xmlns:a16="http://schemas.microsoft.com/office/drawing/2014/main" id="{C88F1B3D-94B3-4BC6-A3EB-546DD6C87050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6" name="Freeform: Shape 139">
                    <a:extLst>
                      <a:ext uri="{FF2B5EF4-FFF2-40B4-BE49-F238E27FC236}">
                        <a16:creationId xmlns="" xmlns:a16="http://schemas.microsoft.com/office/drawing/2014/main" id="{ACD42F81-AB43-49D2-9596-E3450B58C719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7" name="Freeform: Shape 140">
                    <a:extLst>
                      <a:ext uri="{FF2B5EF4-FFF2-40B4-BE49-F238E27FC236}">
                        <a16:creationId xmlns="" xmlns:a16="http://schemas.microsoft.com/office/drawing/2014/main" id="{8DB994F6-CCA8-4E18-9EEA-D055C9EEF13F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8" name="Freeform: Shape 141">
                    <a:extLst>
                      <a:ext uri="{FF2B5EF4-FFF2-40B4-BE49-F238E27FC236}">
                        <a16:creationId xmlns="" xmlns:a16="http://schemas.microsoft.com/office/drawing/2014/main" id="{80FF1AED-FA3B-4247-998C-477409826BEF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9" name="Freeform: Shape 142">
                    <a:extLst>
                      <a:ext uri="{FF2B5EF4-FFF2-40B4-BE49-F238E27FC236}">
                        <a16:creationId xmlns="" xmlns:a16="http://schemas.microsoft.com/office/drawing/2014/main" id="{EEA6290C-22EE-48C6-8672-FD8C9A00D4F7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0" name="Freeform: Shape 143">
                    <a:extLst>
                      <a:ext uri="{FF2B5EF4-FFF2-40B4-BE49-F238E27FC236}">
                        <a16:creationId xmlns="" xmlns:a16="http://schemas.microsoft.com/office/drawing/2014/main" id="{27C45E90-88A3-49CE-BD70-CDA3ABB16D5C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1" name="Freeform: Shape 144">
                    <a:extLst>
                      <a:ext uri="{FF2B5EF4-FFF2-40B4-BE49-F238E27FC236}">
                        <a16:creationId xmlns="" xmlns:a16="http://schemas.microsoft.com/office/drawing/2014/main" id="{CDF35DE1-BC02-41A1-95C5-D634D33B4060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2" name="Freeform: Shape 145">
                    <a:extLst>
                      <a:ext uri="{FF2B5EF4-FFF2-40B4-BE49-F238E27FC236}">
                        <a16:creationId xmlns="" xmlns:a16="http://schemas.microsoft.com/office/drawing/2014/main" id="{DDF7F1B5-3637-4BF1-80A4-F6B12EFDF455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3" name="Freeform: Shape 146">
                    <a:extLst>
                      <a:ext uri="{FF2B5EF4-FFF2-40B4-BE49-F238E27FC236}">
                        <a16:creationId xmlns="" xmlns:a16="http://schemas.microsoft.com/office/drawing/2014/main" id="{BD94D3C9-9AB2-4758-A3CE-CB50BEE746D8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4" name="Freeform: Shape 147">
                    <a:extLst>
                      <a:ext uri="{FF2B5EF4-FFF2-40B4-BE49-F238E27FC236}">
                        <a16:creationId xmlns="" xmlns:a16="http://schemas.microsoft.com/office/drawing/2014/main" id="{8988B264-A06C-4FD2-8851-F6DAD7ADDD52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96" name="Graphic 837">
            <a:extLst>
              <a:ext uri="{FF2B5EF4-FFF2-40B4-BE49-F238E27FC236}">
                <a16:creationId xmlns=""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=""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=""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=""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=""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=""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=""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=""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4" name="Graphic 19325">
            <a:extLst>
              <a:ext uri="{FF2B5EF4-FFF2-40B4-BE49-F238E27FC236}">
                <a16:creationId xmlns=""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5" name="Graphic 19325">
            <a:extLst>
              <a:ext uri="{FF2B5EF4-FFF2-40B4-BE49-F238E27FC236}">
                <a16:creationId xmlns=""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" name="Graphic 19325">
            <a:extLst>
              <a:ext uri="{FF2B5EF4-FFF2-40B4-BE49-F238E27FC236}">
                <a16:creationId xmlns=""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7" name="Graphic 19325">
            <a:extLst>
              <a:ext uri="{FF2B5EF4-FFF2-40B4-BE49-F238E27FC236}">
                <a16:creationId xmlns=""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61563" y="425235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8" name="Graphic 19322">
            <a:extLst>
              <a:ext uri="{FF2B5EF4-FFF2-40B4-BE49-F238E27FC236}">
                <a16:creationId xmlns=""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09" name="Graphic 15">
            <a:extLst>
              <a:ext uri="{FF2B5EF4-FFF2-40B4-BE49-F238E27FC236}">
                <a16:creationId xmlns=""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587589">
            <a:off x="8673725" y="2632421"/>
            <a:ext cx="2121968" cy="1439490"/>
            <a:chOff x="6146131" y="1837154"/>
            <a:chExt cx="986043" cy="639817"/>
          </a:xfrm>
        </p:grpSpPr>
        <p:sp>
          <p:nvSpPr>
            <p:cNvPr id="710" name="Freeform: Shape 4">
              <a:extLst>
                <a:ext uri="{FF2B5EF4-FFF2-40B4-BE49-F238E27FC236}">
                  <a16:creationId xmlns=""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1" name="Freeform: Shape 5">
              <a:extLst>
                <a:ext uri="{FF2B5EF4-FFF2-40B4-BE49-F238E27FC236}">
                  <a16:creationId xmlns=""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2" name="Freeform: Shape 6">
              <a:extLst>
                <a:ext uri="{FF2B5EF4-FFF2-40B4-BE49-F238E27FC236}">
                  <a16:creationId xmlns=""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3" name="Freeform: Shape 7">
              <a:extLst>
                <a:ext uri="{FF2B5EF4-FFF2-40B4-BE49-F238E27FC236}">
                  <a16:creationId xmlns=""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4" name="Freeform: Shape 8">
              <a:extLst>
                <a:ext uri="{FF2B5EF4-FFF2-40B4-BE49-F238E27FC236}">
                  <a16:creationId xmlns=""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5" name="Freeform: Shape 9">
              <a:extLst>
                <a:ext uri="{FF2B5EF4-FFF2-40B4-BE49-F238E27FC236}">
                  <a16:creationId xmlns=""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16" name="Graphic 19325">
            <a:extLst>
              <a:ext uri="{FF2B5EF4-FFF2-40B4-BE49-F238E27FC236}">
                <a16:creationId xmlns=""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17" name="Graphic 828">
            <a:extLst>
              <a:ext uri="{FF2B5EF4-FFF2-40B4-BE49-F238E27FC236}">
                <a16:creationId xmlns="" xmlns:a16="http://schemas.microsoft.com/office/drawing/2014/main" id="{6568A5FC-1464-4185-A4FE-BA0C3C3B1BB1}"/>
              </a:ext>
            </a:extLst>
          </p:cNvPr>
          <p:cNvGrpSpPr/>
          <p:nvPr/>
        </p:nvGrpSpPr>
        <p:grpSpPr>
          <a:xfrm rot="5692648">
            <a:off x="10439465" y="1852634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718" name="Freeform: Shape 127">
              <a:extLst>
                <a:ext uri="{FF2B5EF4-FFF2-40B4-BE49-F238E27FC236}">
                  <a16:creationId xmlns="" xmlns:a16="http://schemas.microsoft.com/office/drawing/2014/main" id="{5B4B2A92-4D68-4643-98AA-D1CFE5162757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9" name="Freeform: Shape 128">
              <a:extLst>
                <a:ext uri="{FF2B5EF4-FFF2-40B4-BE49-F238E27FC236}">
                  <a16:creationId xmlns="" xmlns:a16="http://schemas.microsoft.com/office/drawing/2014/main" id="{EFE3861F-BE33-4E5D-8594-AE59AB82982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20" name="Freeform: Shape 129">
              <a:extLst>
                <a:ext uri="{FF2B5EF4-FFF2-40B4-BE49-F238E27FC236}">
                  <a16:creationId xmlns="" xmlns:a16="http://schemas.microsoft.com/office/drawing/2014/main" id="{BCBCF966-D9FC-4286-AC95-70887C0CB888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21" name="Graphic 19325">
            <a:extLst>
              <a:ext uri="{FF2B5EF4-FFF2-40B4-BE49-F238E27FC236}">
                <a16:creationId xmlns=""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8010946" y="339584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22" name="Graphic 19325">
            <a:extLst>
              <a:ext uri="{FF2B5EF4-FFF2-40B4-BE49-F238E27FC236}">
                <a16:creationId xmlns=""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359730" y="2116484"/>
            <a:ext cx="243115" cy="21684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9166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5" name="Graphic 837">
            <a:extLst>
              <a:ext uri="{FF2B5EF4-FFF2-40B4-BE49-F238E27FC236}">
                <a16:creationId xmlns=""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231670" y="125657"/>
            <a:ext cx="969490" cy="1048470"/>
            <a:chOff x="5681545" y="3195637"/>
            <a:chExt cx="2191520" cy="2054559"/>
          </a:xfrm>
        </p:grpSpPr>
        <p:grpSp>
          <p:nvGrpSpPr>
            <p:cNvPr id="1066" name="Graphic 837">
              <a:extLst>
                <a:ext uri="{FF2B5EF4-FFF2-40B4-BE49-F238E27FC236}">
                  <a16:creationId xmlns=""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1070" name="Freeform: Shape 1069">
                <a:extLst>
                  <a:ext uri="{FF2B5EF4-FFF2-40B4-BE49-F238E27FC236}">
                    <a16:creationId xmlns=""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071" name="Freeform: Shape 1070">
                <a:extLst>
                  <a:ext uri="{FF2B5EF4-FFF2-40B4-BE49-F238E27FC236}">
                    <a16:creationId xmlns=""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1067" name="Graphic 837">
              <a:extLst>
                <a:ext uri="{FF2B5EF4-FFF2-40B4-BE49-F238E27FC236}">
                  <a16:creationId xmlns=""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1068" name="Freeform: Shape 1067">
                <a:extLst>
                  <a:ext uri="{FF2B5EF4-FFF2-40B4-BE49-F238E27FC236}">
                    <a16:creationId xmlns=""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069" name="Freeform: Shape 1068">
                <a:extLst>
                  <a:ext uri="{FF2B5EF4-FFF2-40B4-BE49-F238E27FC236}">
                    <a16:creationId xmlns=""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19718" name="Graphic 19325">
            <a:extLst>
              <a:ext uri="{FF2B5EF4-FFF2-40B4-BE49-F238E27FC236}">
                <a16:creationId xmlns=""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181031" y="144691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D2B9A2B-9194-48DA-8A9A-993122328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49" y="1108165"/>
            <a:ext cx="10868025" cy="498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A055805-0193-49EF-9B36-80092FE56FA5}"/>
              </a:ext>
            </a:extLst>
          </p:cNvPr>
          <p:cNvSpPr txBox="1"/>
          <p:nvPr/>
        </p:nvSpPr>
        <p:spPr>
          <a:xfrm>
            <a:off x="1096673" y="3814705"/>
            <a:ext cx="5827323" cy="159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Khám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 </a:t>
            </a: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phá</a:t>
            </a:r>
            <a:endParaRPr kumimoji="0" lang="th-TH" sz="2400" b="0" i="0" u="none" strike="noStrike" kern="1200" cap="none" spc="30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=""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=""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=""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=""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=""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=""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=""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=""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=""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=""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=""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=""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=""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=""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=""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=""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=""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=""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=""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=""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=""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=""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=""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=""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=""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=""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=""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=""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=""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=""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=""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=""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=""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=""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=""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=""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=""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=""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=""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=""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=""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=""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=""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=""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=""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=""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=""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=""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=""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=""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=""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=""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=""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=""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=""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=""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=""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=""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=""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=""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=""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=""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=""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=""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=""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=""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=""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=""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=""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=""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=""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=""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=""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=""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=""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=""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=""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=""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=""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=""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=""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=""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=""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=""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=""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=""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39" name="Graphic 828">
            <a:extLst>
              <a:ext uri="{FF2B5EF4-FFF2-40B4-BE49-F238E27FC236}">
                <a16:creationId xmlns=""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544117" y="456371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640" name="Freeform: Shape 123">
              <a:extLst>
                <a:ext uri="{FF2B5EF4-FFF2-40B4-BE49-F238E27FC236}">
                  <a16:creationId xmlns=""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1" name="Freeform: Shape 124">
              <a:extLst>
                <a:ext uri="{FF2B5EF4-FFF2-40B4-BE49-F238E27FC236}">
                  <a16:creationId xmlns=""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2" name="Freeform: Shape 125">
              <a:extLst>
                <a:ext uri="{FF2B5EF4-FFF2-40B4-BE49-F238E27FC236}">
                  <a16:creationId xmlns=""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47" name="Graphic 53">
            <a:extLst>
              <a:ext uri="{FF2B5EF4-FFF2-40B4-BE49-F238E27FC236}">
                <a16:creationId xmlns="" xmlns:a16="http://schemas.microsoft.com/office/drawing/2014/main" id="{5E20D5EF-8789-4BD7-B4CD-C6F09AEF99B6}"/>
              </a:ext>
            </a:extLst>
          </p:cNvPr>
          <p:cNvGrpSpPr/>
          <p:nvPr/>
        </p:nvGrpSpPr>
        <p:grpSpPr>
          <a:xfrm rot="626658">
            <a:off x="5958689" y="3105358"/>
            <a:ext cx="2317273" cy="1890225"/>
            <a:chOff x="5795949" y="3167093"/>
            <a:chExt cx="600710" cy="527646"/>
          </a:xfrm>
        </p:grpSpPr>
        <p:grpSp>
          <p:nvGrpSpPr>
            <p:cNvPr id="648" name="Graphic 53">
              <a:extLst>
                <a:ext uri="{FF2B5EF4-FFF2-40B4-BE49-F238E27FC236}">
                  <a16:creationId xmlns=""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673" name="Freeform: Shape 56">
                <a:extLst>
                  <a:ext uri="{FF2B5EF4-FFF2-40B4-BE49-F238E27FC236}">
                    <a16:creationId xmlns="" xmlns:a16="http://schemas.microsoft.com/office/drawing/2014/main" id="{1F941D7F-379B-42F1-AC32-FA7EF8FAAF1D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74" name="Graphic 53">
                <a:extLst>
                  <a:ext uri="{FF2B5EF4-FFF2-40B4-BE49-F238E27FC236}">
                    <a16:creationId xmlns=""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675" name="Graphic 53">
                  <a:extLst>
                    <a:ext uri="{FF2B5EF4-FFF2-40B4-BE49-F238E27FC236}">
                      <a16:creationId xmlns=""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688" name="Freeform: Shape 59">
                    <a:extLst>
                      <a:ext uri="{FF2B5EF4-FFF2-40B4-BE49-F238E27FC236}">
                        <a16:creationId xmlns="" xmlns:a16="http://schemas.microsoft.com/office/drawing/2014/main" id="{0F0F1009-D070-49FA-B841-4861DB3450D2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9" name="Freeform: Shape 60">
                    <a:extLst>
                      <a:ext uri="{FF2B5EF4-FFF2-40B4-BE49-F238E27FC236}">
                        <a16:creationId xmlns="" xmlns:a16="http://schemas.microsoft.com/office/drawing/2014/main" id="{B54A59A0-5B0B-42F9-A8B8-CBB5C68A88A5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0" name="Freeform: Shape 61">
                    <a:extLst>
                      <a:ext uri="{FF2B5EF4-FFF2-40B4-BE49-F238E27FC236}">
                        <a16:creationId xmlns="" xmlns:a16="http://schemas.microsoft.com/office/drawing/2014/main" id="{92DBB8A2-E379-448E-BAC6-B2E0DDBA217A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1" name="Freeform: Shape 62">
                    <a:extLst>
                      <a:ext uri="{FF2B5EF4-FFF2-40B4-BE49-F238E27FC236}">
                        <a16:creationId xmlns="" xmlns:a16="http://schemas.microsoft.com/office/drawing/2014/main" id="{3CAC74D4-8C0F-4FE4-AE41-04313DD478FA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2" name="Freeform: Shape 63">
                    <a:extLst>
                      <a:ext uri="{FF2B5EF4-FFF2-40B4-BE49-F238E27FC236}">
                        <a16:creationId xmlns="" xmlns:a16="http://schemas.microsoft.com/office/drawing/2014/main" id="{58059EA1-11D4-41F4-9DAB-58CAD2D8F874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3" name="Freeform: Shape 64">
                    <a:extLst>
                      <a:ext uri="{FF2B5EF4-FFF2-40B4-BE49-F238E27FC236}">
                        <a16:creationId xmlns="" xmlns:a16="http://schemas.microsoft.com/office/drawing/2014/main" id="{05A70FCB-161F-4279-BF16-1B6F60170A5F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4" name="Freeform: Shape 65">
                    <a:extLst>
                      <a:ext uri="{FF2B5EF4-FFF2-40B4-BE49-F238E27FC236}">
                        <a16:creationId xmlns="" xmlns:a16="http://schemas.microsoft.com/office/drawing/2014/main" id="{82E5C83D-E12E-421D-930C-2045C855BFB1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5" name="Freeform: Shape 66">
                    <a:extLst>
                      <a:ext uri="{FF2B5EF4-FFF2-40B4-BE49-F238E27FC236}">
                        <a16:creationId xmlns="" xmlns:a16="http://schemas.microsoft.com/office/drawing/2014/main" id="{AC527C24-53AF-4C8E-8BBB-DDE3F3AA1A7C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76" name="Graphic 53">
                  <a:extLst>
                    <a:ext uri="{FF2B5EF4-FFF2-40B4-BE49-F238E27FC236}">
                      <a16:creationId xmlns=""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677" name="Freeform: Shape 68">
                    <a:extLst>
                      <a:ext uri="{FF2B5EF4-FFF2-40B4-BE49-F238E27FC236}">
                        <a16:creationId xmlns="" xmlns:a16="http://schemas.microsoft.com/office/drawing/2014/main" id="{EEDEB2FA-17FD-4A19-91AA-14BD5A7163D2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8" name="Freeform: Shape 69">
                    <a:extLst>
                      <a:ext uri="{FF2B5EF4-FFF2-40B4-BE49-F238E27FC236}">
                        <a16:creationId xmlns="" xmlns:a16="http://schemas.microsoft.com/office/drawing/2014/main" id="{36CCD47F-8596-4F6B-B072-E9B99B823C51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9" name="Freeform: Shape 99">
                    <a:extLst>
                      <a:ext uri="{FF2B5EF4-FFF2-40B4-BE49-F238E27FC236}">
                        <a16:creationId xmlns="" xmlns:a16="http://schemas.microsoft.com/office/drawing/2014/main" id="{791A2F47-387B-40AB-B76D-4AC71F902FD3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0" name="Freeform: Shape 100">
                    <a:extLst>
                      <a:ext uri="{FF2B5EF4-FFF2-40B4-BE49-F238E27FC236}">
                        <a16:creationId xmlns="" xmlns:a16="http://schemas.microsoft.com/office/drawing/2014/main" id="{224D1AEB-F30D-490B-ADF6-5FCE0678C2BA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1" name="Freeform: Shape 101">
                    <a:extLst>
                      <a:ext uri="{FF2B5EF4-FFF2-40B4-BE49-F238E27FC236}">
                        <a16:creationId xmlns="" xmlns:a16="http://schemas.microsoft.com/office/drawing/2014/main" id="{B622D342-E765-42E7-AFDE-520B57328953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2" name="Freeform: Shape 102">
                    <a:extLst>
                      <a:ext uri="{FF2B5EF4-FFF2-40B4-BE49-F238E27FC236}">
                        <a16:creationId xmlns="" xmlns:a16="http://schemas.microsoft.com/office/drawing/2014/main" id="{7F23AECD-0050-4D00-ACC8-259A9207D970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3" name="Freeform: Shape 103">
                    <a:extLst>
                      <a:ext uri="{FF2B5EF4-FFF2-40B4-BE49-F238E27FC236}">
                        <a16:creationId xmlns="" xmlns:a16="http://schemas.microsoft.com/office/drawing/2014/main" id="{E564FEBD-C1E0-4DE4-80AB-0D257B7F667A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4" name="Freeform: Shape 104">
                    <a:extLst>
                      <a:ext uri="{FF2B5EF4-FFF2-40B4-BE49-F238E27FC236}">
                        <a16:creationId xmlns="" xmlns:a16="http://schemas.microsoft.com/office/drawing/2014/main" id="{435B5D73-B3ED-4642-BAF4-F89415DBAB6A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5" name="Freeform: Shape 105">
                    <a:extLst>
                      <a:ext uri="{FF2B5EF4-FFF2-40B4-BE49-F238E27FC236}">
                        <a16:creationId xmlns="" xmlns:a16="http://schemas.microsoft.com/office/drawing/2014/main" id="{4C464F78-7D17-4486-953B-631C41097C4C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6" name="Freeform: Shape 106">
                    <a:extLst>
                      <a:ext uri="{FF2B5EF4-FFF2-40B4-BE49-F238E27FC236}">
                        <a16:creationId xmlns="" xmlns:a16="http://schemas.microsoft.com/office/drawing/2014/main" id="{7A24FC97-2415-4BDE-8DBF-EDA41D89D9E9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7" name="Freeform: Shape 107">
                    <a:extLst>
                      <a:ext uri="{FF2B5EF4-FFF2-40B4-BE49-F238E27FC236}">
                        <a16:creationId xmlns="" xmlns:a16="http://schemas.microsoft.com/office/drawing/2014/main" id="{706FE40F-25BD-4D7A-81FE-48A5928D5E50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649" name="Graphic 53">
              <a:extLst>
                <a:ext uri="{FF2B5EF4-FFF2-40B4-BE49-F238E27FC236}">
                  <a16:creationId xmlns=""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650" name="Freeform: Shape 109">
                <a:extLst>
                  <a:ext uri="{FF2B5EF4-FFF2-40B4-BE49-F238E27FC236}">
                    <a16:creationId xmlns="" xmlns:a16="http://schemas.microsoft.com/office/drawing/2014/main" id="{7074EEF3-262B-4D06-A300-BC033A8D8B8B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51" name="Graphic 53">
                <a:extLst>
                  <a:ext uri="{FF2B5EF4-FFF2-40B4-BE49-F238E27FC236}">
                    <a16:creationId xmlns=""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652" name="Graphic 53">
                  <a:extLst>
                    <a:ext uri="{FF2B5EF4-FFF2-40B4-BE49-F238E27FC236}">
                      <a16:creationId xmlns=""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665" name="Freeform: Shape 112">
                    <a:extLst>
                      <a:ext uri="{FF2B5EF4-FFF2-40B4-BE49-F238E27FC236}">
                        <a16:creationId xmlns="" xmlns:a16="http://schemas.microsoft.com/office/drawing/2014/main" id="{32F2EF7C-8620-4BBF-8B6A-DA695D0DD18E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6" name="Freeform: Shape 113">
                    <a:extLst>
                      <a:ext uri="{FF2B5EF4-FFF2-40B4-BE49-F238E27FC236}">
                        <a16:creationId xmlns="" xmlns:a16="http://schemas.microsoft.com/office/drawing/2014/main" id="{698949DF-8A42-4331-9CE3-E9A57D2AD3B5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7" name="Freeform: Shape 130">
                    <a:extLst>
                      <a:ext uri="{FF2B5EF4-FFF2-40B4-BE49-F238E27FC236}">
                        <a16:creationId xmlns="" xmlns:a16="http://schemas.microsoft.com/office/drawing/2014/main" id="{FE58DEF8-D59A-43A6-89EC-617B32868526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8" name="Freeform: Shape 131">
                    <a:extLst>
                      <a:ext uri="{FF2B5EF4-FFF2-40B4-BE49-F238E27FC236}">
                        <a16:creationId xmlns="" xmlns:a16="http://schemas.microsoft.com/office/drawing/2014/main" id="{246274FC-D924-4D94-A7FD-B37C2B308E29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9" name="Freeform: Shape 132">
                    <a:extLst>
                      <a:ext uri="{FF2B5EF4-FFF2-40B4-BE49-F238E27FC236}">
                        <a16:creationId xmlns="" xmlns:a16="http://schemas.microsoft.com/office/drawing/2014/main" id="{F7D78EF3-F694-43A3-B154-628CC512AC2D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0" name="Freeform: Shape 133">
                    <a:extLst>
                      <a:ext uri="{FF2B5EF4-FFF2-40B4-BE49-F238E27FC236}">
                        <a16:creationId xmlns="" xmlns:a16="http://schemas.microsoft.com/office/drawing/2014/main" id="{B6C49105-E870-4273-8C04-A591DE7DD50F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1" name="Freeform: Shape 134">
                    <a:extLst>
                      <a:ext uri="{FF2B5EF4-FFF2-40B4-BE49-F238E27FC236}">
                        <a16:creationId xmlns="" xmlns:a16="http://schemas.microsoft.com/office/drawing/2014/main" id="{EF83F2C4-40BD-4A15-8D3A-F53D5C8B0E92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2" name="Freeform: Shape 135">
                    <a:extLst>
                      <a:ext uri="{FF2B5EF4-FFF2-40B4-BE49-F238E27FC236}">
                        <a16:creationId xmlns="" xmlns:a16="http://schemas.microsoft.com/office/drawing/2014/main" id="{39CE288E-1492-4729-805A-987A1DB86A0D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53" name="Graphic 53">
                  <a:extLst>
                    <a:ext uri="{FF2B5EF4-FFF2-40B4-BE49-F238E27FC236}">
                      <a16:creationId xmlns=""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654" name="Freeform: Shape 137">
                    <a:extLst>
                      <a:ext uri="{FF2B5EF4-FFF2-40B4-BE49-F238E27FC236}">
                        <a16:creationId xmlns="" xmlns:a16="http://schemas.microsoft.com/office/drawing/2014/main" id="{D5AF5EBC-0307-450C-AF37-C4786E9E7431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5" name="Freeform: Shape 138">
                    <a:extLst>
                      <a:ext uri="{FF2B5EF4-FFF2-40B4-BE49-F238E27FC236}">
                        <a16:creationId xmlns="" xmlns:a16="http://schemas.microsoft.com/office/drawing/2014/main" id="{C88F1B3D-94B3-4BC6-A3EB-546DD6C87050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6" name="Freeform: Shape 139">
                    <a:extLst>
                      <a:ext uri="{FF2B5EF4-FFF2-40B4-BE49-F238E27FC236}">
                        <a16:creationId xmlns="" xmlns:a16="http://schemas.microsoft.com/office/drawing/2014/main" id="{ACD42F81-AB43-49D2-9596-E3450B58C719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7" name="Freeform: Shape 140">
                    <a:extLst>
                      <a:ext uri="{FF2B5EF4-FFF2-40B4-BE49-F238E27FC236}">
                        <a16:creationId xmlns="" xmlns:a16="http://schemas.microsoft.com/office/drawing/2014/main" id="{8DB994F6-CCA8-4E18-9EEA-D055C9EEF13F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8" name="Freeform: Shape 141">
                    <a:extLst>
                      <a:ext uri="{FF2B5EF4-FFF2-40B4-BE49-F238E27FC236}">
                        <a16:creationId xmlns="" xmlns:a16="http://schemas.microsoft.com/office/drawing/2014/main" id="{80FF1AED-FA3B-4247-998C-477409826BEF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9" name="Freeform: Shape 142">
                    <a:extLst>
                      <a:ext uri="{FF2B5EF4-FFF2-40B4-BE49-F238E27FC236}">
                        <a16:creationId xmlns="" xmlns:a16="http://schemas.microsoft.com/office/drawing/2014/main" id="{EEA6290C-22EE-48C6-8672-FD8C9A00D4F7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0" name="Freeform: Shape 143">
                    <a:extLst>
                      <a:ext uri="{FF2B5EF4-FFF2-40B4-BE49-F238E27FC236}">
                        <a16:creationId xmlns="" xmlns:a16="http://schemas.microsoft.com/office/drawing/2014/main" id="{27C45E90-88A3-49CE-BD70-CDA3ABB16D5C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1" name="Freeform: Shape 144">
                    <a:extLst>
                      <a:ext uri="{FF2B5EF4-FFF2-40B4-BE49-F238E27FC236}">
                        <a16:creationId xmlns="" xmlns:a16="http://schemas.microsoft.com/office/drawing/2014/main" id="{CDF35DE1-BC02-41A1-95C5-D634D33B4060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2" name="Freeform: Shape 145">
                    <a:extLst>
                      <a:ext uri="{FF2B5EF4-FFF2-40B4-BE49-F238E27FC236}">
                        <a16:creationId xmlns="" xmlns:a16="http://schemas.microsoft.com/office/drawing/2014/main" id="{DDF7F1B5-3637-4BF1-80A4-F6B12EFDF455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3" name="Freeform: Shape 146">
                    <a:extLst>
                      <a:ext uri="{FF2B5EF4-FFF2-40B4-BE49-F238E27FC236}">
                        <a16:creationId xmlns="" xmlns:a16="http://schemas.microsoft.com/office/drawing/2014/main" id="{BD94D3C9-9AB2-4758-A3CE-CB50BEE746D8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4" name="Freeform: Shape 147">
                    <a:extLst>
                      <a:ext uri="{FF2B5EF4-FFF2-40B4-BE49-F238E27FC236}">
                        <a16:creationId xmlns="" xmlns:a16="http://schemas.microsoft.com/office/drawing/2014/main" id="{8988B264-A06C-4FD2-8851-F6DAD7ADDD52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96" name="Graphic 837">
            <a:extLst>
              <a:ext uri="{FF2B5EF4-FFF2-40B4-BE49-F238E27FC236}">
                <a16:creationId xmlns=""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=""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=""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=""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=""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=""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=""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=""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4" name="Graphic 19325">
            <a:extLst>
              <a:ext uri="{FF2B5EF4-FFF2-40B4-BE49-F238E27FC236}">
                <a16:creationId xmlns=""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5" name="Graphic 19325">
            <a:extLst>
              <a:ext uri="{FF2B5EF4-FFF2-40B4-BE49-F238E27FC236}">
                <a16:creationId xmlns=""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" name="Graphic 19325">
            <a:extLst>
              <a:ext uri="{FF2B5EF4-FFF2-40B4-BE49-F238E27FC236}">
                <a16:creationId xmlns=""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7" name="Graphic 19325">
            <a:extLst>
              <a:ext uri="{FF2B5EF4-FFF2-40B4-BE49-F238E27FC236}">
                <a16:creationId xmlns=""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61563" y="425235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8" name="Graphic 19322">
            <a:extLst>
              <a:ext uri="{FF2B5EF4-FFF2-40B4-BE49-F238E27FC236}">
                <a16:creationId xmlns=""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09" name="Graphic 15">
            <a:extLst>
              <a:ext uri="{FF2B5EF4-FFF2-40B4-BE49-F238E27FC236}">
                <a16:creationId xmlns=""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587589">
            <a:off x="8673725" y="2632421"/>
            <a:ext cx="2121968" cy="1439490"/>
            <a:chOff x="6146131" y="1837154"/>
            <a:chExt cx="986043" cy="639817"/>
          </a:xfrm>
        </p:grpSpPr>
        <p:sp>
          <p:nvSpPr>
            <p:cNvPr id="710" name="Freeform: Shape 4">
              <a:extLst>
                <a:ext uri="{FF2B5EF4-FFF2-40B4-BE49-F238E27FC236}">
                  <a16:creationId xmlns=""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1" name="Freeform: Shape 5">
              <a:extLst>
                <a:ext uri="{FF2B5EF4-FFF2-40B4-BE49-F238E27FC236}">
                  <a16:creationId xmlns=""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2" name="Freeform: Shape 6">
              <a:extLst>
                <a:ext uri="{FF2B5EF4-FFF2-40B4-BE49-F238E27FC236}">
                  <a16:creationId xmlns=""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3" name="Freeform: Shape 7">
              <a:extLst>
                <a:ext uri="{FF2B5EF4-FFF2-40B4-BE49-F238E27FC236}">
                  <a16:creationId xmlns=""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4" name="Freeform: Shape 8">
              <a:extLst>
                <a:ext uri="{FF2B5EF4-FFF2-40B4-BE49-F238E27FC236}">
                  <a16:creationId xmlns=""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5" name="Freeform: Shape 9">
              <a:extLst>
                <a:ext uri="{FF2B5EF4-FFF2-40B4-BE49-F238E27FC236}">
                  <a16:creationId xmlns=""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16" name="Graphic 19325">
            <a:extLst>
              <a:ext uri="{FF2B5EF4-FFF2-40B4-BE49-F238E27FC236}">
                <a16:creationId xmlns=""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17" name="Graphic 828">
            <a:extLst>
              <a:ext uri="{FF2B5EF4-FFF2-40B4-BE49-F238E27FC236}">
                <a16:creationId xmlns="" xmlns:a16="http://schemas.microsoft.com/office/drawing/2014/main" id="{6568A5FC-1464-4185-A4FE-BA0C3C3B1BB1}"/>
              </a:ext>
            </a:extLst>
          </p:cNvPr>
          <p:cNvGrpSpPr/>
          <p:nvPr/>
        </p:nvGrpSpPr>
        <p:grpSpPr>
          <a:xfrm rot="5692648">
            <a:off x="10439465" y="1852634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718" name="Freeform: Shape 127">
              <a:extLst>
                <a:ext uri="{FF2B5EF4-FFF2-40B4-BE49-F238E27FC236}">
                  <a16:creationId xmlns="" xmlns:a16="http://schemas.microsoft.com/office/drawing/2014/main" id="{5B4B2A92-4D68-4643-98AA-D1CFE5162757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9" name="Freeform: Shape 128">
              <a:extLst>
                <a:ext uri="{FF2B5EF4-FFF2-40B4-BE49-F238E27FC236}">
                  <a16:creationId xmlns="" xmlns:a16="http://schemas.microsoft.com/office/drawing/2014/main" id="{EFE3861F-BE33-4E5D-8594-AE59AB82982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20" name="Freeform: Shape 129">
              <a:extLst>
                <a:ext uri="{FF2B5EF4-FFF2-40B4-BE49-F238E27FC236}">
                  <a16:creationId xmlns="" xmlns:a16="http://schemas.microsoft.com/office/drawing/2014/main" id="{BCBCF966-D9FC-4286-AC95-70887C0CB888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21" name="Graphic 19325">
            <a:extLst>
              <a:ext uri="{FF2B5EF4-FFF2-40B4-BE49-F238E27FC236}">
                <a16:creationId xmlns=""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8010946" y="339584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22" name="Graphic 19325">
            <a:extLst>
              <a:ext uri="{FF2B5EF4-FFF2-40B4-BE49-F238E27FC236}">
                <a16:creationId xmlns=""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359730" y="2116484"/>
            <a:ext cx="243115" cy="21684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BAB9857-8566-4E31-B62A-122A479A16C9}"/>
              </a:ext>
            </a:extLst>
          </p:cNvPr>
          <p:cNvSpPr/>
          <p:nvPr/>
        </p:nvSpPr>
        <p:spPr>
          <a:xfrm>
            <a:off x="417443" y="437322"/>
            <a:ext cx="11688418" cy="65300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2" name="Picture 171">
            <a:extLst>
              <a:ext uri="{FF2B5EF4-FFF2-40B4-BE49-F238E27FC236}">
                <a16:creationId xmlns="" xmlns:a16="http://schemas.microsoft.com/office/drawing/2014/main" id="{C01331E3-F393-419E-8C80-060FC4BF7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87" y="1719262"/>
            <a:ext cx="4057650" cy="2962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61A5335-5C63-4AFA-B43A-C241538DA168}"/>
              </a:ext>
            </a:extLst>
          </p:cNvPr>
          <p:cNvSpPr txBox="1"/>
          <p:nvPr/>
        </p:nvSpPr>
        <p:spPr>
          <a:xfrm>
            <a:off x="4903027" y="1249371"/>
            <a:ext cx="70462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C, 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CD, AB = CD;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BC, AD = BC.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74BC6A5-6CB8-4845-9E2D-31C6B405D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412" y="3445935"/>
            <a:ext cx="7127185" cy="10845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395145E-9A51-4564-817F-82C54783D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8982" y="4946002"/>
            <a:ext cx="718185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2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12">
            <a:extLst>
              <a:ext uri="{FF2B5EF4-FFF2-40B4-BE49-F238E27FC236}">
                <a16:creationId xmlns="" xmlns:a16="http://schemas.microsoft.com/office/drawing/2014/main" id="{1543FF35-5BCF-463B-984F-65CC62574220}"/>
              </a:ext>
            </a:extLst>
          </p:cNvPr>
          <p:cNvSpPr/>
          <p:nvPr/>
        </p:nvSpPr>
        <p:spPr>
          <a:xfrm rot="2176664" flipH="1">
            <a:off x="-475785" y="1526793"/>
            <a:ext cx="8704672" cy="8652716"/>
          </a:xfrm>
          <a:custGeom>
            <a:avLst/>
            <a:gdLst>
              <a:gd name="connsiteX0" fmla="*/ 4374861 w 4542917"/>
              <a:gd name="connsiteY0" fmla="*/ 2001725 h 4173599"/>
              <a:gd name="connsiteX1" fmla="*/ 4113400 w 4542917"/>
              <a:gd name="connsiteY1" fmla="*/ 1108185 h 4173599"/>
              <a:gd name="connsiteX2" fmla="*/ 3325397 w 4542917"/>
              <a:gd name="connsiteY2" fmla="*/ 534018 h 4173599"/>
              <a:gd name="connsiteX3" fmla="*/ 2577494 w 4542917"/>
              <a:gd name="connsiteY3" fmla="*/ 28240 h 4173599"/>
              <a:gd name="connsiteX4" fmla="*/ 1593466 w 4542917"/>
              <a:gd name="connsiteY4" fmla="*/ 345232 h 4173599"/>
              <a:gd name="connsiteX5" fmla="*/ 1133980 w 4542917"/>
              <a:gd name="connsiteY5" fmla="*/ 595644 h 4173599"/>
              <a:gd name="connsiteX6" fmla="*/ 42796 w 4542917"/>
              <a:gd name="connsiteY6" fmla="*/ 1521189 h 4173599"/>
              <a:gd name="connsiteX7" fmla="*/ 163097 w 4542917"/>
              <a:gd name="connsiteY7" fmla="*/ 2343863 h 4173599"/>
              <a:gd name="connsiteX8" fmla="*/ 371885 w 4542917"/>
              <a:gd name="connsiteY8" fmla="*/ 2538744 h 4173599"/>
              <a:gd name="connsiteX9" fmla="*/ 465039 w 4542917"/>
              <a:gd name="connsiteY9" fmla="*/ 2766868 h 4173599"/>
              <a:gd name="connsiteX10" fmla="*/ 1229135 w 4542917"/>
              <a:gd name="connsiteY10" fmla="*/ 4109512 h 4173599"/>
              <a:gd name="connsiteX11" fmla="*/ 1395346 w 4542917"/>
              <a:gd name="connsiteY11" fmla="*/ 4152565 h 4173599"/>
              <a:gd name="connsiteX12" fmla="*/ 2251834 w 4542917"/>
              <a:gd name="connsiteY12" fmla="*/ 3887770 h 4173599"/>
              <a:gd name="connsiteX13" fmla="*/ 3194142 w 4542917"/>
              <a:gd name="connsiteY13" fmla="*/ 3596591 h 4173599"/>
              <a:gd name="connsiteX14" fmla="*/ 3738972 w 4542917"/>
              <a:gd name="connsiteY14" fmla="*/ 3710796 h 4173599"/>
              <a:gd name="connsiteX15" fmla="*/ 4160644 w 4542917"/>
              <a:gd name="connsiteY15" fmla="*/ 3661742 h 4173599"/>
              <a:gd name="connsiteX16" fmla="*/ 4469349 w 4542917"/>
              <a:gd name="connsiteY16" fmla="*/ 3245023 h 4173599"/>
              <a:gd name="connsiteX17" fmla="*/ 4374861 w 4542917"/>
              <a:gd name="connsiteY17" fmla="*/ 2001725 h 417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42917" h="4173599">
                <a:moveTo>
                  <a:pt x="4374861" y="2001725"/>
                </a:moveTo>
                <a:cubicBezTo>
                  <a:pt x="4552884" y="1666064"/>
                  <a:pt x="4602414" y="1233343"/>
                  <a:pt x="4113400" y="1108185"/>
                </a:cubicBezTo>
                <a:cubicBezTo>
                  <a:pt x="3624387" y="983026"/>
                  <a:pt x="3417504" y="944069"/>
                  <a:pt x="3325397" y="534018"/>
                </a:cubicBezTo>
                <a:cubicBezTo>
                  <a:pt x="3263865" y="260174"/>
                  <a:pt x="2988497" y="108917"/>
                  <a:pt x="2577494" y="28240"/>
                </a:cubicBezTo>
                <a:cubicBezTo>
                  <a:pt x="2173157" y="-51198"/>
                  <a:pt x="1860642" y="31574"/>
                  <a:pt x="1593466" y="345232"/>
                </a:cubicBezTo>
                <a:cubicBezTo>
                  <a:pt x="1513170" y="439434"/>
                  <a:pt x="1374296" y="538304"/>
                  <a:pt x="1133980" y="595644"/>
                </a:cubicBezTo>
                <a:cubicBezTo>
                  <a:pt x="573148" y="729471"/>
                  <a:pt x="220818" y="920066"/>
                  <a:pt x="42796" y="1521189"/>
                </a:cubicBezTo>
                <a:cubicBezTo>
                  <a:pt x="-65694" y="1887520"/>
                  <a:pt x="53464" y="2175080"/>
                  <a:pt x="163097" y="2343863"/>
                </a:cubicBezTo>
                <a:cubicBezTo>
                  <a:pt x="215675" y="2424826"/>
                  <a:pt x="288731" y="2489691"/>
                  <a:pt x="371885" y="2538744"/>
                </a:cubicBezTo>
                <a:cubicBezTo>
                  <a:pt x="424653" y="2569891"/>
                  <a:pt x="484089" y="2634852"/>
                  <a:pt x="465039" y="2766868"/>
                </a:cubicBezTo>
                <a:cubicBezTo>
                  <a:pt x="432464" y="2993182"/>
                  <a:pt x="180432" y="3798997"/>
                  <a:pt x="1229135" y="4109512"/>
                </a:cubicBezTo>
                <a:cubicBezTo>
                  <a:pt x="1288094" y="4126943"/>
                  <a:pt x="1343339" y="4141230"/>
                  <a:pt x="1395346" y="4152565"/>
                </a:cubicBezTo>
                <a:cubicBezTo>
                  <a:pt x="1707004" y="4220574"/>
                  <a:pt x="2034664" y="4121418"/>
                  <a:pt x="2251834" y="3887770"/>
                </a:cubicBezTo>
                <a:cubicBezTo>
                  <a:pt x="2494340" y="3626785"/>
                  <a:pt x="2856767" y="3561253"/>
                  <a:pt x="3194142" y="3596591"/>
                </a:cubicBezTo>
                <a:cubicBezTo>
                  <a:pt x="3379404" y="3616022"/>
                  <a:pt x="3559521" y="3662980"/>
                  <a:pt x="3738972" y="3710796"/>
                </a:cubicBezTo>
                <a:cubicBezTo>
                  <a:pt x="3873180" y="3746514"/>
                  <a:pt x="4039772" y="3734608"/>
                  <a:pt x="4160644" y="3661742"/>
                </a:cubicBezTo>
                <a:cubicBezTo>
                  <a:pt x="4312758" y="3570016"/>
                  <a:pt x="4407532" y="3406853"/>
                  <a:pt x="4469349" y="3245023"/>
                </a:cubicBezTo>
                <a:cubicBezTo>
                  <a:pt x="4731001" y="2560366"/>
                  <a:pt x="4196744" y="2337386"/>
                  <a:pt x="4374861" y="2001725"/>
                </a:cubicBezTo>
                <a:close/>
              </a:path>
            </a:pathLst>
          </a:custGeom>
          <a:solidFill>
            <a:srgbClr val="E9D2AE"/>
          </a:solidFill>
          <a:ln w="952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=""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=""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=""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=""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=""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=""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=""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=""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=""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=""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=""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=""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=""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=""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=""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=""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=""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=""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=""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=""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=""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=""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=""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=""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=""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=""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=""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=""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=""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=""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=""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=""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=""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=""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=""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=""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=""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=""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=""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=""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=""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=""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=""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=""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=""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=""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=""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=""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=""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=""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=""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=""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=""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=""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=""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=""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=""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=""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=""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=""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=""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=""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=""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=""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=""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=""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=""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=""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=""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=""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=""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=""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=""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=""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=""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=""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=""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=""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=""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=""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=""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=""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=""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=""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=""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=""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39" name="Graphic 828">
            <a:extLst>
              <a:ext uri="{FF2B5EF4-FFF2-40B4-BE49-F238E27FC236}">
                <a16:creationId xmlns=""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165827" y="4566500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640" name="Freeform: Shape 123">
              <a:extLst>
                <a:ext uri="{FF2B5EF4-FFF2-40B4-BE49-F238E27FC236}">
                  <a16:creationId xmlns=""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1" name="Freeform: Shape 124">
              <a:extLst>
                <a:ext uri="{FF2B5EF4-FFF2-40B4-BE49-F238E27FC236}">
                  <a16:creationId xmlns=""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2" name="Freeform: Shape 125">
              <a:extLst>
                <a:ext uri="{FF2B5EF4-FFF2-40B4-BE49-F238E27FC236}">
                  <a16:creationId xmlns=""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47" name="Graphic 53">
            <a:extLst>
              <a:ext uri="{FF2B5EF4-FFF2-40B4-BE49-F238E27FC236}">
                <a16:creationId xmlns="" xmlns:a16="http://schemas.microsoft.com/office/drawing/2014/main" id="{5E20D5EF-8789-4BD7-B4CD-C6F09AEF99B6}"/>
              </a:ext>
            </a:extLst>
          </p:cNvPr>
          <p:cNvGrpSpPr/>
          <p:nvPr/>
        </p:nvGrpSpPr>
        <p:grpSpPr>
          <a:xfrm rot="626658">
            <a:off x="5958689" y="3105358"/>
            <a:ext cx="2317273" cy="1890225"/>
            <a:chOff x="5795949" y="3167093"/>
            <a:chExt cx="600710" cy="527646"/>
          </a:xfrm>
        </p:grpSpPr>
        <p:grpSp>
          <p:nvGrpSpPr>
            <p:cNvPr id="648" name="Graphic 53">
              <a:extLst>
                <a:ext uri="{FF2B5EF4-FFF2-40B4-BE49-F238E27FC236}">
                  <a16:creationId xmlns=""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673" name="Freeform: Shape 56">
                <a:extLst>
                  <a:ext uri="{FF2B5EF4-FFF2-40B4-BE49-F238E27FC236}">
                    <a16:creationId xmlns="" xmlns:a16="http://schemas.microsoft.com/office/drawing/2014/main" id="{1F941D7F-379B-42F1-AC32-FA7EF8FAAF1D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74" name="Graphic 53">
                <a:extLst>
                  <a:ext uri="{FF2B5EF4-FFF2-40B4-BE49-F238E27FC236}">
                    <a16:creationId xmlns=""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675" name="Graphic 53">
                  <a:extLst>
                    <a:ext uri="{FF2B5EF4-FFF2-40B4-BE49-F238E27FC236}">
                      <a16:creationId xmlns=""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688" name="Freeform: Shape 59">
                    <a:extLst>
                      <a:ext uri="{FF2B5EF4-FFF2-40B4-BE49-F238E27FC236}">
                        <a16:creationId xmlns="" xmlns:a16="http://schemas.microsoft.com/office/drawing/2014/main" id="{0F0F1009-D070-49FA-B841-4861DB3450D2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9" name="Freeform: Shape 60">
                    <a:extLst>
                      <a:ext uri="{FF2B5EF4-FFF2-40B4-BE49-F238E27FC236}">
                        <a16:creationId xmlns="" xmlns:a16="http://schemas.microsoft.com/office/drawing/2014/main" id="{B54A59A0-5B0B-42F9-A8B8-CBB5C68A88A5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0" name="Freeform: Shape 61">
                    <a:extLst>
                      <a:ext uri="{FF2B5EF4-FFF2-40B4-BE49-F238E27FC236}">
                        <a16:creationId xmlns="" xmlns:a16="http://schemas.microsoft.com/office/drawing/2014/main" id="{92DBB8A2-E379-448E-BAC6-B2E0DDBA217A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1" name="Freeform: Shape 62">
                    <a:extLst>
                      <a:ext uri="{FF2B5EF4-FFF2-40B4-BE49-F238E27FC236}">
                        <a16:creationId xmlns="" xmlns:a16="http://schemas.microsoft.com/office/drawing/2014/main" id="{3CAC74D4-8C0F-4FE4-AE41-04313DD478FA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2" name="Freeform: Shape 63">
                    <a:extLst>
                      <a:ext uri="{FF2B5EF4-FFF2-40B4-BE49-F238E27FC236}">
                        <a16:creationId xmlns="" xmlns:a16="http://schemas.microsoft.com/office/drawing/2014/main" id="{58059EA1-11D4-41F4-9DAB-58CAD2D8F874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3" name="Freeform: Shape 64">
                    <a:extLst>
                      <a:ext uri="{FF2B5EF4-FFF2-40B4-BE49-F238E27FC236}">
                        <a16:creationId xmlns="" xmlns:a16="http://schemas.microsoft.com/office/drawing/2014/main" id="{05A70FCB-161F-4279-BF16-1B6F60170A5F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4" name="Freeform: Shape 65">
                    <a:extLst>
                      <a:ext uri="{FF2B5EF4-FFF2-40B4-BE49-F238E27FC236}">
                        <a16:creationId xmlns="" xmlns:a16="http://schemas.microsoft.com/office/drawing/2014/main" id="{82E5C83D-E12E-421D-930C-2045C855BFB1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5" name="Freeform: Shape 66">
                    <a:extLst>
                      <a:ext uri="{FF2B5EF4-FFF2-40B4-BE49-F238E27FC236}">
                        <a16:creationId xmlns="" xmlns:a16="http://schemas.microsoft.com/office/drawing/2014/main" id="{AC527C24-53AF-4C8E-8BBB-DDE3F3AA1A7C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76" name="Graphic 53">
                  <a:extLst>
                    <a:ext uri="{FF2B5EF4-FFF2-40B4-BE49-F238E27FC236}">
                      <a16:creationId xmlns=""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677" name="Freeform: Shape 68">
                    <a:extLst>
                      <a:ext uri="{FF2B5EF4-FFF2-40B4-BE49-F238E27FC236}">
                        <a16:creationId xmlns="" xmlns:a16="http://schemas.microsoft.com/office/drawing/2014/main" id="{EEDEB2FA-17FD-4A19-91AA-14BD5A7163D2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8" name="Freeform: Shape 69">
                    <a:extLst>
                      <a:ext uri="{FF2B5EF4-FFF2-40B4-BE49-F238E27FC236}">
                        <a16:creationId xmlns="" xmlns:a16="http://schemas.microsoft.com/office/drawing/2014/main" id="{36CCD47F-8596-4F6B-B072-E9B99B823C51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9" name="Freeform: Shape 99">
                    <a:extLst>
                      <a:ext uri="{FF2B5EF4-FFF2-40B4-BE49-F238E27FC236}">
                        <a16:creationId xmlns="" xmlns:a16="http://schemas.microsoft.com/office/drawing/2014/main" id="{791A2F47-387B-40AB-B76D-4AC71F902FD3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0" name="Freeform: Shape 100">
                    <a:extLst>
                      <a:ext uri="{FF2B5EF4-FFF2-40B4-BE49-F238E27FC236}">
                        <a16:creationId xmlns="" xmlns:a16="http://schemas.microsoft.com/office/drawing/2014/main" id="{224D1AEB-F30D-490B-ADF6-5FCE0678C2BA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1" name="Freeform: Shape 101">
                    <a:extLst>
                      <a:ext uri="{FF2B5EF4-FFF2-40B4-BE49-F238E27FC236}">
                        <a16:creationId xmlns="" xmlns:a16="http://schemas.microsoft.com/office/drawing/2014/main" id="{B622D342-E765-42E7-AFDE-520B57328953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2" name="Freeform: Shape 102">
                    <a:extLst>
                      <a:ext uri="{FF2B5EF4-FFF2-40B4-BE49-F238E27FC236}">
                        <a16:creationId xmlns="" xmlns:a16="http://schemas.microsoft.com/office/drawing/2014/main" id="{7F23AECD-0050-4D00-ACC8-259A9207D970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3" name="Freeform: Shape 103">
                    <a:extLst>
                      <a:ext uri="{FF2B5EF4-FFF2-40B4-BE49-F238E27FC236}">
                        <a16:creationId xmlns="" xmlns:a16="http://schemas.microsoft.com/office/drawing/2014/main" id="{E564FEBD-C1E0-4DE4-80AB-0D257B7F667A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4" name="Freeform: Shape 104">
                    <a:extLst>
                      <a:ext uri="{FF2B5EF4-FFF2-40B4-BE49-F238E27FC236}">
                        <a16:creationId xmlns="" xmlns:a16="http://schemas.microsoft.com/office/drawing/2014/main" id="{435B5D73-B3ED-4642-BAF4-F89415DBAB6A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5" name="Freeform: Shape 105">
                    <a:extLst>
                      <a:ext uri="{FF2B5EF4-FFF2-40B4-BE49-F238E27FC236}">
                        <a16:creationId xmlns="" xmlns:a16="http://schemas.microsoft.com/office/drawing/2014/main" id="{4C464F78-7D17-4486-953B-631C41097C4C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6" name="Freeform: Shape 106">
                    <a:extLst>
                      <a:ext uri="{FF2B5EF4-FFF2-40B4-BE49-F238E27FC236}">
                        <a16:creationId xmlns="" xmlns:a16="http://schemas.microsoft.com/office/drawing/2014/main" id="{7A24FC97-2415-4BDE-8DBF-EDA41D89D9E9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7" name="Freeform: Shape 107">
                    <a:extLst>
                      <a:ext uri="{FF2B5EF4-FFF2-40B4-BE49-F238E27FC236}">
                        <a16:creationId xmlns="" xmlns:a16="http://schemas.microsoft.com/office/drawing/2014/main" id="{706FE40F-25BD-4D7A-81FE-48A5928D5E50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649" name="Graphic 53">
              <a:extLst>
                <a:ext uri="{FF2B5EF4-FFF2-40B4-BE49-F238E27FC236}">
                  <a16:creationId xmlns=""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650" name="Freeform: Shape 109">
                <a:extLst>
                  <a:ext uri="{FF2B5EF4-FFF2-40B4-BE49-F238E27FC236}">
                    <a16:creationId xmlns="" xmlns:a16="http://schemas.microsoft.com/office/drawing/2014/main" id="{7074EEF3-262B-4D06-A300-BC033A8D8B8B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51" name="Graphic 53">
                <a:extLst>
                  <a:ext uri="{FF2B5EF4-FFF2-40B4-BE49-F238E27FC236}">
                    <a16:creationId xmlns=""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652" name="Graphic 53">
                  <a:extLst>
                    <a:ext uri="{FF2B5EF4-FFF2-40B4-BE49-F238E27FC236}">
                      <a16:creationId xmlns=""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665" name="Freeform: Shape 112">
                    <a:extLst>
                      <a:ext uri="{FF2B5EF4-FFF2-40B4-BE49-F238E27FC236}">
                        <a16:creationId xmlns="" xmlns:a16="http://schemas.microsoft.com/office/drawing/2014/main" id="{32F2EF7C-8620-4BBF-8B6A-DA695D0DD18E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6" name="Freeform: Shape 113">
                    <a:extLst>
                      <a:ext uri="{FF2B5EF4-FFF2-40B4-BE49-F238E27FC236}">
                        <a16:creationId xmlns="" xmlns:a16="http://schemas.microsoft.com/office/drawing/2014/main" id="{698949DF-8A42-4331-9CE3-E9A57D2AD3B5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7" name="Freeform: Shape 130">
                    <a:extLst>
                      <a:ext uri="{FF2B5EF4-FFF2-40B4-BE49-F238E27FC236}">
                        <a16:creationId xmlns="" xmlns:a16="http://schemas.microsoft.com/office/drawing/2014/main" id="{FE58DEF8-D59A-43A6-89EC-617B32868526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8" name="Freeform: Shape 131">
                    <a:extLst>
                      <a:ext uri="{FF2B5EF4-FFF2-40B4-BE49-F238E27FC236}">
                        <a16:creationId xmlns="" xmlns:a16="http://schemas.microsoft.com/office/drawing/2014/main" id="{246274FC-D924-4D94-A7FD-B37C2B308E29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9" name="Freeform: Shape 132">
                    <a:extLst>
                      <a:ext uri="{FF2B5EF4-FFF2-40B4-BE49-F238E27FC236}">
                        <a16:creationId xmlns="" xmlns:a16="http://schemas.microsoft.com/office/drawing/2014/main" id="{F7D78EF3-F694-43A3-B154-628CC512AC2D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0" name="Freeform: Shape 133">
                    <a:extLst>
                      <a:ext uri="{FF2B5EF4-FFF2-40B4-BE49-F238E27FC236}">
                        <a16:creationId xmlns="" xmlns:a16="http://schemas.microsoft.com/office/drawing/2014/main" id="{B6C49105-E870-4273-8C04-A591DE7DD50F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1" name="Freeform: Shape 134">
                    <a:extLst>
                      <a:ext uri="{FF2B5EF4-FFF2-40B4-BE49-F238E27FC236}">
                        <a16:creationId xmlns="" xmlns:a16="http://schemas.microsoft.com/office/drawing/2014/main" id="{EF83F2C4-40BD-4A15-8D3A-F53D5C8B0E92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2" name="Freeform: Shape 135">
                    <a:extLst>
                      <a:ext uri="{FF2B5EF4-FFF2-40B4-BE49-F238E27FC236}">
                        <a16:creationId xmlns="" xmlns:a16="http://schemas.microsoft.com/office/drawing/2014/main" id="{39CE288E-1492-4729-805A-987A1DB86A0D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53" name="Graphic 53">
                  <a:extLst>
                    <a:ext uri="{FF2B5EF4-FFF2-40B4-BE49-F238E27FC236}">
                      <a16:creationId xmlns=""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654" name="Freeform: Shape 137">
                    <a:extLst>
                      <a:ext uri="{FF2B5EF4-FFF2-40B4-BE49-F238E27FC236}">
                        <a16:creationId xmlns="" xmlns:a16="http://schemas.microsoft.com/office/drawing/2014/main" id="{D5AF5EBC-0307-450C-AF37-C4786E9E7431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5" name="Freeform: Shape 138">
                    <a:extLst>
                      <a:ext uri="{FF2B5EF4-FFF2-40B4-BE49-F238E27FC236}">
                        <a16:creationId xmlns="" xmlns:a16="http://schemas.microsoft.com/office/drawing/2014/main" id="{C88F1B3D-94B3-4BC6-A3EB-546DD6C87050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6" name="Freeform: Shape 139">
                    <a:extLst>
                      <a:ext uri="{FF2B5EF4-FFF2-40B4-BE49-F238E27FC236}">
                        <a16:creationId xmlns="" xmlns:a16="http://schemas.microsoft.com/office/drawing/2014/main" id="{ACD42F81-AB43-49D2-9596-E3450B58C719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7" name="Freeform: Shape 140">
                    <a:extLst>
                      <a:ext uri="{FF2B5EF4-FFF2-40B4-BE49-F238E27FC236}">
                        <a16:creationId xmlns="" xmlns:a16="http://schemas.microsoft.com/office/drawing/2014/main" id="{8DB994F6-CCA8-4E18-9EEA-D055C9EEF13F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8" name="Freeform: Shape 141">
                    <a:extLst>
                      <a:ext uri="{FF2B5EF4-FFF2-40B4-BE49-F238E27FC236}">
                        <a16:creationId xmlns="" xmlns:a16="http://schemas.microsoft.com/office/drawing/2014/main" id="{80FF1AED-FA3B-4247-998C-477409826BEF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9" name="Freeform: Shape 142">
                    <a:extLst>
                      <a:ext uri="{FF2B5EF4-FFF2-40B4-BE49-F238E27FC236}">
                        <a16:creationId xmlns="" xmlns:a16="http://schemas.microsoft.com/office/drawing/2014/main" id="{EEA6290C-22EE-48C6-8672-FD8C9A00D4F7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0" name="Freeform: Shape 143">
                    <a:extLst>
                      <a:ext uri="{FF2B5EF4-FFF2-40B4-BE49-F238E27FC236}">
                        <a16:creationId xmlns="" xmlns:a16="http://schemas.microsoft.com/office/drawing/2014/main" id="{27C45E90-88A3-49CE-BD70-CDA3ABB16D5C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1" name="Freeform: Shape 144">
                    <a:extLst>
                      <a:ext uri="{FF2B5EF4-FFF2-40B4-BE49-F238E27FC236}">
                        <a16:creationId xmlns="" xmlns:a16="http://schemas.microsoft.com/office/drawing/2014/main" id="{CDF35DE1-BC02-41A1-95C5-D634D33B4060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2" name="Freeform: Shape 145">
                    <a:extLst>
                      <a:ext uri="{FF2B5EF4-FFF2-40B4-BE49-F238E27FC236}">
                        <a16:creationId xmlns="" xmlns:a16="http://schemas.microsoft.com/office/drawing/2014/main" id="{DDF7F1B5-3637-4BF1-80A4-F6B12EFDF455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3" name="Freeform: Shape 146">
                    <a:extLst>
                      <a:ext uri="{FF2B5EF4-FFF2-40B4-BE49-F238E27FC236}">
                        <a16:creationId xmlns="" xmlns:a16="http://schemas.microsoft.com/office/drawing/2014/main" id="{BD94D3C9-9AB2-4758-A3CE-CB50BEE746D8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4" name="Freeform: Shape 147">
                    <a:extLst>
                      <a:ext uri="{FF2B5EF4-FFF2-40B4-BE49-F238E27FC236}">
                        <a16:creationId xmlns="" xmlns:a16="http://schemas.microsoft.com/office/drawing/2014/main" id="{8988B264-A06C-4FD2-8851-F6DAD7ADDD52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96" name="Graphic 837">
            <a:extLst>
              <a:ext uri="{FF2B5EF4-FFF2-40B4-BE49-F238E27FC236}">
                <a16:creationId xmlns=""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=""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=""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=""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=""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=""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=""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=""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4" name="Graphic 19325">
            <a:extLst>
              <a:ext uri="{FF2B5EF4-FFF2-40B4-BE49-F238E27FC236}">
                <a16:creationId xmlns=""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5" name="Graphic 19325">
            <a:extLst>
              <a:ext uri="{FF2B5EF4-FFF2-40B4-BE49-F238E27FC236}">
                <a16:creationId xmlns=""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" name="Graphic 19325">
            <a:extLst>
              <a:ext uri="{FF2B5EF4-FFF2-40B4-BE49-F238E27FC236}">
                <a16:creationId xmlns=""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7" name="Graphic 19325">
            <a:extLst>
              <a:ext uri="{FF2B5EF4-FFF2-40B4-BE49-F238E27FC236}">
                <a16:creationId xmlns=""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61563" y="425235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8" name="Graphic 19322">
            <a:extLst>
              <a:ext uri="{FF2B5EF4-FFF2-40B4-BE49-F238E27FC236}">
                <a16:creationId xmlns=""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09" name="Graphic 15">
            <a:extLst>
              <a:ext uri="{FF2B5EF4-FFF2-40B4-BE49-F238E27FC236}">
                <a16:creationId xmlns=""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587589">
            <a:off x="8673725" y="2632421"/>
            <a:ext cx="2121968" cy="1439490"/>
            <a:chOff x="6146131" y="1837154"/>
            <a:chExt cx="986043" cy="639817"/>
          </a:xfrm>
        </p:grpSpPr>
        <p:sp>
          <p:nvSpPr>
            <p:cNvPr id="710" name="Freeform: Shape 4">
              <a:extLst>
                <a:ext uri="{FF2B5EF4-FFF2-40B4-BE49-F238E27FC236}">
                  <a16:creationId xmlns=""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1" name="Freeform: Shape 5">
              <a:extLst>
                <a:ext uri="{FF2B5EF4-FFF2-40B4-BE49-F238E27FC236}">
                  <a16:creationId xmlns=""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2" name="Freeform: Shape 6">
              <a:extLst>
                <a:ext uri="{FF2B5EF4-FFF2-40B4-BE49-F238E27FC236}">
                  <a16:creationId xmlns=""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3" name="Freeform: Shape 7">
              <a:extLst>
                <a:ext uri="{FF2B5EF4-FFF2-40B4-BE49-F238E27FC236}">
                  <a16:creationId xmlns=""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4" name="Freeform: Shape 8">
              <a:extLst>
                <a:ext uri="{FF2B5EF4-FFF2-40B4-BE49-F238E27FC236}">
                  <a16:creationId xmlns=""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5" name="Freeform: Shape 9">
              <a:extLst>
                <a:ext uri="{FF2B5EF4-FFF2-40B4-BE49-F238E27FC236}">
                  <a16:creationId xmlns=""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16" name="Graphic 19325">
            <a:extLst>
              <a:ext uri="{FF2B5EF4-FFF2-40B4-BE49-F238E27FC236}">
                <a16:creationId xmlns=""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17" name="Graphic 828">
            <a:extLst>
              <a:ext uri="{FF2B5EF4-FFF2-40B4-BE49-F238E27FC236}">
                <a16:creationId xmlns="" xmlns:a16="http://schemas.microsoft.com/office/drawing/2014/main" id="{6568A5FC-1464-4185-A4FE-BA0C3C3B1BB1}"/>
              </a:ext>
            </a:extLst>
          </p:cNvPr>
          <p:cNvGrpSpPr/>
          <p:nvPr/>
        </p:nvGrpSpPr>
        <p:grpSpPr>
          <a:xfrm rot="5692648">
            <a:off x="10439465" y="1852634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718" name="Freeform: Shape 127">
              <a:extLst>
                <a:ext uri="{FF2B5EF4-FFF2-40B4-BE49-F238E27FC236}">
                  <a16:creationId xmlns="" xmlns:a16="http://schemas.microsoft.com/office/drawing/2014/main" id="{5B4B2A92-4D68-4643-98AA-D1CFE5162757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9" name="Freeform: Shape 128">
              <a:extLst>
                <a:ext uri="{FF2B5EF4-FFF2-40B4-BE49-F238E27FC236}">
                  <a16:creationId xmlns="" xmlns:a16="http://schemas.microsoft.com/office/drawing/2014/main" id="{EFE3861F-BE33-4E5D-8594-AE59AB82982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20" name="Freeform: Shape 129">
              <a:extLst>
                <a:ext uri="{FF2B5EF4-FFF2-40B4-BE49-F238E27FC236}">
                  <a16:creationId xmlns="" xmlns:a16="http://schemas.microsoft.com/office/drawing/2014/main" id="{BCBCF966-D9FC-4286-AC95-70887C0CB888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21" name="Graphic 19325">
            <a:extLst>
              <a:ext uri="{FF2B5EF4-FFF2-40B4-BE49-F238E27FC236}">
                <a16:creationId xmlns=""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8010946" y="339584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22" name="Graphic 19325">
            <a:extLst>
              <a:ext uri="{FF2B5EF4-FFF2-40B4-BE49-F238E27FC236}">
                <a16:creationId xmlns=""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359730" y="2116484"/>
            <a:ext cx="243115" cy="21684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8EDE6AB-E933-4C17-9EA4-C8C14169E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29" y="3593100"/>
            <a:ext cx="7876715" cy="21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3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A055805-0193-49EF-9B36-80092FE56FA5}"/>
              </a:ext>
            </a:extLst>
          </p:cNvPr>
          <p:cNvSpPr txBox="1"/>
          <p:nvPr/>
        </p:nvSpPr>
        <p:spPr>
          <a:xfrm>
            <a:off x="1096673" y="3814705"/>
            <a:ext cx="5827323" cy="159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Khám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 </a:t>
            </a: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phá</a:t>
            </a:r>
            <a:endParaRPr kumimoji="0" lang="th-TH" sz="2400" b="0" i="0" u="none" strike="noStrike" kern="1200" cap="none" spc="30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=""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=""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=""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=""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=""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=""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=""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=""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=""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=""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=""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=""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=""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=""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=""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=""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=""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=""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=""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=""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=""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=""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=""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=""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=""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=""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=""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=""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=""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=""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=""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=""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=""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=""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=""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=""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=""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=""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=""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=""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=""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=""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=""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=""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=""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=""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=""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=""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=""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=""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=""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=""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=""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=""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=""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=""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=""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=""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=""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=""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=""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=""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=""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=""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=""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=""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=""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=""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=""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=""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=""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=""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=""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=""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=""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=""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=""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=""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=""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=""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=""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=""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=""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=""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=""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=""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39" name="Graphic 828">
            <a:extLst>
              <a:ext uri="{FF2B5EF4-FFF2-40B4-BE49-F238E27FC236}">
                <a16:creationId xmlns=""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544117" y="456371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640" name="Freeform: Shape 123">
              <a:extLst>
                <a:ext uri="{FF2B5EF4-FFF2-40B4-BE49-F238E27FC236}">
                  <a16:creationId xmlns=""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1" name="Freeform: Shape 124">
              <a:extLst>
                <a:ext uri="{FF2B5EF4-FFF2-40B4-BE49-F238E27FC236}">
                  <a16:creationId xmlns=""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2" name="Freeform: Shape 125">
              <a:extLst>
                <a:ext uri="{FF2B5EF4-FFF2-40B4-BE49-F238E27FC236}">
                  <a16:creationId xmlns=""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47" name="Graphic 53">
            <a:extLst>
              <a:ext uri="{FF2B5EF4-FFF2-40B4-BE49-F238E27FC236}">
                <a16:creationId xmlns="" xmlns:a16="http://schemas.microsoft.com/office/drawing/2014/main" id="{5E20D5EF-8789-4BD7-B4CD-C6F09AEF99B6}"/>
              </a:ext>
            </a:extLst>
          </p:cNvPr>
          <p:cNvGrpSpPr/>
          <p:nvPr/>
        </p:nvGrpSpPr>
        <p:grpSpPr>
          <a:xfrm rot="626658">
            <a:off x="5958689" y="3105358"/>
            <a:ext cx="2317273" cy="1890225"/>
            <a:chOff x="5795949" y="3167093"/>
            <a:chExt cx="600710" cy="527646"/>
          </a:xfrm>
        </p:grpSpPr>
        <p:grpSp>
          <p:nvGrpSpPr>
            <p:cNvPr id="648" name="Graphic 53">
              <a:extLst>
                <a:ext uri="{FF2B5EF4-FFF2-40B4-BE49-F238E27FC236}">
                  <a16:creationId xmlns=""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673" name="Freeform: Shape 56">
                <a:extLst>
                  <a:ext uri="{FF2B5EF4-FFF2-40B4-BE49-F238E27FC236}">
                    <a16:creationId xmlns="" xmlns:a16="http://schemas.microsoft.com/office/drawing/2014/main" id="{1F941D7F-379B-42F1-AC32-FA7EF8FAAF1D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74" name="Graphic 53">
                <a:extLst>
                  <a:ext uri="{FF2B5EF4-FFF2-40B4-BE49-F238E27FC236}">
                    <a16:creationId xmlns=""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675" name="Graphic 53">
                  <a:extLst>
                    <a:ext uri="{FF2B5EF4-FFF2-40B4-BE49-F238E27FC236}">
                      <a16:creationId xmlns=""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688" name="Freeform: Shape 59">
                    <a:extLst>
                      <a:ext uri="{FF2B5EF4-FFF2-40B4-BE49-F238E27FC236}">
                        <a16:creationId xmlns="" xmlns:a16="http://schemas.microsoft.com/office/drawing/2014/main" id="{0F0F1009-D070-49FA-B841-4861DB3450D2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9" name="Freeform: Shape 60">
                    <a:extLst>
                      <a:ext uri="{FF2B5EF4-FFF2-40B4-BE49-F238E27FC236}">
                        <a16:creationId xmlns="" xmlns:a16="http://schemas.microsoft.com/office/drawing/2014/main" id="{B54A59A0-5B0B-42F9-A8B8-CBB5C68A88A5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0" name="Freeform: Shape 61">
                    <a:extLst>
                      <a:ext uri="{FF2B5EF4-FFF2-40B4-BE49-F238E27FC236}">
                        <a16:creationId xmlns="" xmlns:a16="http://schemas.microsoft.com/office/drawing/2014/main" id="{92DBB8A2-E379-448E-BAC6-B2E0DDBA217A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1" name="Freeform: Shape 62">
                    <a:extLst>
                      <a:ext uri="{FF2B5EF4-FFF2-40B4-BE49-F238E27FC236}">
                        <a16:creationId xmlns="" xmlns:a16="http://schemas.microsoft.com/office/drawing/2014/main" id="{3CAC74D4-8C0F-4FE4-AE41-04313DD478FA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2" name="Freeform: Shape 63">
                    <a:extLst>
                      <a:ext uri="{FF2B5EF4-FFF2-40B4-BE49-F238E27FC236}">
                        <a16:creationId xmlns="" xmlns:a16="http://schemas.microsoft.com/office/drawing/2014/main" id="{58059EA1-11D4-41F4-9DAB-58CAD2D8F874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3" name="Freeform: Shape 64">
                    <a:extLst>
                      <a:ext uri="{FF2B5EF4-FFF2-40B4-BE49-F238E27FC236}">
                        <a16:creationId xmlns="" xmlns:a16="http://schemas.microsoft.com/office/drawing/2014/main" id="{05A70FCB-161F-4279-BF16-1B6F60170A5F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4" name="Freeform: Shape 65">
                    <a:extLst>
                      <a:ext uri="{FF2B5EF4-FFF2-40B4-BE49-F238E27FC236}">
                        <a16:creationId xmlns="" xmlns:a16="http://schemas.microsoft.com/office/drawing/2014/main" id="{82E5C83D-E12E-421D-930C-2045C855BFB1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5" name="Freeform: Shape 66">
                    <a:extLst>
                      <a:ext uri="{FF2B5EF4-FFF2-40B4-BE49-F238E27FC236}">
                        <a16:creationId xmlns="" xmlns:a16="http://schemas.microsoft.com/office/drawing/2014/main" id="{AC527C24-53AF-4C8E-8BBB-DDE3F3AA1A7C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76" name="Graphic 53">
                  <a:extLst>
                    <a:ext uri="{FF2B5EF4-FFF2-40B4-BE49-F238E27FC236}">
                      <a16:creationId xmlns=""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677" name="Freeform: Shape 68">
                    <a:extLst>
                      <a:ext uri="{FF2B5EF4-FFF2-40B4-BE49-F238E27FC236}">
                        <a16:creationId xmlns="" xmlns:a16="http://schemas.microsoft.com/office/drawing/2014/main" id="{EEDEB2FA-17FD-4A19-91AA-14BD5A7163D2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8" name="Freeform: Shape 69">
                    <a:extLst>
                      <a:ext uri="{FF2B5EF4-FFF2-40B4-BE49-F238E27FC236}">
                        <a16:creationId xmlns="" xmlns:a16="http://schemas.microsoft.com/office/drawing/2014/main" id="{36CCD47F-8596-4F6B-B072-E9B99B823C51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9" name="Freeform: Shape 99">
                    <a:extLst>
                      <a:ext uri="{FF2B5EF4-FFF2-40B4-BE49-F238E27FC236}">
                        <a16:creationId xmlns="" xmlns:a16="http://schemas.microsoft.com/office/drawing/2014/main" id="{791A2F47-387B-40AB-B76D-4AC71F902FD3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0" name="Freeform: Shape 100">
                    <a:extLst>
                      <a:ext uri="{FF2B5EF4-FFF2-40B4-BE49-F238E27FC236}">
                        <a16:creationId xmlns="" xmlns:a16="http://schemas.microsoft.com/office/drawing/2014/main" id="{224D1AEB-F30D-490B-ADF6-5FCE0678C2BA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1" name="Freeform: Shape 101">
                    <a:extLst>
                      <a:ext uri="{FF2B5EF4-FFF2-40B4-BE49-F238E27FC236}">
                        <a16:creationId xmlns="" xmlns:a16="http://schemas.microsoft.com/office/drawing/2014/main" id="{B622D342-E765-42E7-AFDE-520B57328953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2" name="Freeform: Shape 102">
                    <a:extLst>
                      <a:ext uri="{FF2B5EF4-FFF2-40B4-BE49-F238E27FC236}">
                        <a16:creationId xmlns="" xmlns:a16="http://schemas.microsoft.com/office/drawing/2014/main" id="{7F23AECD-0050-4D00-ACC8-259A9207D970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3" name="Freeform: Shape 103">
                    <a:extLst>
                      <a:ext uri="{FF2B5EF4-FFF2-40B4-BE49-F238E27FC236}">
                        <a16:creationId xmlns="" xmlns:a16="http://schemas.microsoft.com/office/drawing/2014/main" id="{E564FEBD-C1E0-4DE4-80AB-0D257B7F667A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4" name="Freeform: Shape 104">
                    <a:extLst>
                      <a:ext uri="{FF2B5EF4-FFF2-40B4-BE49-F238E27FC236}">
                        <a16:creationId xmlns="" xmlns:a16="http://schemas.microsoft.com/office/drawing/2014/main" id="{435B5D73-B3ED-4642-BAF4-F89415DBAB6A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5" name="Freeform: Shape 105">
                    <a:extLst>
                      <a:ext uri="{FF2B5EF4-FFF2-40B4-BE49-F238E27FC236}">
                        <a16:creationId xmlns="" xmlns:a16="http://schemas.microsoft.com/office/drawing/2014/main" id="{4C464F78-7D17-4486-953B-631C41097C4C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6" name="Freeform: Shape 106">
                    <a:extLst>
                      <a:ext uri="{FF2B5EF4-FFF2-40B4-BE49-F238E27FC236}">
                        <a16:creationId xmlns="" xmlns:a16="http://schemas.microsoft.com/office/drawing/2014/main" id="{7A24FC97-2415-4BDE-8DBF-EDA41D89D9E9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7" name="Freeform: Shape 107">
                    <a:extLst>
                      <a:ext uri="{FF2B5EF4-FFF2-40B4-BE49-F238E27FC236}">
                        <a16:creationId xmlns="" xmlns:a16="http://schemas.microsoft.com/office/drawing/2014/main" id="{706FE40F-25BD-4D7A-81FE-48A5928D5E50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649" name="Graphic 53">
              <a:extLst>
                <a:ext uri="{FF2B5EF4-FFF2-40B4-BE49-F238E27FC236}">
                  <a16:creationId xmlns=""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650" name="Freeform: Shape 109">
                <a:extLst>
                  <a:ext uri="{FF2B5EF4-FFF2-40B4-BE49-F238E27FC236}">
                    <a16:creationId xmlns="" xmlns:a16="http://schemas.microsoft.com/office/drawing/2014/main" id="{7074EEF3-262B-4D06-A300-BC033A8D8B8B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51" name="Graphic 53">
                <a:extLst>
                  <a:ext uri="{FF2B5EF4-FFF2-40B4-BE49-F238E27FC236}">
                    <a16:creationId xmlns=""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652" name="Graphic 53">
                  <a:extLst>
                    <a:ext uri="{FF2B5EF4-FFF2-40B4-BE49-F238E27FC236}">
                      <a16:creationId xmlns=""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665" name="Freeform: Shape 112">
                    <a:extLst>
                      <a:ext uri="{FF2B5EF4-FFF2-40B4-BE49-F238E27FC236}">
                        <a16:creationId xmlns="" xmlns:a16="http://schemas.microsoft.com/office/drawing/2014/main" id="{32F2EF7C-8620-4BBF-8B6A-DA695D0DD18E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6" name="Freeform: Shape 113">
                    <a:extLst>
                      <a:ext uri="{FF2B5EF4-FFF2-40B4-BE49-F238E27FC236}">
                        <a16:creationId xmlns="" xmlns:a16="http://schemas.microsoft.com/office/drawing/2014/main" id="{698949DF-8A42-4331-9CE3-E9A57D2AD3B5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7" name="Freeform: Shape 130">
                    <a:extLst>
                      <a:ext uri="{FF2B5EF4-FFF2-40B4-BE49-F238E27FC236}">
                        <a16:creationId xmlns="" xmlns:a16="http://schemas.microsoft.com/office/drawing/2014/main" id="{FE58DEF8-D59A-43A6-89EC-617B32868526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8" name="Freeform: Shape 131">
                    <a:extLst>
                      <a:ext uri="{FF2B5EF4-FFF2-40B4-BE49-F238E27FC236}">
                        <a16:creationId xmlns="" xmlns:a16="http://schemas.microsoft.com/office/drawing/2014/main" id="{246274FC-D924-4D94-A7FD-B37C2B308E29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9" name="Freeform: Shape 132">
                    <a:extLst>
                      <a:ext uri="{FF2B5EF4-FFF2-40B4-BE49-F238E27FC236}">
                        <a16:creationId xmlns="" xmlns:a16="http://schemas.microsoft.com/office/drawing/2014/main" id="{F7D78EF3-F694-43A3-B154-628CC512AC2D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0" name="Freeform: Shape 133">
                    <a:extLst>
                      <a:ext uri="{FF2B5EF4-FFF2-40B4-BE49-F238E27FC236}">
                        <a16:creationId xmlns="" xmlns:a16="http://schemas.microsoft.com/office/drawing/2014/main" id="{B6C49105-E870-4273-8C04-A591DE7DD50F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1" name="Freeform: Shape 134">
                    <a:extLst>
                      <a:ext uri="{FF2B5EF4-FFF2-40B4-BE49-F238E27FC236}">
                        <a16:creationId xmlns="" xmlns:a16="http://schemas.microsoft.com/office/drawing/2014/main" id="{EF83F2C4-40BD-4A15-8D3A-F53D5C8B0E92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2" name="Freeform: Shape 135">
                    <a:extLst>
                      <a:ext uri="{FF2B5EF4-FFF2-40B4-BE49-F238E27FC236}">
                        <a16:creationId xmlns="" xmlns:a16="http://schemas.microsoft.com/office/drawing/2014/main" id="{39CE288E-1492-4729-805A-987A1DB86A0D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53" name="Graphic 53">
                  <a:extLst>
                    <a:ext uri="{FF2B5EF4-FFF2-40B4-BE49-F238E27FC236}">
                      <a16:creationId xmlns=""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654" name="Freeform: Shape 137">
                    <a:extLst>
                      <a:ext uri="{FF2B5EF4-FFF2-40B4-BE49-F238E27FC236}">
                        <a16:creationId xmlns="" xmlns:a16="http://schemas.microsoft.com/office/drawing/2014/main" id="{D5AF5EBC-0307-450C-AF37-C4786E9E7431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5" name="Freeform: Shape 138">
                    <a:extLst>
                      <a:ext uri="{FF2B5EF4-FFF2-40B4-BE49-F238E27FC236}">
                        <a16:creationId xmlns="" xmlns:a16="http://schemas.microsoft.com/office/drawing/2014/main" id="{C88F1B3D-94B3-4BC6-A3EB-546DD6C87050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6" name="Freeform: Shape 139">
                    <a:extLst>
                      <a:ext uri="{FF2B5EF4-FFF2-40B4-BE49-F238E27FC236}">
                        <a16:creationId xmlns="" xmlns:a16="http://schemas.microsoft.com/office/drawing/2014/main" id="{ACD42F81-AB43-49D2-9596-E3450B58C719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7" name="Freeform: Shape 140">
                    <a:extLst>
                      <a:ext uri="{FF2B5EF4-FFF2-40B4-BE49-F238E27FC236}">
                        <a16:creationId xmlns="" xmlns:a16="http://schemas.microsoft.com/office/drawing/2014/main" id="{8DB994F6-CCA8-4E18-9EEA-D055C9EEF13F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8" name="Freeform: Shape 141">
                    <a:extLst>
                      <a:ext uri="{FF2B5EF4-FFF2-40B4-BE49-F238E27FC236}">
                        <a16:creationId xmlns="" xmlns:a16="http://schemas.microsoft.com/office/drawing/2014/main" id="{80FF1AED-FA3B-4247-998C-477409826BEF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9" name="Freeform: Shape 142">
                    <a:extLst>
                      <a:ext uri="{FF2B5EF4-FFF2-40B4-BE49-F238E27FC236}">
                        <a16:creationId xmlns="" xmlns:a16="http://schemas.microsoft.com/office/drawing/2014/main" id="{EEA6290C-22EE-48C6-8672-FD8C9A00D4F7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0" name="Freeform: Shape 143">
                    <a:extLst>
                      <a:ext uri="{FF2B5EF4-FFF2-40B4-BE49-F238E27FC236}">
                        <a16:creationId xmlns="" xmlns:a16="http://schemas.microsoft.com/office/drawing/2014/main" id="{27C45E90-88A3-49CE-BD70-CDA3ABB16D5C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1" name="Freeform: Shape 144">
                    <a:extLst>
                      <a:ext uri="{FF2B5EF4-FFF2-40B4-BE49-F238E27FC236}">
                        <a16:creationId xmlns="" xmlns:a16="http://schemas.microsoft.com/office/drawing/2014/main" id="{CDF35DE1-BC02-41A1-95C5-D634D33B4060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2" name="Freeform: Shape 145">
                    <a:extLst>
                      <a:ext uri="{FF2B5EF4-FFF2-40B4-BE49-F238E27FC236}">
                        <a16:creationId xmlns="" xmlns:a16="http://schemas.microsoft.com/office/drawing/2014/main" id="{DDF7F1B5-3637-4BF1-80A4-F6B12EFDF455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3" name="Freeform: Shape 146">
                    <a:extLst>
                      <a:ext uri="{FF2B5EF4-FFF2-40B4-BE49-F238E27FC236}">
                        <a16:creationId xmlns="" xmlns:a16="http://schemas.microsoft.com/office/drawing/2014/main" id="{BD94D3C9-9AB2-4758-A3CE-CB50BEE746D8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4" name="Freeform: Shape 147">
                    <a:extLst>
                      <a:ext uri="{FF2B5EF4-FFF2-40B4-BE49-F238E27FC236}">
                        <a16:creationId xmlns="" xmlns:a16="http://schemas.microsoft.com/office/drawing/2014/main" id="{8988B264-A06C-4FD2-8851-F6DAD7ADDD52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96" name="Graphic 837">
            <a:extLst>
              <a:ext uri="{FF2B5EF4-FFF2-40B4-BE49-F238E27FC236}">
                <a16:creationId xmlns=""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=""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=""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=""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=""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=""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=""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=""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4" name="Graphic 19325">
            <a:extLst>
              <a:ext uri="{FF2B5EF4-FFF2-40B4-BE49-F238E27FC236}">
                <a16:creationId xmlns=""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5" name="Graphic 19325">
            <a:extLst>
              <a:ext uri="{FF2B5EF4-FFF2-40B4-BE49-F238E27FC236}">
                <a16:creationId xmlns=""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" name="Graphic 19325">
            <a:extLst>
              <a:ext uri="{FF2B5EF4-FFF2-40B4-BE49-F238E27FC236}">
                <a16:creationId xmlns=""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7" name="Graphic 19325">
            <a:extLst>
              <a:ext uri="{FF2B5EF4-FFF2-40B4-BE49-F238E27FC236}">
                <a16:creationId xmlns=""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61563" y="425235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8" name="Graphic 19322">
            <a:extLst>
              <a:ext uri="{FF2B5EF4-FFF2-40B4-BE49-F238E27FC236}">
                <a16:creationId xmlns=""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09" name="Graphic 15">
            <a:extLst>
              <a:ext uri="{FF2B5EF4-FFF2-40B4-BE49-F238E27FC236}">
                <a16:creationId xmlns=""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587589">
            <a:off x="8673725" y="2632421"/>
            <a:ext cx="2121968" cy="1439490"/>
            <a:chOff x="6146131" y="1837154"/>
            <a:chExt cx="986043" cy="639817"/>
          </a:xfrm>
        </p:grpSpPr>
        <p:sp>
          <p:nvSpPr>
            <p:cNvPr id="710" name="Freeform: Shape 4">
              <a:extLst>
                <a:ext uri="{FF2B5EF4-FFF2-40B4-BE49-F238E27FC236}">
                  <a16:creationId xmlns=""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1" name="Freeform: Shape 5">
              <a:extLst>
                <a:ext uri="{FF2B5EF4-FFF2-40B4-BE49-F238E27FC236}">
                  <a16:creationId xmlns=""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2" name="Freeform: Shape 6">
              <a:extLst>
                <a:ext uri="{FF2B5EF4-FFF2-40B4-BE49-F238E27FC236}">
                  <a16:creationId xmlns=""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3" name="Freeform: Shape 7">
              <a:extLst>
                <a:ext uri="{FF2B5EF4-FFF2-40B4-BE49-F238E27FC236}">
                  <a16:creationId xmlns=""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4" name="Freeform: Shape 8">
              <a:extLst>
                <a:ext uri="{FF2B5EF4-FFF2-40B4-BE49-F238E27FC236}">
                  <a16:creationId xmlns=""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5" name="Freeform: Shape 9">
              <a:extLst>
                <a:ext uri="{FF2B5EF4-FFF2-40B4-BE49-F238E27FC236}">
                  <a16:creationId xmlns=""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16" name="Graphic 19325">
            <a:extLst>
              <a:ext uri="{FF2B5EF4-FFF2-40B4-BE49-F238E27FC236}">
                <a16:creationId xmlns=""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17" name="Graphic 828">
            <a:extLst>
              <a:ext uri="{FF2B5EF4-FFF2-40B4-BE49-F238E27FC236}">
                <a16:creationId xmlns="" xmlns:a16="http://schemas.microsoft.com/office/drawing/2014/main" id="{6568A5FC-1464-4185-A4FE-BA0C3C3B1BB1}"/>
              </a:ext>
            </a:extLst>
          </p:cNvPr>
          <p:cNvGrpSpPr/>
          <p:nvPr/>
        </p:nvGrpSpPr>
        <p:grpSpPr>
          <a:xfrm rot="5692648">
            <a:off x="10439465" y="1852634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718" name="Freeform: Shape 127">
              <a:extLst>
                <a:ext uri="{FF2B5EF4-FFF2-40B4-BE49-F238E27FC236}">
                  <a16:creationId xmlns="" xmlns:a16="http://schemas.microsoft.com/office/drawing/2014/main" id="{5B4B2A92-4D68-4643-98AA-D1CFE5162757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9" name="Freeform: Shape 128">
              <a:extLst>
                <a:ext uri="{FF2B5EF4-FFF2-40B4-BE49-F238E27FC236}">
                  <a16:creationId xmlns="" xmlns:a16="http://schemas.microsoft.com/office/drawing/2014/main" id="{EFE3861F-BE33-4E5D-8594-AE59AB82982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20" name="Freeform: Shape 129">
              <a:extLst>
                <a:ext uri="{FF2B5EF4-FFF2-40B4-BE49-F238E27FC236}">
                  <a16:creationId xmlns="" xmlns:a16="http://schemas.microsoft.com/office/drawing/2014/main" id="{BCBCF966-D9FC-4286-AC95-70887C0CB888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21" name="Graphic 19325">
            <a:extLst>
              <a:ext uri="{FF2B5EF4-FFF2-40B4-BE49-F238E27FC236}">
                <a16:creationId xmlns=""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8010946" y="339584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22" name="Graphic 19325">
            <a:extLst>
              <a:ext uri="{FF2B5EF4-FFF2-40B4-BE49-F238E27FC236}">
                <a16:creationId xmlns=""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359730" y="2116484"/>
            <a:ext cx="243115" cy="21684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BAB9857-8566-4E31-B62A-122A479A16C9}"/>
              </a:ext>
            </a:extLst>
          </p:cNvPr>
          <p:cNvSpPr/>
          <p:nvPr/>
        </p:nvSpPr>
        <p:spPr>
          <a:xfrm>
            <a:off x="417443" y="437322"/>
            <a:ext cx="11688418" cy="65300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="" xmlns:a16="http://schemas.microsoft.com/office/drawing/2014/main" id="{9E76E838-EB35-4C86-AB65-0916C0DBA294}"/>
              </a:ext>
            </a:extLst>
          </p:cNvPr>
          <p:cNvSpPr txBox="1"/>
          <p:nvPr/>
        </p:nvSpPr>
        <p:spPr>
          <a:xfrm>
            <a:off x="1689549" y="682063"/>
            <a:ext cx="9617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97D9E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Đọc tên các hình chữ nhật có trong hình dưới đây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97D9E"/>
              </a:solidFill>
              <a:effectLst/>
              <a:uLnTx/>
              <a:uFillTx/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Oval 175">
            <a:extLst>
              <a:ext uri="{FF2B5EF4-FFF2-40B4-BE49-F238E27FC236}">
                <a16:creationId xmlns="" xmlns:a16="http://schemas.microsoft.com/office/drawing/2014/main" id="{A8E2DBC0-E191-4D2A-9970-B628DB722CB0}"/>
              </a:ext>
            </a:extLst>
          </p:cNvPr>
          <p:cNvSpPr/>
          <p:nvPr/>
        </p:nvSpPr>
        <p:spPr>
          <a:xfrm>
            <a:off x="1085929" y="712327"/>
            <a:ext cx="670328" cy="585605"/>
          </a:xfrm>
          <a:prstGeom prst="ellipse">
            <a:avLst/>
          </a:prstGeom>
          <a:solidFill>
            <a:srgbClr val="297D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E388A9B-5760-4BE1-A896-33F83B42B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39" y="1385411"/>
            <a:ext cx="10101676" cy="462486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49CFEEF9-288D-4B4B-9384-9CB07D98B209}"/>
              </a:ext>
            </a:extLst>
          </p:cNvPr>
          <p:cNvSpPr/>
          <p:nvPr/>
        </p:nvSpPr>
        <p:spPr>
          <a:xfrm>
            <a:off x="1361661" y="5516217"/>
            <a:ext cx="3061252" cy="93427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ABCD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="" xmlns:a16="http://schemas.microsoft.com/office/drawing/2014/main" id="{2DE7BFEC-B965-43F6-856A-34259A3BE25E}"/>
              </a:ext>
            </a:extLst>
          </p:cNvPr>
          <p:cNvSpPr/>
          <p:nvPr/>
        </p:nvSpPr>
        <p:spPr>
          <a:xfrm>
            <a:off x="8458201" y="5546034"/>
            <a:ext cx="3061252" cy="93427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MNPQ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86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A055805-0193-49EF-9B36-80092FE56FA5}"/>
              </a:ext>
            </a:extLst>
          </p:cNvPr>
          <p:cNvSpPr txBox="1"/>
          <p:nvPr/>
        </p:nvSpPr>
        <p:spPr>
          <a:xfrm>
            <a:off x="1096673" y="3814705"/>
            <a:ext cx="5827323" cy="159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Khám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 </a:t>
            </a: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phá</a:t>
            </a:r>
            <a:endParaRPr kumimoji="0" lang="th-TH" sz="2400" b="0" i="0" u="none" strike="noStrike" kern="1200" cap="none" spc="30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=""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=""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=""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=""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=""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=""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=""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=""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=""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=""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=""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=""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=""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=""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=""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=""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=""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=""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=""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=""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=""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=""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=""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=""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=""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=""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=""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=""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=""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=""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=""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=""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=""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=""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=""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=""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=""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=""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=""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=""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=""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=""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=""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=""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=""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=""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=""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=""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=""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=""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=""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=""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=""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=""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=""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=""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=""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=""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=""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=""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=""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=""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=""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=""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=""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=""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=""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=""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=""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=""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=""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=""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=""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=""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=""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=""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=""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=""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=""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=""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=""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=""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=""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=""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=""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=""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39" name="Graphic 828">
            <a:extLst>
              <a:ext uri="{FF2B5EF4-FFF2-40B4-BE49-F238E27FC236}">
                <a16:creationId xmlns=""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544117" y="456371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640" name="Freeform: Shape 123">
              <a:extLst>
                <a:ext uri="{FF2B5EF4-FFF2-40B4-BE49-F238E27FC236}">
                  <a16:creationId xmlns=""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1" name="Freeform: Shape 124">
              <a:extLst>
                <a:ext uri="{FF2B5EF4-FFF2-40B4-BE49-F238E27FC236}">
                  <a16:creationId xmlns=""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2" name="Freeform: Shape 125">
              <a:extLst>
                <a:ext uri="{FF2B5EF4-FFF2-40B4-BE49-F238E27FC236}">
                  <a16:creationId xmlns=""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47" name="Graphic 53">
            <a:extLst>
              <a:ext uri="{FF2B5EF4-FFF2-40B4-BE49-F238E27FC236}">
                <a16:creationId xmlns="" xmlns:a16="http://schemas.microsoft.com/office/drawing/2014/main" id="{5E20D5EF-8789-4BD7-B4CD-C6F09AEF99B6}"/>
              </a:ext>
            </a:extLst>
          </p:cNvPr>
          <p:cNvGrpSpPr/>
          <p:nvPr/>
        </p:nvGrpSpPr>
        <p:grpSpPr>
          <a:xfrm rot="626658">
            <a:off x="5958689" y="3105358"/>
            <a:ext cx="2317273" cy="1890225"/>
            <a:chOff x="5795949" y="3167093"/>
            <a:chExt cx="600710" cy="527646"/>
          </a:xfrm>
        </p:grpSpPr>
        <p:grpSp>
          <p:nvGrpSpPr>
            <p:cNvPr id="648" name="Graphic 53">
              <a:extLst>
                <a:ext uri="{FF2B5EF4-FFF2-40B4-BE49-F238E27FC236}">
                  <a16:creationId xmlns=""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673" name="Freeform: Shape 56">
                <a:extLst>
                  <a:ext uri="{FF2B5EF4-FFF2-40B4-BE49-F238E27FC236}">
                    <a16:creationId xmlns="" xmlns:a16="http://schemas.microsoft.com/office/drawing/2014/main" id="{1F941D7F-379B-42F1-AC32-FA7EF8FAAF1D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74" name="Graphic 53">
                <a:extLst>
                  <a:ext uri="{FF2B5EF4-FFF2-40B4-BE49-F238E27FC236}">
                    <a16:creationId xmlns=""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675" name="Graphic 53">
                  <a:extLst>
                    <a:ext uri="{FF2B5EF4-FFF2-40B4-BE49-F238E27FC236}">
                      <a16:creationId xmlns=""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688" name="Freeform: Shape 59">
                    <a:extLst>
                      <a:ext uri="{FF2B5EF4-FFF2-40B4-BE49-F238E27FC236}">
                        <a16:creationId xmlns="" xmlns:a16="http://schemas.microsoft.com/office/drawing/2014/main" id="{0F0F1009-D070-49FA-B841-4861DB3450D2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9" name="Freeform: Shape 60">
                    <a:extLst>
                      <a:ext uri="{FF2B5EF4-FFF2-40B4-BE49-F238E27FC236}">
                        <a16:creationId xmlns="" xmlns:a16="http://schemas.microsoft.com/office/drawing/2014/main" id="{B54A59A0-5B0B-42F9-A8B8-CBB5C68A88A5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0" name="Freeform: Shape 61">
                    <a:extLst>
                      <a:ext uri="{FF2B5EF4-FFF2-40B4-BE49-F238E27FC236}">
                        <a16:creationId xmlns="" xmlns:a16="http://schemas.microsoft.com/office/drawing/2014/main" id="{92DBB8A2-E379-448E-BAC6-B2E0DDBA217A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1" name="Freeform: Shape 62">
                    <a:extLst>
                      <a:ext uri="{FF2B5EF4-FFF2-40B4-BE49-F238E27FC236}">
                        <a16:creationId xmlns="" xmlns:a16="http://schemas.microsoft.com/office/drawing/2014/main" id="{3CAC74D4-8C0F-4FE4-AE41-04313DD478FA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2" name="Freeform: Shape 63">
                    <a:extLst>
                      <a:ext uri="{FF2B5EF4-FFF2-40B4-BE49-F238E27FC236}">
                        <a16:creationId xmlns="" xmlns:a16="http://schemas.microsoft.com/office/drawing/2014/main" id="{58059EA1-11D4-41F4-9DAB-58CAD2D8F874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3" name="Freeform: Shape 64">
                    <a:extLst>
                      <a:ext uri="{FF2B5EF4-FFF2-40B4-BE49-F238E27FC236}">
                        <a16:creationId xmlns="" xmlns:a16="http://schemas.microsoft.com/office/drawing/2014/main" id="{05A70FCB-161F-4279-BF16-1B6F60170A5F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4" name="Freeform: Shape 65">
                    <a:extLst>
                      <a:ext uri="{FF2B5EF4-FFF2-40B4-BE49-F238E27FC236}">
                        <a16:creationId xmlns="" xmlns:a16="http://schemas.microsoft.com/office/drawing/2014/main" id="{82E5C83D-E12E-421D-930C-2045C855BFB1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5" name="Freeform: Shape 66">
                    <a:extLst>
                      <a:ext uri="{FF2B5EF4-FFF2-40B4-BE49-F238E27FC236}">
                        <a16:creationId xmlns="" xmlns:a16="http://schemas.microsoft.com/office/drawing/2014/main" id="{AC527C24-53AF-4C8E-8BBB-DDE3F3AA1A7C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76" name="Graphic 53">
                  <a:extLst>
                    <a:ext uri="{FF2B5EF4-FFF2-40B4-BE49-F238E27FC236}">
                      <a16:creationId xmlns=""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677" name="Freeform: Shape 68">
                    <a:extLst>
                      <a:ext uri="{FF2B5EF4-FFF2-40B4-BE49-F238E27FC236}">
                        <a16:creationId xmlns="" xmlns:a16="http://schemas.microsoft.com/office/drawing/2014/main" id="{EEDEB2FA-17FD-4A19-91AA-14BD5A7163D2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8" name="Freeform: Shape 69">
                    <a:extLst>
                      <a:ext uri="{FF2B5EF4-FFF2-40B4-BE49-F238E27FC236}">
                        <a16:creationId xmlns="" xmlns:a16="http://schemas.microsoft.com/office/drawing/2014/main" id="{36CCD47F-8596-4F6B-B072-E9B99B823C51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9" name="Freeform: Shape 99">
                    <a:extLst>
                      <a:ext uri="{FF2B5EF4-FFF2-40B4-BE49-F238E27FC236}">
                        <a16:creationId xmlns="" xmlns:a16="http://schemas.microsoft.com/office/drawing/2014/main" id="{791A2F47-387B-40AB-B76D-4AC71F902FD3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0" name="Freeform: Shape 100">
                    <a:extLst>
                      <a:ext uri="{FF2B5EF4-FFF2-40B4-BE49-F238E27FC236}">
                        <a16:creationId xmlns="" xmlns:a16="http://schemas.microsoft.com/office/drawing/2014/main" id="{224D1AEB-F30D-490B-ADF6-5FCE0678C2BA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1" name="Freeform: Shape 101">
                    <a:extLst>
                      <a:ext uri="{FF2B5EF4-FFF2-40B4-BE49-F238E27FC236}">
                        <a16:creationId xmlns="" xmlns:a16="http://schemas.microsoft.com/office/drawing/2014/main" id="{B622D342-E765-42E7-AFDE-520B57328953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2" name="Freeform: Shape 102">
                    <a:extLst>
                      <a:ext uri="{FF2B5EF4-FFF2-40B4-BE49-F238E27FC236}">
                        <a16:creationId xmlns="" xmlns:a16="http://schemas.microsoft.com/office/drawing/2014/main" id="{7F23AECD-0050-4D00-ACC8-259A9207D970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3" name="Freeform: Shape 103">
                    <a:extLst>
                      <a:ext uri="{FF2B5EF4-FFF2-40B4-BE49-F238E27FC236}">
                        <a16:creationId xmlns="" xmlns:a16="http://schemas.microsoft.com/office/drawing/2014/main" id="{E564FEBD-C1E0-4DE4-80AB-0D257B7F667A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4" name="Freeform: Shape 104">
                    <a:extLst>
                      <a:ext uri="{FF2B5EF4-FFF2-40B4-BE49-F238E27FC236}">
                        <a16:creationId xmlns="" xmlns:a16="http://schemas.microsoft.com/office/drawing/2014/main" id="{435B5D73-B3ED-4642-BAF4-F89415DBAB6A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5" name="Freeform: Shape 105">
                    <a:extLst>
                      <a:ext uri="{FF2B5EF4-FFF2-40B4-BE49-F238E27FC236}">
                        <a16:creationId xmlns="" xmlns:a16="http://schemas.microsoft.com/office/drawing/2014/main" id="{4C464F78-7D17-4486-953B-631C41097C4C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6" name="Freeform: Shape 106">
                    <a:extLst>
                      <a:ext uri="{FF2B5EF4-FFF2-40B4-BE49-F238E27FC236}">
                        <a16:creationId xmlns="" xmlns:a16="http://schemas.microsoft.com/office/drawing/2014/main" id="{7A24FC97-2415-4BDE-8DBF-EDA41D89D9E9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7" name="Freeform: Shape 107">
                    <a:extLst>
                      <a:ext uri="{FF2B5EF4-FFF2-40B4-BE49-F238E27FC236}">
                        <a16:creationId xmlns="" xmlns:a16="http://schemas.microsoft.com/office/drawing/2014/main" id="{706FE40F-25BD-4D7A-81FE-48A5928D5E50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649" name="Graphic 53">
              <a:extLst>
                <a:ext uri="{FF2B5EF4-FFF2-40B4-BE49-F238E27FC236}">
                  <a16:creationId xmlns=""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650" name="Freeform: Shape 109">
                <a:extLst>
                  <a:ext uri="{FF2B5EF4-FFF2-40B4-BE49-F238E27FC236}">
                    <a16:creationId xmlns="" xmlns:a16="http://schemas.microsoft.com/office/drawing/2014/main" id="{7074EEF3-262B-4D06-A300-BC033A8D8B8B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51" name="Graphic 53">
                <a:extLst>
                  <a:ext uri="{FF2B5EF4-FFF2-40B4-BE49-F238E27FC236}">
                    <a16:creationId xmlns=""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652" name="Graphic 53">
                  <a:extLst>
                    <a:ext uri="{FF2B5EF4-FFF2-40B4-BE49-F238E27FC236}">
                      <a16:creationId xmlns=""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665" name="Freeform: Shape 112">
                    <a:extLst>
                      <a:ext uri="{FF2B5EF4-FFF2-40B4-BE49-F238E27FC236}">
                        <a16:creationId xmlns="" xmlns:a16="http://schemas.microsoft.com/office/drawing/2014/main" id="{32F2EF7C-8620-4BBF-8B6A-DA695D0DD18E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6" name="Freeform: Shape 113">
                    <a:extLst>
                      <a:ext uri="{FF2B5EF4-FFF2-40B4-BE49-F238E27FC236}">
                        <a16:creationId xmlns="" xmlns:a16="http://schemas.microsoft.com/office/drawing/2014/main" id="{698949DF-8A42-4331-9CE3-E9A57D2AD3B5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7" name="Freeform: Shape 130">
                    <a:extLst>
                      <a:ext uri="{FF2B5EF4-FFF2-40B4-BE49-F238E27FC236}">
                        <a16:creationId xmlns="" xmlns:a16="http://schemas.microsoft.com/office/drawing/2014/main" id="{FE58DEF8-D59A-43A6-89EC-617B32868526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8" name="Freeform: Shape 131">
                    <a:extLst>
                      <a:ext uri="{FF2B5EF4-FFF2-40B4-BE49-F238E27FC236}">
                        <a16:creationId xmlns="" xmlns:a16="http://schemas.microsoft.com/office/drawing/2014/main" id="{246274FC-D924-4D94-A7FD-B37C2B308E29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9" name="Freeform: Shape 132">
                    <a:extLst>
                      <a:ext uri="{FF2B5EF4-FFF2-40B4-BE49-F238E27FC236}">
                        <a16:creationId xmlns="" xmlns:a16="http://schemas.microsoft.com/office/drawing/2014/main" id="{F7D78EF3-F694-43A3-B154-628CC512AC2D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0" name="Freeform: Shape 133">
                    <a:extLst>
                      <a:ext uri="{FF2B5EF4-FFF2-40B4-BE49-F238E27FC236}">
                        <a16:creationId xmlns="" xmlns:a16="http://schemas.microsoft.com/office/drawing/2014/main" id="{B6C49105-E870-4273-8C04-A591DE7DD50F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1" name="Freeform: Shape 134">
                    <a:extLst>
                      <a:ext uri="{FF2B5EF4-FFF2-40B4-BE49-F238E27FC236}">
                        <a16:creationId xmlns="" xmlns:a16="http://schemas.microsoft.com/office/drawing/2014/main" id="{EF83F2C4-40BD-4A15-8D3A-F53D5C8B0E92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2" name="Freeform: Shape 135">
                    <a:extLst>
                      <a:ext uri="{FF2B5EF4-FFF2-40B4-BE49-F238E27FC236}">
                        <a16:creationId xmlns="" xmlns:a16="http://schemas.microsoft.com/office/drawing/2014/main" id="{39CE288E-1492-4729-805A-987A1DB86A0D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53" name="Graphic 53">
                  <a:extLst>
                    <a:ext uri="{FF2B5EF4-FFF2-40B4-BE49-F238E27FC236}">
                      <a16:creationId xmlns=""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654" name="Freeform: Shape 137">
                    <a:extLst>
                      <a:ext uri="{FF2B5EF4-FFF2-40B4-BE49-F238E27FC236}">
                        <a16:creationId xmlns="" xmlns:a16="http://schemas.microsoft.com/office/drawing/2014/main" id="{D5AF5EBC-0307-450C-AF37-C4786E9E7431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5" name="Freeform: Shape 138">
                    <a:extLst>
                      <a:ext uri="{FF2B5EF4-FFF2-40B4-BE49-F238E27FC236}">
                        <a16:creationId xmlns="" xmlns:a16="http://schemas.microsoft.com/office/drawing/2014/main" id="{C88F1B3D-94B3-4BC6-A3EB-546DD6C87050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6" name="Freeform: Shape 139">
                    <a:extLst>
                      <a:ext uri="{FF2B5EF4-FFF2-40B4-BE49-F238E27FC236}">
                        <a16:creationId xmlns="" xmlns:a16="http://schemas.microsoft.com/office/drawing/2014/main" id="{ACD42F81-AB43-49D2-9596-E3450B58C719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7" name="Freeform: Shape 140">
                    <a:extLst>
                      <a:ext uri="{FF2B5EF4-FFF2-40B4-BE49-F238E27FC236}">
                        <a16:creationId xmlns="" xmlns:a16="http://schemas.microsoft.com/office/drawing/2014/main" id="{8DB994F6-CCA8-4E18-9EEA-D055C9EEF13F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8" name="Freeform: Shape 141">
                    <a:extLst>
                      <a:ext uri="{FF2B5EF4-FFF2-40B4-BE49-F238E27FC236}">
                        <a16:creationId xmlns="" xmlns:a16="http://schemas.microsoft.com/office/drawing/2014/main" id="{80FF1AED-FA3B-4247-998C-477409826BEF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9" name="Freeform: Shape 142">
                    <a:extLst>
                      <a:ext uri="{FF2B5EF4-FFF2-40B4-BE49-F238E27FC236}">
                        <a16:creationId xmlns="" xmlns:a16="http://schemas.microsoft.com/office/drawing/2014/main" id="{EEA6290C-22EE-48C6-8672-FD8C9A00D4F7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0" name="Freeform: Shape 143">
                    <a:extLst>
                      <a:ext uri="{FF2B5EF4-FFF2-40B4-BE49-F238E27FC236}">
                        <a16:creationId xmlns="" xmlns:a16="http://schemas.microsoft.com/office/drawing/2014/main" id="{27C45E90-88A3-49CE-BD70-CDA3ABB16D5C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1" name="Freeform: Shape 144">
                    <a:extLst>
                      <a:ext uri="{FF2B5EF4-FFF2-40B4-BE49-F238E27FC236}">
                        <a16:creationId xmlns="" xmlns:a16="http://schemas.microsoft.com/office/drawing/2014/main" id="{CDF35DE1-BC02-41A1-95C5-D634D33B4060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2" name="Freeform: Shape 145">
                    <a:extLst>
                      <a:ext uri="{FF2B5EF4-FFF2-40B4-BE49-F238E27FC236}">
                        <a16:creationId xmlns="" xmlns:a16="http://schemas.microsoft.com/office/drawing/2014/main" id="{DDF7F1B5-3637-4BF1-80A4-F6B12EFDF455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3" name="Freeform: Shape 146">
                    <a:extLst>
                      <a:ext uri="{FF2B5EF4-FFF2-40B4-BE49-F238E27FC236}">
                        <a16:creationId xmlns="" xmlns:a16="http://schemas.microsoft.com/office/drawing/2014/main" id="{BD94D3C9-9AB2-4758-A3CE-CB50BEE746D8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4" name="Freeform: Shape 147">
                    <a:extLst>
                      <a:ext uri="{FF2B5EF4-FFF2-40B4-BE49-F238E27FC236}">
                        <a16:creationId xmlns="" xmlns:a16="http://schemas.microsoft.com/office/drawing/2014/main" id="{8988B264-A06C-4FD2-8851-F6DAD7ADDD52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96" name="Graphic 837">
            <a:extLst>
              <a:ext uri="{FF2B5EF4-FFF2-40B4-BE49-F238E27FC236}">
                <a16:creationId xmlns=""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=""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=""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=""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=""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=""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=""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=""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4" name="Graphic 19325">
            <a:extLst>
              <a:ext uri="{FF2B5EF4-FFF2-40B4-BE49-F238E27FC236}">
                <a16:creationId xmlns=""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5" name="Graphic 19325">
            <a:extLst>
              <a:ext uri="{FF2B5EF4-FFF2-40B4-BE49-F238E27FC236}">
                <a16:creationId xmlns=""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" name="Graphic 19325">
            <a:extLst>
              <a:ext uri="{FF2B5EF4-FFF2-40B4-BE49-F238E27FC236}">
                <a16:creationId xmlns=""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7" name="Graphic 19325">
            <a:extLst>
              <a:ext uri="{FF2B5EF4-FFF2-40B4-BE49-F238E27FC236}">
                <a16:creationId xmlns=""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61563" y="425235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8" name="Graphic 19322">
            <a:extLst>
              <a:ext uri="{FF2B5EF4-FFF2-40B4-BE49-F238E27FC236}">
                <a16:creationId xmlns=""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09" name="Graphic 15">
            <a:extLst>
              <a:ext uri="{FF2B5EF4-FFF2-40B4-BE49-F238E27FC236}">
                <a16:creationId xmlns=""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587589">
            <a:off x="8673725" y="2632421"/>
            <a:ext cx="2121968" cy="1439490"/>
            <a:chOff x="6146131" y="1837154"/>
            <a:chExt cx="986043" cy="639817"/>
          </a:xfrm>
        </p:grpSpPr>
        <p:sp>
          <p:nvSpPr>
            <p:cNvPr id="710" name="Freeform: Shape 4">
              <a:extLst>
                <a:ext uri="{FF2B5EF4-FFF2-40B4-BE49-F238E27FC236}">
                  <a16:creationId xmlns=""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1" name="Freeform: Shape 5">
              <a:extLst>
                <a:ext uri="{FF2B5EF4-FFF2-40B4-BE49-F238E27FC236}">
                  <a16:creationId xmlns=""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2" name="Freeform: Shape 6">
              <a:extLst>
                <a:ext uri="{FF2B5EF4-FFF2-40B4-BE49-F238E27FC236}">
                  <a16:creationId xmlns=""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3" name="Freeform: Shape 7">
              <a:extLst>
                <a:ext uri="{FF2B5EF4-FFF2-40B4-BE49-F238E27FC236}">
                  <a16:creationId xmlns=""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4" name="Freeform: Shape 8">
              <a:extLst>
                <a:ext uri="{FF2B5EF4-FFF2-40B4-BE49-F238E27FC236}">
                  <a16:creationId xmlns=""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5" name="Freeform: Shape 9">
              <a:extLst>
                <a:ext uri="{FF2B5EF4-FFF2-40B4-BE49-F238E27FC236}">
                  <a16:creationId xmlns=""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16" name="Graphic 19325">
            <a:extLst>
              <a:ext uri="{FF2B5EF4-FFF2-40B4-BE49-F238E27FC236}">
                <a16:creationId xmlns=""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17" name="Graphic 828">
            <a:extLst>
              <a:ext uri="{FF2B5EF4-FFF2-40B4-BE49-F238E27FC236}">
                <a16:creationId xmlns="" xmlns:a16="http://schemas.microsoft.com/office/drawing/2014/main" id="{6568A5FC-1464-4185-A4FE-BA0C3C3B1BB1}"/>
              </a:ext>
            </a:extLst>
          </p:cNvPr>
          <p:cNvGrpSpPr/>
          <p:nvPr/>
        </p:nvGrpSpPr>
        <p:grpSpPr>
          <a:xfrm rot="5692648">
            <a:off x="10439465" y="1852634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718" name="Freeform: Shape 127">
              <a:extLst>
                <a:ext uri="{FF2B5EF4-FFF2-40B4-BE49-F238E27FC236}">
                  <a16:creationId xmlns="" xmlns:a16="http://schemas.microsoft.com/office/drawing/2014/main" id="{5B4B2A92-4D68-4643-98AA-D1CFE5162757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9" name="Freeform: Shape 128">
              <a:extLst>
                <a:ext uri="{FF2B5EF4-FFF2-40B4-BE49-F238E27FC236}">
                  <a16:creationId xmlns="" xmlns:a16="http://schemas.microsoft.com/office/drawing/2014/main" id="{EFE3861F-BE33-4E5D-8594-AE59AB82982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20" name="Freeform: Shape 129">
              <a:extLst>
                <a:ext uri="{FF2B5EF4-FFF2-40B4-BE49-F238E27FC236}">
                  <a16:creationId xmlns="" xmlns:a16="http://schemas.microsoft.com/office/drawing/2014/main" id="{BCBCF966-D9FC-4286-AC95-70887C0CB888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21" name="Graphic 19325">
            <a:extLst>
              <a:ext uri="{FF2B5EF4-FFF2-40B4-BE49-F238E27FC236}">
                <a16:creationId xmlns=""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8010946" y="339584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22" name="Graphic 19325">
            <a:extLst>
              <a:ext uri="{FF2B5EF4-FFF2-40B4-BE49-F238E27FC236}">
                <a16:creationId xmlns=""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359730" y="2116484"/>
            <a:ext cx="243115" cy="21684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BAB9857-8566-4E31-B62A-122A479A16C9}"/>
              </a:ext>
            </a:extLst>
          </p:cNvPr>
          <p:cNvSpPr/>
          <p:nvPr/>
        </p:nvSpPr>
        <p:spPr>
          <a:xfrm>
            <a:off x="417443" y="437322"/>
            <a:ext cx="11688418" cy="65300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="" xmlns:a16="http://schemas.microsoft.com/office/drawing/2014/main" id="{9E76E838-EB35-4C86-AB65-0916C0DBA294}"/>
              </a:ext>
            </a:extLst>
          </p:cNvPr>
          <p:cNvSpPr txBox="1"/>
          <p:nvPr/>
        </p:nvSpPr>
        <p:spPr>
          <a:xfrm>
            <a:off x="1662161" y="735687"/>
            <a:ext cx="100759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97D9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Dùng ê ke và thước thẳng để kiểm tra mỗi hình dưới đây có phải là hình chữ nhật hay không.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297D9E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Oval 175">
            <a:extLst>
              <a:ext uri="{FF2B5EF4-FFF2-40B4-BE49-F238E27FC236}">
                <a16:creationId xmlns="" xmlns:a16="http://schemas.microsoft.com/office/drawing/2014/main" id="{A8E2DBC0-E191-4D2A-9970-B628DB722CB0}"/>
              </a:ext>
            </a:extLst>
          </p:cNvPr>
          <p:cNvSpPr/>
          <p:nvPr/>
        </p:nvSpPr>
        <p:spPr>
          <a:xfrm>
            <a:off x="877207" y="722266"/>
            <a:ext cx="670328" cy="585605"/>
          </a:xfrm>
          <a:prstGeom prst="ellipse">
            <a:avLst/>
          </a:prstGeom>
          <a:solidFill>
            <a:srgbClr val="297D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A693E4F-BF84-47BA-9481-200341CF5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826" y="2026961"/>
            <a:ext cx="3851134" cy="34097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75A4A00-DA6B-4CA3-A227-AF5F61682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733" y="1781175"/>
            <a:ext cx="4552950" cy="3752850"/>
          </a:xfrm>
          <a:prstGeom prst="rect">
            <a:avLst/>
          </a:prstGeom>
        </p:spPr>
      </p:pic>
      <p:sp>
        <p:nvSpPr>
          <p:cNvPr id="184" name="Rectangle: Rounded Corners 183">
            <a:extLst>
              <a:ext uri="{FF2B5EF4-FFF2-40B4-BE49-F238E27FC236}">
                <a16:creationId xmlns="" xmlns:a16="http://schemas.microsoft.com/office/drawing/2014/main" id="{6C1D91D9-E7E1-45D6-AB8E-E2C174FFA423}"/>
              </a:ext>
            </a:extLst>
          </p:cNvPr>
          <p:cNvSpPr/>
          <p:nvPr/>
        </p:nvSpPr>
        <p:spPr>
          <a:xfrm>
            <a:off x="1133060" y="5277678"/>
            <a:ext cx="3925957" cy="115293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ABCD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="" xmlns:a16="http://schemas.microsoft.com/office/drawing/2014/main" id="{319452C2-9E12-4CAD-A731-64E798337377}"/>
              </a:ext>
            </a:extLst>
          </p:cNvPr>
          <p:cNvSpPr/>
          <p:nvPr/>
        </p:nvSpPr>
        <p:spPr>
          <a:xfrm>
            <a:off x="7374834" y="5446643"/>
            <a:ext cx="3925957" cy="115293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MNPQ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78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animBg="1"/>
      <p:bldP spid="18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225</Words>
  <Application>Microsoft Office PowerPoint</Application>
  <PresentationFormat>Widescreen</PresentationFormat>
  <Paragraphs>33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Arial-Rounded</vt:lpstr>
      <vt:lpstr>ARMNoklae</vt:lpstr>
      <vt:lpstr>Calibri</vt:lpstr>
      <vt:lpstr>Calibri Light</vt:lpstr>
      <vt:lpstr>Cambria</vt:lpstr>
      <vt:lpstr>Coiny</vt:lpstr>
      <vt:lpstr>Cordia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Admin</cp:lastModifiedBy>
  <cp:revision>5</cp:revision>
  <dcterms:created xsi:type="dcterms:W3CDTF">2022-12-18T09:38:38Z</dcterms:created>
  <dcterms:modified xsi:type="dcterms:W3CDTF">2022-12-20T03:44:13Z</dcterms:modified>
</cp:coreProperties>
</file>