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24"/>
  </p:notesMasterIdLst>
  <p:sldIdLst>
    <p:sldId id="418" r:id="rId7"/>
    <p:sldId id="257" r:id="rId8"/>
    <p:sldId id="386" r:id="rId9"/>
    <p:sldId id="387" r:id="rId10"/>
    <p:sldId id="388" r:id="rId11"/>
    <p:sldId id="442" r:id="rId12"/>
    <p:sldId id="389" r:id="rId13"/>
    <p:sldId id="426" r:id="rId14"/>
    <p:sldId id="427" r:id="rId15"/>
    <p:sldId id="352" r:id="rId16"/>
    <p:sldId id="443" r:id="rId17"/>
    <p:sldId id="433" r:id="rId18"/>
    <p:sldId id="444" r:id="rId19"/>
    <p:sldId id="445" r:id="rId20"/>
    <p:sldId id="434" r:id="rId21"/>
    <p:sldId id="446" r:id="rId22"/>
    <p:sldId id="2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4" d="100"/>
          <a:sy n="64" d="100"/>
        </p:scale>
        <p:origin x="7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66AC4-5692-45B0-B706-978556AF17FB}"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1D107-D494-47E5-BE4D-7FDA61AD681A}" type="slidenum">
              <a:rPr lang="en-US" smtClean="0"/>
              <a:t>‹#›</a:t>
            </a:fld>
            <a:endParaRPr lang="en-US"/>
          </a:p>
        </p:txBody>
      </p:sp>
    </p:spTree>
    <p:extLst>
      <p:ext uri="{BB962C8B-B14F-4D97-AF65-F5344CB8AC3E}">
        <p14:creationId xmlns:p14="http://schemas.microsoft.com/office/powerpoint/2010/main" val="2401522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462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8919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1727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0780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206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5626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23010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6658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119905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8459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8158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91D107-D494-47E5-BE4D-7FDA61AD681A}" type="slidenum">
              <a:rPr lang="en-US" smtClean="0"/>
              <a:t>10</a:t>
            </a:fld>
            <a:endParaRPr lang="en-US"/>
          </a:p>
        </p:txBody>
      </p:sp>
    </p:spTree>
    <p:extLst>
      <p:ext uri="{BB962C8B-B14F-4D97-AF65-F5344CB8AC3E}">
        <p14:creationId xmlns:p14="http://schemas.microsoft.com/office/powerpoint/2010/main" val="1939577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2743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078697983"/>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687166921"/>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59071375"/>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D891FCBB-1D4B-46CE-8BE3-27D0080076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35F533A9-09AC-4085-AF7E-13B4EFADA8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1F0A0243-F4B9-467D-A043-9D429A1A1E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692214692"/>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767790797"/>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650593171"/>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757332942"/>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211319F0-22FF-47A7-ADE3-207CE9274D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1450DE24-5596-4D99-9E18-107F14AC63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26A1FD6F-9D11-42A2-8287-4D893D6783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324504825"/>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66558463"/>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81967194"/>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92010358"/>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26305814"/>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08735027"/>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18526839"/>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00970808"/>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099496"/>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3618260775"/>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1768519132"/>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pic>
        <p:nvPicPr>
          <p:cNvPr id="8" name="Picture 7">
            <a:extLst>
              <a:ext uri="{FF2B5EF4-FFF2-40B4-BE49-F238E27FC236}">
                <a16:creationId xmlns:a16="http://schemas.microsoft.com/office/drawing/2014/main" id="{6CC64C91-CB78-423A-AD1D-80716C489A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D6AA83A0-2A92-4F77-941A-96E476DFD0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915CCF05-30A0-4EFC-9DF5-B5D8331BC7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005864522"/>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4066897389"/>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3564452444"/>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pic>
        <p:nvPicPr>
          <p:cNvPr id="5" name="Picture 4">
            <a:extLst>
              <a:ext uri="{FF2B5EF4-FFF2-40B4-BE49-F238E27FC236}">
                <a16:creationId xmlns:a16="http://schemas.microsoft.com/office/drawing/2014/main" id="{D04BA777-9C25-40B9-BA03-5EE188C275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6" name="Picture 5">
            <a:extLst>
              <a:ext uri="{FF2B5EF4-FFF2-40B4-BE49-F238E27FC236}">
                <a16:creationId xmlns:a16="http://schemas.microsoft.com/office/drawing/2014/main" id="{B5A29CF1-3ED2-45D9-A4EE-57CD3DC968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7" name="Picture 6">
            <a:extLst>
              <a:ext uri="{FF2B5EF4-FFF2-40B4-BE49-F238E27FC236}">
                <a16:creationId xmlns:a16="http://schemas.microsoft.com/office/drawing/2014/main" id="{CA2F3D90-E967-482C-B37A-2753364E6E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691033526"/>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E8416E23-0FC1-4B49-AA73-51E0660471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CA4A9C39-C12B-49A3-B2D4-E9BADE9E6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C4ACBB7-3EDB-4A8C-B969-0BDA2AF2B1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DB0B7B13-5E08-405E-B65C-46C19B36FE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135956E8-DB46-4813-8E43-530B51DAC1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5C4E06F6-A9A1-4CD1-8BC0-4521F2A321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4035668436"/>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1741351574"/>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996019961"/>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3250238795"/>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pic>
        <p:nvPicPr>
          <p:cNvPr id="7" name="Picture 6">
            <a:extLst>
              <a:ext uri="{FF2B5EF4-FFF2-40B4-BE49-F238E27FC236}">
                <a16:creationId xmlns:a16="http://schemas.microsoft.com/office/drawing/2014/main" id="{68940C57-ED83-4C23-94C6-3C6271C4AE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0E1DED7-91C7-4609-9B16-BCDB091AE2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8687A751-4192-4305-B3FA-C82CA3307D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840952783"/>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715782110"/>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DB9A4E66-66C9-4742-A90C-2C11E75D5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1E79069-0A3E-412A-AFD2-203748A3B7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F7F82C61-E6D3-4976-A2B9-FE68808DC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030388710"/>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24903758"/>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123990975"/>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35454152"/>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151051831"/>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338669721"/>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330876"/>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93282635"/>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87379341"/>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491448683"/>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77183065"/>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793445744"/>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774267328"/>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97535462"/>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p:txBody>
          <a:bodyPr/>
          <a:lstStyle/>
          <a:p>
            <a:fld id="{A7753C6B-C10F-4E7F-899E-2E78A3035EB4}" type="datetimeFigureOut">
              <a:rPr lang="zh-CN" altLang="en-US" smtClean="0"/>
              <a:t>2023/11/17</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770784762"/>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p:txBody>
          <a:bodyPr/>
          <a:lstStyle/>
          <a:p>
            <a:fld id="{A7753C6B-C10F-4E7F-899E-2E78A3035EB4}" type="datetimeFigureOut">
              <a:rPr lang="zh-CN" altLang="en-US" smtClean="0"/>
              <a:t>2023/11/17</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806072378"/>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16333E4F-C152-4F04-BE5C-127151194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E5F89E91-68A8-4C41-B30B-A99F58581A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8FED85EE-3F80-40C3-9BE3-49879A42BF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902924868"/>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p:txBody>
          <a:bodyPr/>
          <a:lstStyle/>
          <a:p>
            <a:fld id="{A7753C6B-C10F-4E7F-899E-2E78A3035EB4}" type="datetimeFigureOut">
              <a:rPr lang="zh-CN" altLang="en-US" smtClean="0"/>
              <a:t>2023/11/17</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54532413"/>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p:txBody>
          <a:bodyPr/>
          <a:lstStyle/>
          <a:p>
            <a:fld id="{A7753C6B-C10F-4E7F-899E-2E78A3035EB4}" type="datetimeFigureOut">
              <a:rPr lang="zh-CN" altLang="en-US" smtClean="0"/>
              <a:t>2023/11/17</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87268466"/>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p:txBody>
          <a:bodyPr/>
          <a:lstStyle/>
          <a:p>
            <a:fld id="{A7753C6B-C10F-4E7F-899E-2E78A3035EB4}" type="datetimeFigureOut">
              <a:rPr lang="zh-CN" altLang="en-US" smtClean="0"/>
              <a:t>2023/11/17</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00639055"/>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p:txBody>
          <a:bodyPr/>
          <a:lstStyle/>
          <a:p>
            <a:fld id="{A7753C6B-C10F-4E7F-899E-2E78A3035EB4}" type="datetimeFigureOut">
              <a:rPr lang="zh-CN" altLang="en-US" smtClean="0"/>
              <a:t>2023/11/17</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00838723"/>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876619082"/>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p:txBody>
          <a:body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FEBC46CF-7905-43F0-816C-18EFD94DFF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174DCEEF-3AE0-4903-A292-11ED9DFDBD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D89FC17D-CE05-4B08-940C-3CB5D7936C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135318E8-5C51-4527-83BB-0D3A835C95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090E0B96-EE0D-4113-8034-A40B49C985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2528090C-4148-4B83-B5E6-9D3EC838FE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3983148100"/>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A7A825-B0AA-4E78-ACCF-72F420F58B8F}"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949085667"/>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A7A825-B0AA-4E78-ACCF-72F420F58B8F}"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2764153170"/>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A7A825-B0AA-4E78-ACCF-72F420F58B8F}"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2824525969"/>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A7A825-B0AA-4E78-ACCF-72F420F58B8F}"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521292047"/>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604711288"/>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A7A825-B0AA-4E78-ACCF-72F420F58B8F}" type="datetimeFigureOut">
              <a:rPr lang="en-US" smtClean="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403717497"/>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A7A825-B0AA-4E78-ACCF-72F420F58B8F}" type="datetimeFigureOut">
              <a:rPr lang="en-US" smtClean="0"/>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1064023124"/>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A7A825-B0AA-4E78-ACCF-72F420F58B8F}" type="datetimeFigureOut">
              <a:rPr lang="en-US" smtClean="0"/>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417355741"/>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BA7A825-B0AA-4E78-ACCF-72F420F58B8F}"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611907024"/>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BA7A825-B0AA-4E78-ACCF-72F420F58B8F}"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22329773"/>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A7A825-B0AA-4E78-ACCF-72F420F58B8F}"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2149564737"/>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A7A825-B0AA-4E78-ACCF-72F420F58B8F}"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157954915"/>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11/17/2023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5152792"/>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043673"/>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60822600"/>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2023/11/17</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8" name="Picture 7">
            <a:extLst>
              <a:ext uri="{FF2B5EF4-FFF2-40B4-BE49-F238E27FC236}">
                <a16:creationId xmlns:a16="http://schemas.microsoft.com/office/drawing/2014/main" id="{0CFF4A5A-FD98-49E0-A6B0-5800C2D71C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BFE6D11A-F473-4CF4-BAED-C9DA588033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C7AC0BAE-4D0B-4DBB-8963-A1FE385EDD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459071475"/>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ti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ti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CCFF0AC9-50B1-4BD3-C925-DEC68A59824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28532" y="312254"/>
            <a:ext cx="1109041" cy="1109041"/>
          </a:xfrm>
          <a:prstGeom prst="rect">
            <a:avLst/>
          </a:prstGeom>
        </p:spPr>
      </p:pic>
    </p:spTree>
    <p:extLst>
      <p:ext uri="{BB962C8B-B14F-4D97-AF65-F5344CB8AC3E}">
        <p14:creationId xmlns:p14="http://schemas.microsoft.com/office/powerpoint/2010/main" val="3735093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1095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C53C2DB-1177-4B8A-A317-85D8A60899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Picture 13">
            <a:extLst>
              <a:ext uri="{FF2B5EF4-FFF2-40B4-BE49-F238E27FC236}">
                <a16:creationId xmlns:a16="http://schemas.microsoft.com/office/drawing/2014/main" id="{8577235F-0FFC-48C2-BA08-57594706F72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5" name="Picture 14">
            <a:extLst>
              <a:ext uri="{FF2B5EF4-FFF2-40B4-BE49-F238E27FC236}">
                <a16:creationId xmlns:a16="http://schemas.microsoft.com/office/drawing/2014/main" id="{BB9CE1B3-3805-450C-A757-054C0020B51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6" name="Picture 15">
            <a:extLst>
              <a:ext uri="{FF2B5EF4-FFF2-40B4-BE49-F238E27FC236}">
                <a16:creationId xmlns:a16="http://schemas.microsoft.com/office/drawing/2014/main" id="{CB29D90A-8A93-4AE4-8376-E75B318A9F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9620881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3304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017492F-E94F-47BD-A20D-F0B7818D5BB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7D0DE71-D77B-452D-BFC0-76DF422F3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DD2D4F2-AE6C-434F-929D-261A806DE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9E2656-95FA-460C-B193-60AEDACC4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53C6B-C10F-4E7F-899E-2E78A3035EB4}"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0A0D1D06-D38C-4BC4-AB38-94C35F5D3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CEC3C07-901D-42FF-B388-326DF8FDA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C43AEFC0-5EAA-4087-86C4-B5D24F5CBA7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F872C9B9-555D-471B-A885-E146EC9FCE4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EBCEDFF4-97A9-48CE-B40E-EA773752491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8623033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CBA7A825-B0AA-4E78-ACCF-72F420F58B8F}" type="datetimeFigureOut">
              <a:rPr lang="en-US" smtClean="0"/>
              <a:t>11/17/2023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AE1DFC73-0344-4B36-8C36-54A2CE1504E2}" type="slidenum">
              <a:rPr lang="en-US" smtClean="0"/>
              <a:t>‹#›</a:t>
            </a:fld>
            <a:endParaRPr lang="en-US"/>
          </a:p>
        </p:txBody>
      </p:sp>
    </p:spTree>
    <p:extLst>
      <p:ext uri="{BB962C8B-B14F-4D97-AF65-F5344CB8AC3E}">
        <p14:creationId xmlns:p14="http://schemas.microsoft.com/office/powerpoint/2010/main" val="1091919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0.xml"/><Relationship Id="rId5" Type="http://schemas.openxmlformats.org/officeDocument/2006/relationships/image" Target="../media/image3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9.xml"/><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audio" Target="../media/audio3.wav"/><Relationship Id="rId15" Type="http://schemas.openxmlformats.org/officeDocument/2006/relationships/image" Target="../media/image23.png"/><Relationship Id="rId23" Type="http://schemas.openxmlformats.org/officeDocument/2006/relationships/image" Target="../media/image29.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22.gif"/><Relationship Id="rId22"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audio" Target="../media/audio3.wav"/><Relationship Id="rId15" Type="http://schemas.openxmlformats.org/officeDocument/2006/relationships/image" Target="../media/image23.png"/><Relationship Id="rId23" Type="http://schemas.openxmlformats.org/officeDocument/2006/relationships/image" Target="../media/image29.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22.gif"/><Relationship Id="rId22"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audio" Target="../media/audio3.wav"/><Relationship Id="rId15" Type="http://schemas.openxmlformats.org/officeDocument/2006/relationships/image" Target="../media/image23.png"/><Relationship Id="rId23" Type="http://schemas.openxmlformats.org/officeDocument/2006/relationships/image" Target="../media/image29.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22.gif"/><Relationship Id="rId22"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9.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56AE785C-094B-42F1-B355-FFFAE32E0917}"/>
              </a:ext>
            </a:extLst>
          </p:cNvPr>
          <p:cNvSpPr/>
          <p:nvPr/>
        </p:nvSpPr>
        <p:spPr>
          <a:xfrm>
            <a:off x="7723006" y="4797262"/>
            <a:ext cx="1937084" cy="92333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AA8E5421-35F7-4468-893C-4135BC3F1FCA}"/>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Cloud 7">
            <a:extLst>
              <a:ext uri="{FF2B5EF4-FFF2-40B4-BE49-F238E27FC236}">
                <a16:creationId xmlns:a16="http://schemas.microsoft.com/office/drawing/2014/main" id="{407C69DB-8F1E-442C-9C52-430516AB7C9F}"/>
              </a:ext>
            </a:extLst>
          </p:cNvPr>
          <p:cNvSpPr/>
          <p:nvPr/>
        </p:nvSpPr>
        <p:spPr>
          <a:xfrm rot="368053">
            <a:off x="1801663" y="1175483"/>
            <a:ext cx="8952081" cy="4896202"/>
          </a:xfrm>
          <a:prstGeom prst="cloud">
            <a:avLst/>
          </a:prstGeom>
          <a:solidFill>
            <a:schemeClr val="lt1">
              <a:alpha val="68000"/>
            </a:schemeClr>
          </a:solidFill>
          <a:ln w="381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D0848762-9097-4850-8C53-CC3F3704F887}"/>
              </a:ext>
            </a:extLst>
          </p:cNvPr>
          <p:cNvSpPr txBox="1"/>
          <p:nvPr/>
        </p:nvSpPr>
        <p:spPr>
          <a:xfrm>
            <a:off x="3430730" y="1675170"/>
            <a:ext cx="6539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12DD76B5-FB1B-89F2-CA34-0B863B6DC7BD}"/>
              </a:ext>
            </a:extLst>
          </p:cNvPr>
          <p:cNvPicPr>
            <a:picLocks noChangeAspect="1"/>
          </p:cNvPicPr>
          <p:nvPr/>
        </p:nvPicPr>
        <p:blipFill>
          <a:blip r:embed="rId4"/>
          <a:stretch>
            <a:fillRect/>
          </a:stretch>
        </p:blipFill>
        <p:spPr>
          <a:xfrm>
            <a:off x="5155370" y="2172091"/>
            <a:ext cx="1743607" cy="1176630"/>
          </a:xfrm>
          <a:prstGeom prst="rect">
            <a:avLst/>
          </a:prstGeom>
        </p:spPr>
      </p:pic>
      <p:pic>
        <p:nvPicPr>
          <p:cNvPr id="6" name="Picture 5">
            <a:extLst>
              <a:ext uri="{FF2B5EF4-FFF2-40B4-BE49-F238E27FC236}">
                <a16:creationId xmlns:a16="http://schemas.microsoft.com/office/drawing/2014/main" id="{2B02B46A-906F-8B05-2FB2-FD55E41BDEBE}"/>
              </a:ext>
            </a:extLst>
          </p:cNvPr>
          <p:cNvPicPr>
            <a:picLocks noChangeAspect="1"/>
          </p:cNvPicPr>
          <p:nvPr/>
        </p:nvPicPr>
        <p:blipFill>
          <a:blip r:embed="rId5"/>
          <a:stretch>
            <a:fillRect/>
          </a:stretch>
        </p:blipFill>
        <p:spPr>
          <a:xfrm>
            <a:off x="3864077" y="2778643"/>
            <a:ext cx="3938199" cy="1104062"/>
          </a:xfrm>
          <a:prstGeom prst="rect">
            <a:avLst/>
          </a:prstGeom>
        </p:spPr>
      </p:pic>
      <p:pic>
        <p:nvPicPr>
          <p:cNvPr id="14" name="Picture 13">
            <a:extLst>
              <a:ext uri="{FF2B5EF4-FFF2-40B4-BE49-F238E27FC236}">
                <a16:creationId xmlns:a16="http://schemas.microsoft.com/office/drawing/2014/main" id="{EDE49831-53E2-7F58-7643-30A2CEBD92EB}"/>
              </a:ext>
            </a:extLst>
          </p:cNvPr>
          <p:cNvPicPr>
            <a:picLocks noChangeAspect="1"/>
          </p:cNvPicPr>
          <p:nvPr/>
        </p:nvPicPr>
        <p:blipFill>
          <a:blip r:embed="rId6"/>
          <a:stretch>
            <a:fillRect/>
          </a:stretch>
        </p:blipFill>
        <p:spPr>
          <a:xfrm>
            <a:off x="2136318" y="3706313"/>
            <a:ext cx="7608467" cy="1274174"/>
          </a:xfrm>
          <a:prstGeom prst="rect">
            <a:avLst/>
          </a:prstGeom>
        </p:spPr>
      </p:pic>
    </p:spTree>
    <p:extLst>
      <p:ext uri="{BB962C8B-B14F-4D97-AF65-F5344CB8AC3E}">
        <p14:creationId xmlns:p14="http://schemas.microsoft.com/office/powerpoint/2010/main" val="511011591"/>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E5628160-111F-48E0-8C7C-D8C6AC8BA067}"/>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87302" y="-230156"/>
            <a:ext cx="12191980" cy="6856719"/>
          </a:xfrm>
          <a:prstGeom prst="rect">
            <a:avLst/>
          </a:prstGeom>
        </p:spPr>
      </p:pic>
      <p:grpSp>
        <p:nvGrpSpPr>
          <p:cNvPr id="2" name="Group 1">
            <a:extLst>
              <a:ext uri="{FF2B5EF4-FFF2-40B4-BE49-F238E27FC236}">
                <a16:creationId xmlns:a16="http://schemas.microsoft.com/office/drawing/2014/main" id="{63CB6C64-B498-F4FC-0C50-6E4CF63F6B9E}"/>
              </a:ext>
            </a:extLst>
          </p:cNvPr>
          <p:cNvGrpSpPr/>
          <p:nvPr/>
        </p:nvGrpSpPr>
        <p:grpSpPr>
          <a:xfrm>
            <a:off x="2372112" y="1119687"/>
            <a:ext cx="1129254" cy="1982473"/>
            <a:chOff x="5449206" y="2039211"/>
            <a:chExt cx="1129254" cy="1419079"/>
          </a:xfrm>
        </p:grpSpPr>
        <p:cxnSp>
          <p:nvCxnSpPr>
            <p:cNvPr id="7" name="Straight Connector 6">
              <a:extLst>
                <a:ext uri="{FF2B5EF4-FFF2-40B4-BE49-F238E27FC236}">
                  <a16:creationId xmlns:a16="http://schemas.microsoft.com/office/drawing/2014/main" id="{D351C515-C7FA-B258-BF27-FA2965999041}"/>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6E800E3-7316-521E-4FCD-E2055F84ADA1}"/>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4F3E1FDA-31A4-D849-7AC8-34A3F22614E5}"/>
              </a:ext>
            </a:extLst>
          </p:cNvPr>
          <p:cNvSpPr txBox="1"/>
          <p:nvPr/>
        </p:nvSpPr>
        <p:spPr>
          <a:xfrm>
            <a:off x="913614" y="1163302"/>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3592</a:t>
            </a:r>
          </a:p>
        </p:txBody>
      </p:sp>
      <p:sp>
        <p:nvSpPr>
          <p:cNvPr id="10" name="TextBox 9">
            <a:extLst>
              <a:ext uri="{FF2B5EF4-FFF2-40B4-BE49-F238E27FC236}">
                <a16:creationId xmlns:a16="http://schemas.microsoft.com/office/drawing/2014/main" id="{80CC49A3-4FC4-B5D4-96D3-4D1D6CB8363B}"/>
              </a:ext>
            </a:extLst>
          </p:cNvPr>
          <p:cNvSpPr txBox="1"/>
          <p:nvPr/>
        </p:nvSpPr>
        <p:spPr>
          <a:xfrm>
            <a:off x="2408884" y="1154158"/>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34</a:t>
            </a:r>
          </a:p>
        </p:txBody>
      </p:sp>
      <p:sp>
        <p:nvSpPr>
          <p:cNvPr id="12" name="TextBox 11">
            <a:extLst>
              <a:ext uri="{FF2B5EF4-FFF2-40B4-BE49-F238E27FC236}">
                <a16:creationId xmlns:a16="http://schemas.microsoft.com/office/drawing/2014/main" id="{890D1214-4B6A-36F0-4FCE-AF5A2555676C}"/>
              </a:ext>
            </a:extLst>
          </p:cNvPr>
          <p:cNvSpPr txBox="1"/>
          <p:nvPr/>
        </p:nvSpPr>
        <p:spPr>
          <a:xfrm>
            <a:off x="2354020" y="1830814"/>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105</a:t>
            </a:r>
          </a:p>
        </p:txBody>
      </p:sp>
      <p:sp>
        <p:nvSpPr>
          <p:cNvPr id="14" name="TextBox 13">
            <a:extLst>
              <a:ext uri="{FF2B5EF4-FFF2-40B4-BE49-F238E27FC236}">
                <a16:creationId xmlns:a16="http://schemas.microsoft.com/office/drawing/2014/main" id="{B0C4AE0D-A386-7401-E020-08B53FC795A0}"/>
              </a:ext>
            </a:extLst>
          </p:cNvPr>
          <p:cNvSpPr txBox="1"/>
          <p:nvPr/>
        </p:nvSpPr>
        <p:spPr>
          <a:xfrm>
            <a:off x="922758" y="176680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34</a:t>
            </a:r>
          </a:p>
        </p:txBody>
      </p:sp>
      <p:cxnSp>
        <p:nvCxnSpPr>
          <p:cNvPr id="17" name="Straight Connector 16">
            <a:extLst>
              <a:ext uri="{FF2B5EF4-FFF2-40B4-BE49-F238E27FC236}">
                <a16:creationId xmlns:a16="http://schemas.microsoft.com/office/drawing/2014/main" id="{2ED52338-F33E-8E30-3DE3-B30C437612F6}"/>
              </a:ext>
            </a:extLst>
          </p:cNvPr>
          <p:cNvCxnSpPr/>
          <p:nvPr/>
        </p:nvCxnSpPr>
        <p:spPr>
          <a:xfrm>
            <a:off x="922758" y="249424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86A808-E48A-7DC9-CF76-AB40722BD71E}"/>
              </a:ext>
            </a:extLst>
          </p:cNvPr>
          <p:cNvSpPr txBox="1"/>
          <p:nvPr/>
        </p:nvSpPr>
        <p:spPr>
          <a:xfrm>
            <a:off x="1233654" y="248003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a:t>
            </a:r>
          </a:p>
        </p:txBody>
      </p:sp>
      <p:sp>
        <p:nvSpPr>
          <p:cNvPr id="19" name="TextBox 18">
            <a:extLst>
              <a:ext uri="{FF2B5EF4-FFF2-40B4-BE49-F238E27FC236}">
                <a16:creationId xmlns:a16="http://schemas.microsoft.com/office/drawing/2014/main" id="{B1666312-4C1B-7EFF-3917-A304EF669CCB}"/>
              </a:ext>
            </a:extLst>
          </p:cNvPr>
          <p:cNvSpPr txBox="1"/>
          <p:nvPr/>
        </p:nvSpPr>
        <p:spPr>
          <a:xfrm>
            <a:off x="1261086" y="30743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00</a:t>
            </a:r>
          </a:p>
        </p:txBody>
      </p:sp>
      <p:cxnSp>
        <p:nvCxnSpPr>
          <p:cNvPr id="20" name="Straight Connector 19">
            <a:extLst>
              <a:ext uri="{FF2B5EF4-FFF2-40B4-BE49-F238E27FC236}">
                <a16:creationId xmlns:a16="http://schemas.microsoft.com/office/drawing/2014/main" id="{B675CD12-5505-07D6-A776-ADFF29106B8D}"/>
              </a:ext>
            </a:extLst>
          </p:cNvPr>
          <p:cNvCxnSpPr/>
          <p:nvPr/>
        </p:nvCxnSpPr>
        <p:spPr>
          <a:xfrm>
            <a:off x="977622" y="3838416"/>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9895154-E8EF-3BE4-43B1-739178E6C198}"/>
              </a:ext>
            </a:extLst>
          </p:cNvPr>
          <p:cNvSpPr txBox="1"/>
          <p:nvPr/>
        </p:nvSpPr>
        <p:spPr>
          <a:xfrm>
            <a:off x="1270230" y="3769342"/>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192</a:t>
            </a:r>
          </a:p>
        </p:txBody>
      </p:sp>
      <p:sp>
        <p:nvSpPr>
          <p:cNvPr id="22" name="TextBox 21">
            <a:extLst>
              <a:ext uri="{FF2B5EF4-FFF2-40B4-BE49-F238E27FC236}">
                <a16:creationId xmlns:a16="http://schemas.microsoft.com/office/drawing/2014/main" id="{884A81EE-714F-6FB7-A7A6-EC639D899762}"/>
              </a:ext>
            </a:extLst>
          </p:cNvPr>
          <p:cNvSpPr txBox="1"/>
          <p:nvPr/>
        </p:nvSpPr>
        <p:spPr>
          <a:xfrm>
            <a:off x="1297662" y="437284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170</a:t>
            </a:r>
          </a:p>
        </p:txBody>
      </p:sp>
      <p:cxnSp>
        <p:nvCxnSpPr>
          <p:cNvPr id="23" name="Straight Connector 22">
            <a:extLst>
              <a:ext uri="{FF2B5EF4-FFF2-40B4-BE49-F238E27FC236}">
                <a16:creationId xmlns:a16="http://schemas.microsoft.com/office/drawing/2014/main" id="{0D570A52-A40C-41B9-BFF2-75506B7E0000}"/>
              </a:ext>
            </a:extLst>
          </p:cNvPr>
          <p:cNvCxnSpPr/>
          <p:nvPr/>
        </p:nvCxnSpPr>
        <p:spPr>
          <a:xfrm>
            <a:off x="1133070" y="5045424"/>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CB85143-3637-5CBD-C443-584BC2F4F7CC}"/>
              </a:ext>
            </a:extLst>
          </p:cNvPr>
          <p:cNvSpPr txBox="1"/>
          <p:nvPr/>
        </p:nvSpPr>
        <p:spPr>
          <a:xfrm>
            <a:off x="1672566" y="5022070"/>
            <a:ext cx="8503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22</a:t>
            </a:r>
          </a:p>
        </p:txBody>
      </p:sp>
      <p:grpSp>
        <p:nvGrpSpPr>
          <p:cNvPr id="25" name="Group 24">
            <a:extLst>
              <a:ext uri="{FF2B5EF4-FFF2-40B4-BE49-F238E27FC236}">
                <a16:creationId xmlns:a16="http://schemas.microsoft.com/office/drawing/2014/main" id="{78DBABEE-1F6A-3D85-3DA8-270C85291A01}"/>
              </a:ext>
            </a:extLst>
          </p:cNvPr>
          <p:cNvGrpSpPr/>
          <p:nvPr/>
        </p:nvGrpSpPr>
        <p:grpSpPr>
          <a:xfrm>
            <a:off x="6294888" y="1064823"/>
            <a:ext cx="1129254" cy="1982473"/>
            <a:chOff x="5449206" y="2039211"/>
            <a:chExt cx="1129254" cy="1419079"/>
          </a:xfrm>
        </p:grpSpPr>
        <p:cxnSp>
          <p:nvCxnSpPr>
            <p:cNvPr id="26" name="Straight Connector 25">
              <a:extLst>
                <a:ext uri="{FF2B5EF4-FFF2-40B4-BE49-F238E27FC236}">
                  <a16:creationId xmlns:a16="http://schemas.microsoft.com/office/drawing/2014/main" id="{FDB9A405-B28E-3991-8686-548EBAB9CB7B}"/>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08553FC-A464-85A8-D7F5-D3743BF1A51F}"/>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28" name="TextBox 27">
            <a:extLst>
              <a:ext uri="{FF2B5EF4-FFF2-40B4-BE49-F238E27FC236}">
                <a16:creationId xmlns:a16="http://schemas.microsoft.com/office/drawing/2014/main" id="{A1E9B96A-EAFF-9365-4FA6-7C3F1229A365}"/>
              </a:ext>
            </a:extLst>
          </p:cNvPr>
          <p:cNvSpPr txBox="1"/>
          <p:nvPr/>
        </p:nvSpPr>
        <p:spPr>
          <a:xfrm>
            <a:off x="4836390" y="1108438"/>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2021</a:t>
            </a:r>
          </a:p>
        </p:txBody>
      </p:sp>
      <p:sp>
        <p:nvSpPr>
          <p:cNvPr id="29" name="TextBox 28">
            <a:extLst>
              <a:ext uri="{FF2B5EF4-FFF2-40B4-BE49-F238E27FC236}">
                <a16:creationId xmlns:a16="http://schemas.microsoft.com/office/drawing/2014/main" id="{9E21DF07-1C46-7BA0-FDF5-BBAFB0C41CF7}"/>
              </a:ext>
            </a:extLst>
          </p:cNvPr>
          <p:cNvSpPr txBox="1"/>
          <p:nvPr/>
        </p:nvSpPr>
        <p:spPr>
          <a:xfrm>
            <a:off x="6331660" y="1099294"/>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a:t>
            </a:r>
          </a:p>
        </p:txBody>
      </p:sp>
      <p:sp>
        <p:nvSpPr>
          <p:cNvPr id="30" name="TextBox 29">
            <a:extLst>
              <a:ext uri="{FF2B5EF4-FFF2-40B4-BE49-F238E27FC236}">
                <a16:creationId xmlns:a16="http://schemas.microsoft.com/office/drawing/2014/main" id="{011D613C-CFA4-F4C3-6143-09A9F5192495}"/>
              </a:ext>
            </a:extLst>
          </p:cNvPr>
          <p:cNvSpPr txBox="1"/>
          <p:nvPr/>
        </p:nvSpPr>
        <p:spPr>
          <a:xfrm>
            <a:off x="6231076" y="1711942"/>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106</a:t>
            </a:r>
          </a:p>
        </p:txBody>
      </p:sp>
      <p:sp>
        <p:nvSpPr>
          <p:cNvPr id="31" name="TextBox 30">
            <a:extLst>
              <a:ext uri="{FF2B5EF4-FFF2-40B4-BE49-F238E27FC236}">
                <a16:creationId xmlns:a16="http://schemas.microsoft.com/office/drawing/2014/main" id="{28D79B59-64B5-9A2A-C79D-6B542AD63C00}"/>
              </a:ext>
            </a:extLst>
          </p:cNvPr>
          <p:cNvSpPr txBox="1"/>
          <p:nvPr/>
        </p:nvSpPr>
        <p:spPr>
          <a:xfrm>
            <a:off x="4827246" y="163879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a:t>
            </a:r>
          </a:p>
        </p:txBody>
      </p:sp>
      <p:cxnSp>
        <p:nvCxnSpPr>
          <p:cNvPr id="32" name="Straight Connector 31">
            <a:extLst>
              <a:ext uri="{FF2B5EF4-FFF2-40B4-BE49-F238E27FC236}">
                <a16:creationId xmlns:a16="http://schemas.microsoft.com/office/drawing/2014/main" id="{40084C2A-6E92-2DCB-CB5E-78D377838182}"/>
              </a:ext>
            </a:extLst>
          </p:cNvPr>
          <p:cNvCxnSpPr/>
          <p:nvPr/>
        </p:nvCxnSpPr>
        <p:spPr>
          <a:xfrm>
            <a:off x="4872966" y="233880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B501B11-01CA-2C6C-6C8B-AB000D198B17}"/>
              </a:ext>
            </a:extLst>
          </p:cNvPr>
          <p:cNvSpPr txBox="1"/>
          <p:nvPr/>
        </p:nvSpPr>
        <p:spPr>
          <a:xfrm>
            <a:off x="5183862" y="232459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12</a:t>
            </a:r>
          </a:p>
        </p:txBody>
      </p:sp>
      <p:sp>
        <p:nvSpPr>
          <p:cNvPr id="34" name="TextBox 33">
            <a:extLst>
              <a:ext uri="{FF2B5EF4-FFF2-40B4-BE49-F238E27FC236}">
                <a16:creationId xmlns:a16="http://schemas.microsoft.com/office/drawing/2014/main" id="{6D683784-4DAF-07D0-BBC0-C1578F313706}"/>
              </a:ext>
            </a:extLst>
          </p:cNvPr>
          <p:cNvSpPr txBox="1"/>
          <p:nvPr/>
        </p:nvSpPr>
        <p:spPr>
          <a:xfrm>
            <a:off x="5220438" y="298295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chemeClr val="bg1"/>
                </a:solidFill>
                <a:latin typeface="Arial" panose="020B0604020202020204" pitchFamily="34" charset="0"/>
                <a:cs typeface="Arial" panose="020B0604020202020204" pitchFamily="34" charset="0"/>
              </a:rPr>
              <a:t>00</a:t>
            </a:r>
            <a:endPar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36" name="Straight Connector 35">
            <a:extLst>
              <a:ext uri="{FF2B5EF4-FFF2-40B4-BE49-F238E27FC236}">
                <a16:creationId xmlns:a16="http://schemas.microsoft.com/office/drawing/2014/main" id="{DB2B2125-6782-E0EF-DF83-276455EB4CC4}"/>
              </a:ext>
            </a:extLst>
          </p:cNvPr>
          <p:cNvCxnSpPr/>
          <p:nvPr/>
        </p:nvCxnSpPr>
        <p:spPr>
          <a:xfrm>
            <a:off x="4927830" y="3737832"/>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DCF0426-043E-0EFD-5E77-7BF711A83556}"/>
              </a:ext>
            </a:extLst>
          </p:cNvPr>
          <p:cNvSpPr txBox="1"/>
          <p:nvPr/>
        </p:nvSpPr>
        <p:spPr>
          <a:xfrm>
            <a:off x="5238726" y="3723622"/>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121</a:t>
            </a:r>
          </a:p>
        </p:txBody>
      </p:sp>
      <p:sp>
        <p:nvSpPr>
          <p:cNvPr id="38" name="TextBox 37">
            <a:extLst>
              <a:ext uri="{FF2B5EF4-FFF2-40B4-BE49-F238E27FC236}">
                <a16:creationId xmlns:a16="http://schemas.microsoft.com/office/drawing/2014/main" id="{C995D740-8098-08C1-4FFE-EE9691B2A13E}"/>
              </a:ext>
            </a:extLst>
          </p:cNvPr>
          <p:cNvSpPr txBox="1"/>
          <p:nvPr/>
        </p:nvSpPr>
        <p:spPr>
          <a:xfrm>
            <a:off x="5266158" y="433627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114</a:t>
            </a:r>
          </a:p>
        </p:txBody>
      </p:sp>
      <p:cxnSp>
        <p:nvCxnSpPr>
          <p:cNvPr id="39" name="Straight Connector 38">
            <a:extLst>
              <a:ext uri="{FF2B5EF4-FFF2-40B4-BE49-F238E27FC236}">
                <a16:creationId xmlns:a16="http://schemas.microsoft.com/office/drawing/2014/main" id="{2ED37DAA-A49C-9E27-0320-01A277863847}"/>
              </a:ext>
            </a:extLst>
          </p:cNvPr>
          <p:cNvCxnSpPr/>
          <p:nvPr/>
        </p:nvCxnSpPr>
        <p:spPr>
          <a:xfrm>
            <a:off x="5092422" y="499056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E23A01A-202C-5738-C6D2-773685F4DBC3}"/>
              </a:ext>
            </a:extLst>
          </p:cNvPr>
          <p:cNvSpPr txBox="1"/>
          <p:nvPr/>
        </p:nvSpPr>
        <p:spPr>
          <a:xfrm>
            <a:off x="5814798" y="5003782"/>
            <a:ext cx="6400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a:t>
            </a:r>
          </a:p>
        </p:txBody>
      </p:sp>
      <p:grpSp>
        <p:nvGrpSpPr>
          <p:cNvPr id="41" name="Group 40">
            <a:extLst>
              <a:ext uri="{FF2B5EF4-FFF2-40B4-BE49-F238E27FC236}">
                <a16:creationId xmlns:a16="http://schemas.microsoft.com/office/drawing/2014/main" id="{22D9C2FB-FEAD-7EE9-B068-E3C85BF43D11}"/>
              </a:ext>
            </a:extLst>
          </p:cNvPr>
          <p:cNvGrpSpPr/>
          <p:nvPr/>
        </p:nvGrpSpPr>
        <p:grpSpPr>
          <a:xfrm>
            <a:off x="9979920" y="1128831"/>
            <a:ext cx="1129254" cy="1982473"/>
            <a:chOff x="5449206" y="2039211"/>
            <a:chExt cx="1129254" cy="1419079"/>
          </a:xfrm>
        </p:grpSpPr>
        <p:cxnSp>
          <p:nvCxnSpPr>
            <p:cNvPr id="42" name="Straight Connector 41">
              <a:extLst>
                <a:ext uri="{FF2B5EF4-FFF2-40B4-BE49-F238E27FC236}">
                  <a16:creationId xmlns:a16="http://schemas.microsoft.com/office/drawing/2014/main" id="{F293C9C9-D2CC-712A-307D-B50F25A08ABE}"/>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50F2279-01AA-3E58-E773-EF0860BCF14A}"/>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44" name="TextBox 43">
            <a:extLst>
              <a:ext uri="{FF2B5EF4-FFF2-40B4-BE49-F238E27FC236}">
                <a16:creationId xmlns:a16="http://schemas.microsoft.com/office/drawing/2014/main" id="{84DF47D2-9365-C5CE-1D49-0F9EDBC23CDF}"/>
              </a:ext>
            </a:extLst>
          </p:cNvPr>
          <p:cNvSpPr txBox="1"/>
          <p:nvPr/>
        </p:nvSpPr>
        <p:spPr>
          <a:xfrm>
            <a:off x="8521422" y="1172446"/>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5426</a:t>
            </a:r>
          </a:p>
        </p:txBody>
      </p:sp>
      <p:sp>
        <p:nvSpPr>
          <p:cNvPr id="45" name="TextBox 44">
            <a:extLst>
              <a:ext uri="{FF2B5EF4-FFF2-40B4-BE49-F238E27FC236}">
                <a16:creationId xmlns:a16="http://schemas.microsoft.com/office/drawing/2014/main" id="{D70D4DC9-CC80-0755-C10E-F5DC7436E4FC}"/>
              </a:ext>
            </a:extLst>
          </p:cNvPr>
          <p:cNvSpPr txBox="1"/>
          <p:nvPr/>
        </p:nvSpPr>
        <p:spPr>
          <a:xfrm>
            <a:off x="10016692" y="1163302"/>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27</a:t>
            </a:r>
          </a:p>
        </p:txBody>
      </p:sp>
      <p:sp>
        <p:nvSpPr>
          <p:cNvPr id="46" name="TextBox 45">
            <a:extLst>
              <a:ext uri="{FF2B5EF4-FFF2-40B4-BE49-F238E27FC236}">
                <a16:creationId xmlns:a16="http://schemas.microsoft.com/office/drawing/2014/main" id="{80C4E209-5AB3-8319-7331-E2352184C2A9}"/>
              </a:ext>
            </a:extLst>
          </p:cNvPr>
          <p:cNvSpPr txBox="1"/>
          <p:nvPr/>
        </p:nvSpPr>
        <p:spPr>
          <a:xfrm>
            <a:off x="9952684" y="1775950"/>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200</a:t>
            </a:r>
          </a:p>
        </p:txBody>
      </p:sp>
      <p:sp>
        <p:nvSpPr>
          <p:cNvPr id="47" name="TextBox 46">
            <a:extLst>
              <a:ext uri="{FF2B5EF4-FFF2-40B4-BE49-F238E27FC236}">
                <a16:creationId xmlns:a16="http://schemas.microsoft.com/office/drawing/2014/main" id="{63B658A3-0CB6-53DB-2738-D58ED8EA89BC}"/>
              </a:ext>
            </a:extLst>
          </p:cNvPr>
          <p:cNvSpPr txBox="1"/>
          <p:nvPr/>
        </p:nvSpPr>
        <p:spPr>
          <a:xfrm>
            <a:off x="8512278" y="17027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54</a:t>
            </a:r>
          </a:p>
        </p:txBody>
      </p:sp>
      <p:cxnSp>
        <p:nvCxnSpPr>
          <p:cNvPr id="48" name="Straight Connector 47">
            <a:extLst>
              <a:ext uri="{FF2B5EF4-FFF2-40B4-BE49-F238E27FC236}">
                <a16:creationId xmlns:a16="http://schemas.microsoft.com/office/drawing/2014/main" id="{EE90E46B-D340-7694-130D-CE0FAD7DC5AB}"/>
              </a:ext>
            </a:extLst>
          </p:cNvPr>
          <p:cNvCxnSpPr/>
          <p:nvPr/>
        </p:nvCxnSpPr>
        <p:spPr>
          <a:xfrm>
            <a:off x="8557998" y="240280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82E2B4C-8224-1ED5-078C-5537428DA5BA}"/>
              </a:ext>
            </a:extLst>
          </p:cNvPr>
          <p:cNvSpPr txBox="1"/>
          <p:nvPr/>
        </p:nvSpPr>
        <p:spPr>
          <a:xfrm>
            <a:off x="8868894" y="23885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02</a:t>
            </a:r>
          </a:p>
        </p:txBody>
      </p:sp>
      <p:sp>
        <p:nvSpPr>
          <p:cNvPr id="50" name="TextBox 49">
            <a:extLst>
              <a:ext uri="{FF2B5EF4-FFF2-40B4-BE49-F238E27FC236}">
                <a16:creationId xmlns:a16="http://schemas.microsoft.com/office/drawing/2014/main" id="{E592B3E4-2C75-C91E-DF2A-3C43F5357331}"/>
              </a:ext>
            </a:extLst>
          </p:cNvPr>
          <p:cNvSpPr txBox="1"/>
          <p:nvPr/>
        </p:nvSpPr>
        <p:spPr>
          <a:xfrm>
            <a:off x="8905470" y="304696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chemeClr val="bg1"/>
                </a:solidFill>
                <a:latin typeface="Arial" panose="020B0604020202020204" pitchFamily="34" charset="0"/>
                <a:cs typeface="Arial" panose="020B0604020202020204" pitchFamily="34" charset="0"/>
              </a:rPr>
              <a:t>00</a:t>
            </a:r>
            <a:endPar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51" name="Straight Connector 50">
            <a:extLst>
              <a:ext uri="{FF2B5EF4-FFF2-40B4-BE49-F238E27FC236}">
                <a16:creationId xmlns:a16="http://schemas.microsoft.com/office/drawing/2014/main" id="{8A72AD2F-9999-5D87-F0D4-47656CF0AD08}"/>
              </a:ext>
            </a:extLst>
          </p:cNvPr>
          <p:cNvCxnSpPr/>
          <p:nvPr/>
        </p:nvCxnSpPr>
        <p:spPr>
          <a:xfrm>
            <a:off x="8612862" y="380184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31CE9F1-B008-6B4F-8CA0-E2836ED7392F}"/>
              </a:ext>
            </a:extLst>
          </p:cNvPr>
          <p:cNvSpPr txBox="1"/>
          <p:nvPr/>
        </p:nvSpPr>
        <p:spPr>
          <a:xfrm>
            <a:off x="9161502" y="3787630"/>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26</a:t>
            </a:r>
          </a:p>
        </p:txBody>
      </p:sp>
      <p:sp>
        <p:nvSpPr>
          <p:cNvPr id="53" name="TextBox 52">
            <a:extLst>
              <a:ext uri="{FF2B5EF4-FFF2-40B4-BE49-F238E27FC236}">
                <a16:creationId xmlns:a16="http://schemas.microsoft.com/office/drawing/2014/main" id="{816F2CEA-02FA-F2C7-FD18-77706CDB285D}"/>
              </a:ext>
            </a:extLst>
          </p:cNvPr>
          <p:cNvSpPr txBox="1"/>
          <p:nvPr/>
        </p:nvSpPr>
        <p:spPr>
          <a:xfrm>
            <a:off x="9188934" y="4400278"/>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00</a:t>
            </a:r>
          </a:p>
        </p:txBody>
      </p:sp>
      <p:cxnSp>
        <p:nvCxnSpPr>
          <p:cNvPr id="54" name="Straight Connector 53">
            <a:extLst>
              <a:ext uri="{FF2B5EF4-FFF2-40B4-BE49-F238E27FC236}">
                <a16:creationId xmlns:a16="http://schemas.microsoft.com/office/drawing/2014/main" id="{71817DFF-E5C3-5613-8154-FE984B215221}"/>
              </a:ext>
            </a:extLst>
          </p:cNvPr>
          <p:cNvCxnSpPr/>
          <p:nvPr/>
        </p:nvCxnSpPr>
        <p:spPr>
          <a:xfrm>
            <a:off x="8777454" y="505456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82B04F9-682E-DCB6-087D-EA98D85D9A00}"/>
              </a:ext>
            </a:extLst>
          </p:cNvPr>
          <p:cNvSpPr txBox="1"/>
          <p:nvPr/>
        </p:nvSpPr>
        <p:spPr>
          <a:xfrm>
            <a:off x="9243798" y="5067790"/>
            <a:ext cx="8961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26</a:t>
            </a:r>
          </a:p>
        </p:txBody>
      </p:sp>
      <p:sp>
        <p:nvSpPr>
          <p:cNvPr id="56" name="TextBox 55">
            <a:extLst>
              <a:ext uri="{FF2B5EF4-FFF2-40B4-BE49-F238E27FC236}">
                <a16:creationId xmlns:a16="http://schemas.microsoft.com/office/drawing/2014/main" id="{8D3EB3ED-CEAD-BFBD-9C5F-98D47EEB916E}"/>
              </a:ext>
            </a:extLst>
          </p:cNvPr>
          <p:cNvSpPr txBox="1"/>
          <p:nvPr/>
        </p:nvSpPr>
        <p:spPr>
          <a:xfrm>
            <a:off x="3677479" y="0"/>
            <a:ext cx="5257800" cy="369332"/>
          </a:xfrm>
          <a:prstGeom prst="rect">
            <a:avLst/>
          </a:prstGeom>
          <a:noFill/>
        </p:spPr>
        <p:txBody>
          <a:bodyPr wrap="square" rtlCol="0">
            <a:spAutoFit/>
          </a:bodyPr>
          <a:lstStyle/>
          <a:p>
            <a:r>
              <a:rPr lang="en-US" dirty="0" err="1">
                <a:solidFill>
                  <a:srgbClr val="FFC000"/>
                </a:solidFill>
              </a:rPr>
              <a:t>Thiết</a:t>
            </a:r>
            <a:r>
              <a:rPr lang="en-US" dirty="0">
                <a:solidFill>
                  <a:srgbClr val="FFC000"/>
                </a:solidFill>
              </a:rPr>
              <a:t> </a:t>
            </a:r>
            <a:r>
              <a:rPr lang="en-US" dirty="0" err="1">
                <a:solidFill>
                  <a:srgbClr val="FFC000"/>
                </a:solidFill>
              </a:rPr>
              <a:t>kế</a:t>
            </a:r>
            <a:r>
              <a:rPr lang="en-US" dirty="0">
                <a:solidFill>
                  <a:srgbClr val="FFC000"/>
                </a:solidFill>
              </a:rPr>
              <a:t>: </a:t>
            </a:r>
            <a:r>
              <a:rPr lang="en-US" dirty="0" err="1">
                <a:solidFill>
                  <a:srgbClr val="FFC000"/>
                </a:solidFill>
              </a:rPr>
              <a:t>Hương</a:t>
            </a:r>
            <a:r>
              <a:rPr lang="en-US" dirty="0">
                <a:solidFill>
                  <a:srgbClr val="FFC000"/>
                </a:solidFill>
              </a:rPr>
              <a:t> </a:t>
            </a:r>
            <a:r>
              <a:rPr lang="en-US" dirty="0" err="1">
                <a:solidFill>
                  <a:srgbClr val="FFC000"/>
                </a:solidFill>
              </a:rPr>
              <a:t>Thảo</a:t>
            </a:r>
            <a:r>
              <a:rPr lang="en-US" dirty="0">
                <a:solidFill>
                  <a:srgbClr val="FFC000"/>
                </a:solidFill>
              </a:rPr>
              <a:t> – </a:t>
            </a:r>
            <a:r>
              <a:rPr lang="en-US" dirty="0" err="1">
                <a:solidFill>
                  <a:srgbClr val="FFC000"/>
                </a:solidFill>
              </a:rPr>
              <a:t>Zalo</a:t>
            </a:r>
            <a:r>
              <a:rPr lang="en-US" dirty="0">
                <a:solidFill>
                  <a:srgbClr val="FFC000"/>
                </a:solidFill>
              </a:rPr>
              <a:t> 0972115126</a:t>
            </a:r>
          </a:p>
        </p:txBody>
      </p:sp>
    </p:spTree>
    <p:extLst>
      <p:ext uri="{BB962C8B-B14F-4D97-AF65-F5344CB8AC3E}">
        <p14:creationId xmlns:p14="http://schemas.microsoft.com/office/powerpoint/2010/main" val="357680383"/>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down)">
                                      <p:cBhvr>
                                        <p:cTn id="51" dur="500"/>
                                        <p:tgtEl>
                                          <p:spTgt spid="3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down)">
                                      <p:cBhvr>
                                        <p:cTn id="60" dur="500"/>
                                        <p:tgtEl>
                                          <p:spTgt spid="4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down)">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down)">
                                      <p:cBhvr>
                                        <p:cTn id="71" dur="500"/>
                                        <p:tgtEl>
                                          <p:spTgt spid="4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down)">
                                      <p:cBhvr>
                                        <p:cTn id="74" dur="500"/>
                                        <p:tgtEl>
                                          <p:spTgt spid="49"/>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down)">
                                      <p:cBhvr>
                                        <p:cTn id="77" dur="500"/>
                                        <p:tgtEl>
                                          <p:spTgt spid="50"/>
                                        </p:tgtEl>
                                      </p:cBhvr>
                                    </p:animEffect>
                                  </p:childTnLst>
                                </p:cTn>
                              </p:par>
                              <p:par>
                                <p:cTn id="78" presetID="22" presetClass="entr" presetSubtype="4"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down)">
                                      <p:cBhvr>
                                        <p:cTn id="80" dur="500"/>
                                        <p:tgtEl>
                                          <p:spTgt spid="51"/>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wipe(down)">
                                      <p:cBhvr>
                                        <p:cTn id="86" dur="500"/>
                                        <p:tgtEl>
                                          <p:spTgt spid="53"/>
                                        </p:tgtEl>
                                      </p:cBhvr>
                                    </p:animEffect>
                                  </p:childTnLst>
                                </p:cTn>
                              </p:par>
                              <p:par>
                                <p:cTn id="87" presetID="22" presetClass="entr" presetSubtype="4"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wipe(down)">
                                      <p:cBhvr>
                                        <p:cTn id="89" dur="500"/>
                                        <p:tgtEl>
                                          <p:spTgt spid="54"/>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wipe(down)">
                                      <p:cBhvr>
                                        <p:cTn id="92" dur="500"/>
                                        <p:tgtEl>
                                          <p:spTgt spid="55"/>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down)">
                                      <p:cBhvr>
                                        <p:cTn id="95" dur="500"/>
                                        <p:tgtEl>
                                          <p:spTgt spid="47"/>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wipe(down)">
                                      <p:cBhvr>
                                        <p:cTn id="9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19" grpId="0"/>
      <p:bldP spid="21" grpId="0"/>
      <p:bldP spid="22" grpId="0"/>
      <p:bldP spid="24" grpId="0"/>
      <p:bldP spid="30" grpId="0"/>
      <p:bldP spid="31" grpId="0"/>
      <p:bldP spid="33" grpId="0"/>
      <p:bldP spid="34" grpId="0"/>
      <p:bldP spid="37" grpId="0"/>
      <p:bldP spid="38" grpId="0"/>
      <p:bldP spid="40" grpId="0"/>
      <p:bldP spid="46" grpId="0"/>
      <p:bldP spid="47" grpId="0"/>
      <p:bldP spid="49" grpId="0"/>
      <p:bldP spid="50" grpId="0"/>
      <p:bldP spid="52" grpId="0"/>
      <p:bldP spid="53"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E5628160-111F-48E0-8C7C-D8C6AC8BA067}"/>
              </a:ext>
            </a:extLst>
          </p:cNvPr>
          <p:cNvPicPr>
            <a:picLocks noChangeAspect="1"/>
          </p:cNvPicPr>
          <p:nvPr/>
        </p:nvPicPr>
        <p:blipFill rotWithShape="1">
          <a:blip r:embed="rId2">
            <a:extLst>
              <a:ext uri="{28A0092B-C50C-407E-A947-70E740481C1C}">
                <a14:useLocalDpi xmlns:a14="http://schemas.microsoft.com/office/drawing/2010/main" val="0"/>
              </a:ext>
            </a:extLst>
          </a:blip>
          <a:srcRect r="1315"/>
          <a:stretch/>
        </p:blipFill>
        <p:spPr>
          <a:xfrm>
            <a:off x="-87302" y="-230156"/>
            <a:ext cx="12191980" cy="6856719"/>
          </a:xfrm>
          <a:prstGeom prst="rect">
            <a:avLst/>
          </a:prstGeom>
        </p:spPr>
      </p:pic>
      <p:grpSp>
        <p:nvGrpSpPr>
          <p:cNvPr id="2" name="Group 1">
            <a:extLst>
              <a:ext uri="{FF2B5EF4-FFF2-40B4-BE49-F238E27FC236}">
                <a16:creationId xmlns:a16="http://schemas.microsoft.com/office/drawing/2014/main" id="{63CB6C64-B498-F4FC-0C50-6E4CF63F6B9E}"/>
              </a:ext>
            </a:extLst>
          </p:cNvPr>
          <p:cNvGrpSpPr/>
          <p:nvPr/>
        </p:nvGrpSpPr>
        <p:grpSpPr>
          <a:xfrm>
            <a:off x="2372112" y="1119687"/>
            <a:ext cx="1129254" cy="1982473"/>
            <a:chOff x="5449206" y="2039211"/>
            <a:chExt cx="1129254" cy="1419079"/>
          </a:xfrm>
        </p:grpSpPr>
        <p:cxnSp>
          <p:nvCxnSpPr>
            <p:cNvPr id="7" name="Straight Connector 6">
              <a:extLst>
                <a:ext uri="{FF2B5EF4-FFF2-40B4-BE49-F238E27FC236}">
                  <a16:creationId xmlns:a16="http://schemas.microsoft.com/office/drawing/2014/main" id="{D351C515-C7FA-B258-BF27-FA2965999041}"/>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6E800E3-7316-521E-4FCD-E2055F84ADA1}"/>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4F3E1FDA-31A4-D849-7AC8-34A3F22614E5}"/>
              </a:ext>
            </a:extLst>
          </p:cNvPr>
          <p:cNvSpPr txBox="1"/>
          <p:nvPr/>
        </p:nvSpPr>
        <p:spPr>
          <a:xfrm>
            <a:off x="913614" y="1163302"/>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Arial" panose="020B0604020202020204" pitchFamily="34" charset="0"/>
                <a:cs typeface="Arial" panose="020B0604020202020204" pitchFamily="34" charset="0"/>
              </a:rPr>
              <a:t>6226</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80CC49A3-4FC4-B5D4-96D3-4D1D6CB8363B}"/>
              </a:ext>
            </a:extLst>
          </p:cNvPr>
          <p:cNvSpPr txBox="1"/>
          <p:nvPr/>
        </p:nvSpPr>
        <p:spPr>
          <a:xfrm>
            <a:off x="2408884" y="1154158"/>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58</a:t>
            </a:r>
          </a:p>
        </p:txBody>
      </p:sp>
      <p:sp>
        <p:nvSpPr>
          <p:cNvPr id="12" name="TextBox 11">
            <a:extLst>
              <a:ext uri="{FF2B5EF4-FFF2-40B4-BE49-F238E27FC236}">
                <a16:creationId xmlns:a16="http://schemas.microsoft.com/office/drawing/2014/main" id="{890D1214-4B6A-36F0-4FCE-AF5A2555676C}"/>
              </a:ext>
            </a:extLst>
          </p:cNvPr>
          <p:cNvSpPr txBox="1"/>
          <p:nvPr/>
        </p:nvSpPr>
        <p:spPr>
          <a:xfrm>
            <a:off x="2354020" y="1830814"/>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107</a:t>
            </a:r>
          </a:p>
        </p:txBody>
      </p:sp>
      <p:sp>
        <p:nvSpPr>
          <p:cNvPr id="14" name="TextBox 13">
            <a:extLst>
              <a:ext uri="{FF2B5EF4-FFF2-40B4-BE49-F238E27FC236}">
                <a16:creationId xmlns:a16="http://schemas.microsoft.com/office/drawing/2014/main" id="{B0C4AE0D-A386-7401-E020-08B53FC795A0}"/>
              </a:ext>
            </a:extLst>
          </p:cNvPr>
          <p:cNvSpPr txBox="1"/>
          <p:nvPr/>
        </p:nvSpPr>
        <p:spPr>
          <a:xfrm>
            <a:off x="922758" y="176680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58</a:t>
            </a:r>
          </a:p>
        </p:txBody>
      </p:sp>
      <p:cxnSp>
        <p:nvCxnSpPr>
          <p:cNvPr id="17" name="Straight Connector 16">
            <a:extLst>
              <a:ext uri="{FF2B5EF4-FFF2-40B4-BE49-F238E27FC236}">
                <a16:creationId xmlns:a16="http://schemas.microsoft.com/office/drawing/2014/main" id="{2ED52338-F33E-8E30-3DE3-B30C437612F6}"/>
              </a:ext>
            </a:extLst>
          </p:cNvPr>
          <p:cNvCxnSpPr/>
          <p:nvPr/>
        </p:nvCxnSpPr>
        <p:spPr>
          <a:xfrm>
            <a:off x="922758" y="249424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86A808-E48A-7DC9-CF76-AB40722BD71E}"/>
              </a:ext>
            </a:extLst>
          </p:cNvPr>
          <p:cNvSpPr txBox="1"/>
          <p:nvPr/>
        </p:nvSpPr>
        <p:spPr>
          <a:xfrm>
            <a:off x="1233654" y="248003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42</a:t>
            </a:r>
          </a:p>
        </p:txBody>
      </p:sp>
      <p:sp>
        <p:nvSpPr>
          <p:cNvPr id="19" name="TextBox 18">
            <a:extLst>
              <a:ext uri="{FF2B5EF4-FFF2-40B4-BE49-F238E27FC236}">
                <a16:creationId xmlns:a16="http://schemas.microsoft.com/office/drawing/2014/main" id="{B1666312-4C1B-7EFF-3917-A304EF669CCB}"/>
              </a:ext>
            </a:extLst>
          </p:cNvPr>
          <p:cNvSpPr txBox="1"/>
          <p:nvPr/>
        </p:nvSpPr>
        <p:spPr>
          <a:xfrm>
            <a:off x="1261086" y="30743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20" name="Straight Connector 19">
            <a:extLst>
              <a:ext uri="{FF2B5EF4-FFF2-40B4-BE49-F238E27FC236}">
                <a16:creationId xmlns:a16="http://schemas.microsoft.com/office/drawing/2014/main" id="{B675CD12-5505-07D6-A776-ADFF29106B8D}"/>
              </a:ext>
            </a:extLst>
          </p:cNvPr>
          <p:cNvCxnSpPr/>
          <p:nvPr/>
        </p:nvCxnSpPr>
        <p:spPr>
          <a:xfrm>
            <a:off x="977622" y="3838416"/>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9895154-E8EF-3BE4-43B1-739178E6C198}"/>
              </a:ext>
            </a:extLst>
          </p:cNvPr>
          <p:cNvSpPr txBox="1"/>
          <p:nvPr/>
        </p:nvSpPr>
        <p:spPr>
          <a:xfrm>
            <a:off x="1270230" y="3769342"/>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426</a:t>
            </a:r>
          </a:p>
        </p:txBody>
      </p:sp>
      <p:sp>
        <p:nvSpPr>
          <p:cNvPr id="22" name="TextBox 21">
            <a:extLst>
              <a:ext uri="{FF2B5EF4-FFF2-40B4-BE49-F238E27FC236}">
                <a16:creationId xmlns:a16="http://schemas.microsoft.com/office/drawing/2014/main" id="{884A81EE-714F-6FB7-A7A6-EC639D899762}"/>
              </a:ext>
            </a:extLst>
          </p:cNvPr>
          <p:cNvSpPr txBox="1"/>
          <p:nvPr/>
        </p:nvSpPr>
        <p:spPr>
          <a:xfrm>
            <a:off x="1297662" y="437284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406</a:t>
            </a:r>
          </a:p>
        </p:txBody>
      </p:sp>
      <p:cxnSp>
        <p:nvCxnSpPr>
          <p:cNvPr id="23" name="Straight Connector 22">
            <a:extLst>
              <a:ext uri="{FF2B5EF4-FFF2-40B4-BE49-F238E27FC236}">
                <a16:creationId xmlns:a16="http://schemas.microsoft.com/office/drawing/2014/main" id="{0D570A52-A40C-41B9-BFF2-75506B7E0000}"/>
              </a:ext>
            </a:extLst>
          </p:cNvPr>
          <p:cNvCxnSpPr/>
          <p:nvPr/>
        </p:nvCxnSpPr>
        <p:spPr>
          <a:xfrm>
            <a:off x="1133070" y="5045424"/>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CB85143-3637-5CBD-C443-584BC2F4F7CC}"/>
              </a:ext>
            </a:extLst>
          </p:cNvPr>
          <p:cNvSpPr txBox="1"/>
          <p:nvPr/>
        </p:nvSpPr>
        <p:spPr>
          <a:xfrm>
            <a:off x="1672566" y="5022070"/>
            <a:ext cx="8503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a:t>
            </a:r>
          </a:p>
        </p:txBody>
      </p:sp>
      <p:grpSp>
        <p:nvGrpSpPr>
          <p:cNvPr id="25" name="Group 24">
            <a:extLst>
              <a:ext uri="{FF2B5EF4-FFF2-40B4-BE49-F238E27FC236}">
                <a16:creationId xmlns:a16="http://schemas.microsoft.com/office/drawing/2014/main" id="{78DBABEE-1F6A-3D85-3DA8-270C85291A01}"/>
              </a:ext>
            </a:extLst>
          </p:cNvPr>
          <p:cNvGrpSpPr/>
          <p:nvPr/>
        </p:nvGrpSpPr>
        <p:grpSpPr>
          <a:xfrm>
            <a:off x="6294888" y="1064823"/>
            <a:ext cx="1129254" cy="1982473"/>
            <a:chOff x="5449206" y="2039211"/>
            <a:chExt cx="1129254" cy="1419079"/>
          </a:xfrm>
        </p:grpSpPr>
        <p:cxnSp>
          <p:nvCxnSpPr>
            <p:cNvPr id="26" name="Straight Connector 25">
              <a:extLst>
                <a:ext uri="{FF2B5EF4-FFF2-40B4-BE49-F238E27FC236}">
                  <a16:creationId xmlns:a16="http://schemas.microsoft.com/office/drawing/2014/main" id="{FDB9A405-B28E-3991-8686-548EBAB9CB7B}"/>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08553FC-A464-85A8-D7F5-D3743BF1A51F}"/>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28" name="TextBox 27">
            <a:extLst>
              <a:ext uri="{FF2B5EF4-FFF2-40B4-BE49-F238E27FC236}">
                <a16:creationId xmlns:a16="http://schemas.microsoft.com/office/drawing/2014/main" id="{A1E9B96A-EAFF-9365-4FA6-7C3F1229A365}"/>
              </a:ext>
            </a:extLst>
          </p:cNvPr>
          <p:cNvSpPr txBox="1"/>
          <p:nvPr/>
        </p:nvSpPr>
        <p:spPr>
          <a:xfrm>
            <a:off x="4836390" y="1108438"/>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8750</a:t>
            </a:r>
          </a:p>
        </p:txBody>
      </p:sp>
      <p:sp>
        <p:nvSpPr>
          <p:cNvPr id="29" name="TextBox 28">
            <a:extLst>
              <a:ext uri="{FF2B5EF4-FFF2-40B4-BE49-F238E27FC236}">
                <a16:creationId xmlns:a16="http://schemas.microsoft.com/office/drawing/2014/main" id="{9E21DF07-1C46-7BA0-FDF5-BBAFB0C41CF7}"/>
              </a:ext>
            </a:extLst>
          </p:cNvPr>
          <p:cNvSpPr txBox="1"/>
          <p:nvPr/>
        </p:nvSpPr>
        <p:spPr>
          <a:xfrm>
            <a:off x="6331660" y="1099294"/>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35</a:t>
            </a:r>
          </a:p>
        </p:txBody>
      </p:sp>
      <p:sp>
        <p:nvSpPr>
          <p:cNvPr id="30" name="TextBox 29">
            <a:extLst>
              <a:ext uri="{FF2B5EF4-FFF2-40B4-BE49-F238E27FC236}">
                <a16:creationId xmlns:a16="http://schemas.microsoft.com/office/drawing/2014/main" id="{011D613C-CFA4-F4C3-6143-09A9F5192495}"/>
              </a:ext>
            </a:extLst>
          </p:cNvPr>
          <p:cNvSpPr txBox="1"/>
          <p:nvPr/>
        </p:nvSpPr>
        <p:spPr>
          <a:xfrm>
            <a:off x="6231076" y="1711942"/>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250</a:t>
            </a:r>
          </a:p>
        </p:txBody>
      </p:sp>
      <p:sp>
        <p:nvSpPr>
          <p:cNvPr id="31" name="TextBox 30">
            <a:extLst>
              <a:ext uri="{FF2B5EF4-FFF2-40B4-BE49-F238E27FC236}">
                <a16:creationId xmlns:a16="http://schemas.microsoft.com/office/drawing/2014/main" id="{28D79B59-64B5-9A2A-C79D-6B542AD63C00}"/>
              </a:ext>
            </a:extLst>
          </p:cNvPr>
          <p:cNvSpPr txBox="1"/>
          <p:nvPr/>
        </p:nvSpPr>
        <p:spPr>
          <a:xfrm>
            <a:off x="4827246" y="163879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70</a:t>
            </a:r>
          </a:p>
        </p:txBody>
      </p:sp>
      <p:cxnSp>
        <p:nvCxnSpPr>
          <p:cNvPr id="32" name="Straight Connector 31">
            <a:extLst>
              <a:ext uri="{FF2B5EF4-FFF2-40B4-BE49-F238E27FC236}">
                <a16:creationId xmlns:a16="http://schemas.microsoft.com/office/drawing/2014/main" id="{40084C2A-6E92-2DCB-CB5E-78D377838182}"/>
              </a:ext>
            </a:extLst>
          </p:cNvPr>
          <p:cNvCxnSpPr/>
          <p:nvPr/>
        </p:nvCxnSpPr>
        <p:spPr>
          <a:xfrm>
            <a:off x="4872966" y="233880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B501B11-01CA-2C6C-6C8B-AB000D198B17}"/>
              </a:ext>
            </a:extLst>
          </p:cNvPr>
          <p:cNvSpPr txBox="1"/>
          <p:nvPr/>
        </p:nvSpPr>
        <p:spPr>
          <a:xfrm>
            <a:off x="4847303" y="2324590"/>
            <a:ext cx="14612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175</a:t>
            </a:r>
          </a:p>
        </p:txBody>
      </p:sp>
      <p:sp>
        <p:nvSpPr>
          <p:cNvPr id="34" name="TextBox 33">
            <a:extLst>
              <a:ext uri="{FF2B5EF4-FFF2-40B4-BE49-F238E27FC236}">
                <a16:creationId xmlns:a16="http://schemas.microsoft.com/office/drawing/2014/main" id="{6D683784-4DAF-07D0-BBC0-C1578F313706}"/>
              </a:ext>
            </a:extLst>
          </p:cNvPr>
          <p:cNvSpPr txBox="1"/>
          <p:nvPr/>
        </p:nvSpPr>
        <p:spPr>
          <a:xfrm>
            <a:off x="4857135" y="2982958"/>
            <a:ext cx="14880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175</a:t>
            </a:r>
          </a:p>
        </p:txBody>
      </p:sp>
      <p:cxnSp>
        <p:nvCxnSpPr>
          <p:cNvPr id="36" name="Straight Connector 35">
            <a:extLst>
              <a:ext uri="{FF2B5EF4-FFF2-40B4-BE49-F238E27FC236}">
                <a16:creationId xmlns:a16="http://schemas.microsoft.com/office/drawing/2014/main" id="{DB2B2125-6782-E0EF-DF83-276455EB4CC4}"/>
              </a:ext>
            </a:extLst>
          </p:cNvPr>
          <p:cNvCxnSpPr/>
          <p:nvPr/>
        </p:nvCxnSpPr>
        <p:spPr>
          <a:xfrm>
            <a:off x="4927830" y="3737832"/>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DCF0426-043E-0EFD-5E77-7BF711A83556}"/>
              </a:ext>
            </a:extLst>
          </p:cNvPr>
          <p:cNvSpPr txBox="1"/>
          <p:nvPr/>
        </p:nvSpPr>
        <p:spPr>
          <a:xfrm>
            <a:off x="5486400" y="3723622"/>
            <a:ext cx="8770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sp>
        <p:nvSpPr>
          <p:cNvPr id="38" name="TextBox 37">
            <a:extLst>
              <a:ext uri="{FF2B5EF4-FFF2-40B4-BE49-F238E27FC236}">
                <a16:creationId xmlns:a16="http://schemas.microsoft.com/office/drawing/2014/main" id="{C995D740-8098-08C1-4FFE-EE9691B2A13E}"/>
              </a:ext>
            </a:extLst>
          </p:cNvPr>
          <p:cNvSpPr txBox="1"/>
          <p:nvPr/>
        </p:nvSpPr>
        <p:spPr>
          <a:xfrm>
            <a:off x="5476568" y="4336270"/>
            <a:ext cx="91430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39" name="Straight Connector 38">
            <a:extLst>
              <a:ext uri="{FF2B5EF4-FFF2-40B4-BE49-F238E27FC236}">
                <a16:creationId xmlns:a16="http://schemas.microsoft.com/office/drawing/2014/main" id="{2ED37DAA-A49C-9E27-0320-01A277863847}"/>
              </a:ext>
            </a:extLst>
          </p:cNvPr>
          <p:cNvCxnSpPr/>
          <p:nvPr/>
        </p:nvCxnSpPr>
        <p:spPr>
          <a:xfrm>
            <a:off x="5092422" y="499056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E23A01A-202C-5738-C6D2-773685F4DBC3}"/>
              </a:ext>
            </a:extLst>
          </p:cNvPr>
          <p:cNvSpPr txBox="1"/>
          <p:nvPr/>
        </p:nvSpPr>
        <p:spPr>
          <a:xfrm>
            <a:off x="5814798" y="5003782"/>
            <a:ext cx="6400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a:t>
            </a:r>
          </a:p>
        </p:txBody>
      </p:sp>
      <p:grpSp>
        <p:nvGrpSpPr>
          <p:cNvPr id="41" name="Group 40">
            <a:extLst>
              <a:ext uri="{FF2B5EF4-FFF2-40B4-BE49-F238E27FC236}">
                <a16:creationId xmlns:a16="http://schemas.microsoft.com/office/drawing/2014/main" id="{22D9C2FB-FEAD-7EE9-B068-E3C85BF43D11}"/>
              </a:ext>
            </a:extLst>
          </p:cNvPr>
          <p:cNvGrpSpPr/>
          <p:nvPr/>
        </p:nvGrpSpPr>
        <p:grpSpPr>
          <a:xfrm>
            <a:off x="9930759" y="430740"/>
            <a:ext cx="1523822" cy="1982473"/>
            <a:chOff x="5449206" y="2039211"/>
            <a:chExt cx="1523822" cy="1419079"/>
          </a:xfrm>
        </p:grpSpPr>
        <p:cxnSp>
          <p:nvCxnSpPr>
            <p:cNvPr id="42" name="Straight Connector 41">
              <a:extLst>
                <a:ext uri="{FF2B5EF4-FFF2-40B4-BE49-F238E27FC236}">
                  <a16:creationId xmlns:a16="http://schemas.microsoft.com/office/drawing/2014/main" id="{F293C9C9-D2CC-712A-307D-B50F25A08ABE}"/>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50F2279-01AA-3E58-E773-EF0860BCF14A}"/>
                </a:ext>
              </a:extLst>
            </p:cNvPr>
            <p:cNvCxnSpPr>
              <a:cxnSpLocks/>
            </p:cNvCxnSpPr>
            <p:nvPr/>
          </p:nvCxnSpPr>
          <p:spPr>
            <a:xfrm>
              <a:off x="5449206" y="2544027"/>
              <a:ext cx="1523822"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44" name="TextBox 43">
            <a:extLst>
              <a:ext uri="{FF2B5EF4-FFF2-40B4-BE49-F238E27FC236}">
                <a16:creationId xmlns:a16="http://schemas.microsoft.com/office/drawing/2014/main" id="{84DF47D2-9365-C5CE-1D49-0F9EDBC23CDF}"/>
              </a:ext>
            </a:extLst>
          </p:cNvPr>
          <p:cNvSpPr txBox="1"/>
          <p:nvPr/>
        </p:nvSpPr>
        <p:spPr>
          <a:xfrm>
            <a:off x="8131278" y="474355"/>
            <a:ext cx="18892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86129</a:t>
            </a:r>
          </a:p>
        </p:txBody>
      </p:sp>
      <p:sp>
        <p:nvSpPr>
          <p:cNvPr id="45" name="TextBox 44">
            <a:extLst>
              <a:ext uri="{FF2B5EF4-FFF2-40B4-BE49-F238E27FC236}">
                <a16:creationId xmlns:a16="http://schemas.microsoft.com/office/drawing/2014/main" id="{D70D4DC9-CC80-0755-C10E-F5DC7436E4FC}"/>
              </a:ext>
            </a:extLst>
          </p:cNvPr>
          <p:cNvSpPr txBox="1"/>
          <p:nvPr/>
        </p:nvSpPr>
        <p:spPr>
          <a:xfrm>
            <a:off x="9987196" y="416050"/>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43</a:t>
            </a:r>
          </a:p>
        </p:txBody>
      </p:sp>
      <p:sp>
        <p:nvSpPr>
          <p:cNvPr id="46" name="TextBox 45">
            <a:extLst>
              <a:ext uri="{FF2B5EF4-FFF2-40B4-BE49-F238E27FC236}">
                <a16:creationId xmlns:a16="http://schemas.microsoft.com/office/drawing/2014/main" id="{80C4E209-5AB3-8319-7331-E2352184C2A9}"/>
              </a:ext>
            </a:extLst>
          </p:cNvPr>
          <p:cNvSpPr txBox="1"/>
          <p:nvPr/>
        </p:nvSpPr>
        <p:spPr>
          <a:xfrm>
            <a:off x="9874026" y="1176182"/>
            <a:ext cx="168871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2003</a:t>
            </a:r>
          </a:p>
        </p:txBody>
      </p:sp>
      <p:sp>
        <p:nvSpPr>
          <p:cNvPr id="47" name="TextBox 46">
            <a:extLst>
              <a:ext uri="{FF2B5EF4-FFF2-40B4-BE49-F238E27FC236}">
                <a16:creationId xmlns:a16="http://schemas.microsoft.com/office/drawing/2014/main" id="{63B658A3-0CB6-53DB-2738-D58ED8EA89BC}"/>
              </a:ext>
            </a:extLst>
          </p:cNvPr>
          <p:cNvSpPr txBox="1"/>
          <p:nvPr/>
        </p:nvSpPr>
        <p:spPr>
          <a:xfrm>
            <a:off x="8118987" y="1004707"/>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86</a:t>
            </a:r>
          </a:p>
        </p:txBody>
      </p:sp>
      <p:cxnSp>
        <p:nvCxnSpPr>
          <p:cNvPr id="48" name="Straight Connector 47">
            <a:extLst>
              <a:ext uri="{FF2B5EF4-FFF2-40B4-BE49-F238E27FC236}">
                <a16:creationId xmlns:a16="http://schemas.microsoft.com/office/drawing/2014/main" id="{EE90E46B-D340-7694-130D-CE0FAD7DC5AB}"/>
              </a:ext>
            </a:extLst>
          </p:cNvPr>
          <p:cNvCxnSpPr>
            <a:cxnSpLocks/>
          </p:cNvCxnSpPr>
          <p:nvPr/>
        </p:nvCxnSpPr>
        <p:spPr>
          <a:xfrm>
            <a:off x="8145044" y="1694885"/>
            <a:ext cx="158889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82E2B4C-8224-1ED5-078C-5537428DA5BA}"/>
              </a:ext>
            </a:extLst>
          </p:cNvPr>
          <p:cNvSpPr txBox="1"/>
          <p:nvPr/>
        </p:nvSpPr>
        <p:spPr>
          <a:xfrm>
            <a:off x="8475604" y="165117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a:t>
            </a:r>
          </a:p>
        </p:txBody>
      </p:sp>
      <p:sp>
        <p:nvSpPr>
          <p:cNvPr id="50" name="TextBox 49">
            <a:extLst>
              <a:ext uri="{FF2B5EF4-FFF2-40B4-BE49-F238E27FC236}">
                <a16:creationId xmlns:a16="http://schemas.microsoft.com/office/drawing/2014/main" id="{E592B3E4-2C75-C91E-DF2A-3C43F5357331}"/>
              </a:ext>
            </a:extLst>
          </p:cNvPr>
          <p:cNvSpPr txBox="1"/>
          <p:nvPr/>
        </p:nvSpPr>
        <p:spPr>
          <a:xfrm>
            <a:off x="8423690" y="2270217"/>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51" name="Straight Connector 50">
            <a:extLst>
              <a:ext uri="{FF2B5EF4-FFF2-40B4-BE49-F238E27FC236}">
                <a16:creationId xmlns:a16="http://schemas.microsoft.com/office/drawing/2014/main" id="{8A72AD2F-9999-5D87-F0D4-47656CF0AD08}"/>
              </a:ext>
            </a:extLst>
          </p:cNvPr>
          <p:cNvCxnSpPr>
            <a:cxnSpLocks/>
          </p:cNvCxnSpPr>
          <p:nvPr/>
        </p:nvCxnSpPr>
        <p:spPr>
          <a:xfrm>
            <a:off x="8229404" y="3015259"/>
            <a:ext cx="145537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31CE9F1-B008-6B4F-8CA0-E2836ED7392F}"/>
              </a:ext>
            </a:extLst>
          </p:cNvPr>
          <p:cNvSpPr txBox="1"/>
          <p:nvPr/>
        </p:nvSpPr>
        <p:spPr>
          <a:xfrm>
            <a:off x="8797709" y="3040378"/>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a:t>
            </a:r>
          </a:p>
        </p:txBody>
      </p:sp>
      <p:sp>
        <p:nvSpPr>
          <p:cNvPr id="53" name="TextBox 52">
            <a:extLst>
              <a:ext uri="{FF2B5EF4-FFF2-40B4-BE49-F238E27FC236}">
                <a16:creationId xmlns:a16="http://schemas.microsoft.com/office/drawing/2014/main" id="{816F2CEA-02FA-F2C7-FD18-77706CDB285D}"/>
              </a:ext>
            </a:extLst>
          </p:cNvPr>
          <p:cNvSpPr txBox="1"/>
          <p:nvPr/>
        </p:nvSpPr>
        <p:spPr>
          <a:xfrm>
            <a:off x="8913631" y="3613697"/>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54" name="Straight Connector 53">
            <a:extLst>
              <a:ext uri="{FF2B5EF4-FFF2-40B4-BE49-F238E27FC236}">
                <a16:creationId xmlns:a16="http://schemas.microsoft.com/office/drawing/2014/main" id="{71817DFF-E5C3-5613-8154-FE984B215221}"/>
              </a:ext>
            </a:extLst>
          </p:cNvPr>
          <p:cNvCxnSpPr/>
          <p:nvPr/>
        </p:nvCxnSpPr>
        <p:spPr>
          <a:xfrm>
            <a:off x="8728293" y="4356477"/>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82B04F9-682E-DCB6-087D-EA98D85D9A00}"/>
              </a:ext>
            </a:extLst>
          </p:cNvPr>
          <p:cNvSpPr txBox="1"/>
          <p:nvPr/>
        </p:nvSpPr>
        <p:spPr>
          <a:xfrm>
            <a:off x="8839200" y="4369699"/>
            <a:ext cx="12515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129</a:t>
            </a:r>
          </a:p>
        </p:txBody>
      </p:sp>
      <p:sp>
        <p:nvSpPr>
          <p:cNvPr id="11" name="TextBox 10">
            <a:extLst>
              <a:ext uri="{FF2B5EF4-FFF2-40B4-BE49-F238E27FC236}">
                <a16:creationId xmlns:a16="http://schemas.microsoft.com/office/drawing/2014/main" id="{3508FCF4-2DC9-2BCB-E61F-6CD9A861F5E3}"/>
              </a:ext>
            </a:extLst>
          </p:cNvPr>
          <p:cNvSpPr txBox="1"/>
          <p:nvPr/>
        </p:nvSpPr>
        <p:spPr>
          <a:xfrm>
            <a:off x="8839200" y="4920306"/>
            <a:ext cx="12515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129</a:t>
            </a:r>
          </a:p>
        </p:txBody>
      </p:sp>
      <p:cxnSp>
        <p:nvCxnSpPr>
          <p:cNvPr id="15" name="Straight Connector 14">
            <a:extLst>
              <a:ext uri="{FF2B5EF4-FFF2-40B4-BE49-F238E27FC236}">
                <a16:creationId xmlns:a16="http://schemas.microsoft.com/office/drawing/2014/main" id="{DCC05734-B0B0-6827-FF63-45DB37D11006}"/>
              </a:ext>
            </a:extLst>
          </p:cNvPr>
          <p:cNvCxnSpPr/>
          <p:nvPr/>
        </p:nvCxnSpPr>
        <p:spPr>
          <a:xfrm>
            <a:off x="8738125" y="5644503"/>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2CF6EB1-4048-54FD-22B9-86D13B0FBAFD}"/>
              </a:ext>
            </a:extLst>
          </p:cNvPr>
          <p:cNvSpPr txBox="1"/>
          <p:nvPr/>
        </p:nvSpPr>
        <p:spPr>
          <a:xfrm>
            <a:off x="9409471" y="5618396"/>
            <a:ext cx="799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a:t>
            </a:r>
          </a:p>
        </p:txBody>
      </p:sp>
    </p:spTree>
    <p:extLst>
      <p:ext uri="{BB962C8B-B14F-4D97-AF65-F5344CB8AC3E}">
        <p14:creationId xmlns:p14="http://schemas.microsoft.com/office/powerpoint/2010/main" val="1437495990"/>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down)">
                                      <p:cBhvr>
                                        <p:cTn id="51" dur="500"/>
                                        <p:tgtEl>
                                          <p:spTgt spid="3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down)">
                                      <p:cBhvr>
                                        <p:cTn id="60" dur="500"/>
                                        <p:tgtEl>
                                          <p:spTgt spid="4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down)">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down)">
                                      <p:cBhvr>
                                        <p:cTn id="71" dur="500"/>
                                        <p:tgtEl>
                                          <p:spTgt spid="4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down)">
                                      <p:cBhvr>
                                        <p:cTn id="74" dur="500"/>
                                        <p:tgtEl>
                                          <p:spTgt spid="49"/>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down)">
                                      <p:cBhvr>
                                        <p:cTn id="77" dur="500"/>
                                        <p:tgtEl>
                                          <p:spTgt spid="50"/>
                                        </p:tgtEl>
                                      </p:cBhvr>
                                    </p:animEffect>
                                  </p:childTnLst>
                                </p:cTn>
                              </p:par>
                              <p:par>
                                <p:cTn id="78" presetID="22" presetClass="entr" presetSubtype="4"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down)">
                                      <p:cBhvr>
                                        <p:cTn id="80" dur="500"/>
                                        <p:tgtEl>
                                          <p:spTgt spid="51"/>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wipe(down)">
                                      <p:cBhvr>
                                        <p:cTn id="86" dur="500"/>
                                        <p:tgtEl>
                                          <p:spTgt spid="53"/>
                                        </p:tgtEl>
                                      </p:cBhvr>
                                    </p:animEffect>
                                  </p:childTnLst>
                                </p:cTn>
                              </p:par>
                              <p:par>
                                <p:cTn id="87" presetID="22" presetClass="entr" presetSubtype="4"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wipe(down)">
                                      <p:cBhvr>
                                        <p:cTn id="89" dur="500"/>
                                        <p:tgtEl>
                                          <p:spTgt spid="54"/>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wipe(down)">
                                      <p:cBhvr>
                                        <p:cTn id="92" dur="500"/>
                                        <p:tgtEl>
                                          <p:spTgt spid="55"/>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down)">
                                      <p:cBhvr>
                                        <p:cTn id="95" dur="500"/>
                                        <p:tgtEl>
                                          <p:spTgt spid="47"/>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wipe(down)">
                                      <p:cBhvr>
                                        <p:cTn id="98" dur="500"/>
                                        <p:tgtEl>
                                          <p:spTgt spid="46"/>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wipe(down)">
                                      <p:cBhvr>
                                        <p:cTn id="101" dur="500"/>
                                        <p:tgtEl>
                                          <p:spTgt spid="11"/>
                                        </p:tgtEl>
                                      </p:cBhvr>
                                    </p:animEffect>
                                  </p:childTnLst>
                                </p:cTn>
                              </p:par>
                              <p:par>
                                <p:cTn id="102" presetID="22" presetClass="entr" presetSubtype="4" fill="hold" nodeType="with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wipe(down)">
                                      <p:cBhvr>
                                        <p:cTn id="104" dur="500"/>
                                        <p:tgtEl>
                                          <p:spTgt spid="15"/>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wipe(down)">
                                      <p:cBhvr>
                                        <p:cTn id="10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19" grpId="0"/>
      <p:bldP spid="21" grpId="0"/>
      <p:bldP spid="22" grpId="0"/>
      <p:bldP spid="24" grpId="0"/>
      <p:bldP spid="30" grpId="0"/>
      <p:bldP spid="31" grpId="0"/>
      <p:bldP spid="33" grpId="0"/>
      <p:bldP spid="34" grpId="0"/>
      <p:bldP spid="37" grpId="0"/>
      <p:bldP spid="38" grpId="0"/>
      <p:bldP spid="40" grpId="0"/>
      <p:bldP spid="46" grpId="0"/>
      <p:bldP spid="47" grpId="0"/>
      <p:bldP spid="49" grpId="0"/>
      <p:bldP spid="50" grpId="0"/>
      <p:bldP spid="52" grpId="0"/>
      <p:bldP spid="53" grpId="0"/>
      <p:bldP spid="55" grpId="0"/>
      <p:bldP spid="11"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494067" y="526223"/>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296196" y="526974"/>
            <a:ext cx="10355030" cy="1446550"/>
          </a:xfrm>
          <a:prstGeom prst="rect">
            <a:avLst/>
          </a:prstGeom>
          <a:noFill/>
        </p:spPr>
        <p:txBody>
          <a:bodyPr wrap="square">
            <a:spAutoFit/>
          </a:bodyPr>
          <a:lstStyle/>
          <a:p>
            <a:pPr lvl="0" algn="just">
              <a:defRPr/>
            </a:pPr>
            <a:r>
              <a:rPr lang="vi-VN" sz="2200" b="1" dirty="0">
                <a:solidFill>
                  <a:prstClr val="black"/>
                </a:solidFill>
                <a:cs typeface="Arial" panose="020B0604020202020204" pitchFamily="34" charset="0"/>
              </a:rPr>
              <a:t>Năm nay gia đình bác Minh thu hoạch được 9 690 kg cả thóc và ngô. Bác đóng số thóc vào 42 bao, số ngô vào 53 bao. Hỏi gia đình bác Minh thu hoạch được bao nhiêu ki-lô-gam ngô, bao nhiêu ki-lô-gam thóc?</a:t>
            </a:r>
          </a:p>
          <a:p>
            <a:pPr lvl="0" algn="just">
              <a:defRPr/>
            </a:pPr>
            <a:r>
              <a:rPr lang="vi-VN" sz="2200" b="1" i="1" dirty="0">
                <a:solidFill>
                  <a:prstClr val="black"/>
                </a:solidFill>
                <a:cs typeface="Arial" panose="020B0604020202020204" pitchFamily="34" charset="0"/>
              </a:rPr>
              <a:t>(Biết rằng khối lượng mỗi bao bằng nhau).</a:t>
            </a:r>
            <a:endParaRPr kumimoji="0" lang="en-US" sz="22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494066" y="608139"/>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pic>
        <p:nvPicPr>
          <p:cNvPr id="3" name="Picture 2">
            <a:extLst>
              <a:ext uri="{FF2B5EF4-FFF2-40B4-BE49-F238E27FC236}">
                <a16:creationId xmlns:a16="http://schemas.microsoft.com/office/drawing/2014/main" id="{299EB703-2368-6EBE-3AC7-4B577107D205}"/>
              </a:ext>
            </a:extLst>
          </p:cNvPr>
          <p:cNvPicPr>
            <a:picLocks noChangeAspect="1"/>
          </p:cNvPicPr>
          <p:nvPr/>
        </p:nvPicPr>
        <p:blipFill>
          <a:blip r:embed="rId4"/>
          <a:stretch>
            <a:fillRect/>
          </a:stretch>
        </p:blipFill>
        <p:spPr>
          <a:xfrm>
            <a:off x="6486039" y="1948554"/>
            <a:ext cx="5301862" cy="2186124"/>
          </a:xfrm>
          <a:prstGeom prst="rect">
            <a:avLst/>
          </a:prstGeom>
        </p:spPr>
      </p:pic>
      <p:sp>
        <p:nvSpPr>
          <p:cNvPr id="4" name="TextBox 3">
            <a:extLst>
              <a:ext uri="{FF2B5EF4-FFF2-40B4-BE49-F238E27FC236}">
                <a16:creationId xmlns:a16="http://schemas.microsoft.com/office/drawing/2014/main" id="{E9C48140-A112-735D-81D2-A136C74D90DF}"/>
              </a:ext>
            </a:extLst>
          </p:cNvPr>
          <p:cNvSpPr txBox="1"/>
          <p:nvPr/>
        </p:nvSpPr>
        <p:spPr>
          <a:xfrm>
            <a:off x="298174" y="2325691"/>
            <a:ext cx="7116417" cy="3816429"/>
          </a:xfrm>
          <a:prstGeom prst="rect">
            <a:avLst/>
          </a:prstGeom>
          <a:noFill/>
        </p:spPr>
        <p:txBody>
          <a:bodyPr wrap="square" rtlCol="0">
            <a:spAutoFit/>
          </a:bodyPr>
          <a:lstStyle/>
          <a:p>
            <a:pPr marL="0" marR="0" algn="ctr">
              <a:spcBef>
                <a:spcPts val="0"/>
              </a:spcBef>
              <a:spcAft>
                <a:spcPts val="0"/>
              </a:spcAft>
            </a:pPr>
            <a:r>
              <a:rPr lang="en-US" sz="2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Bài</a:t>
            </a:r>
            <a:r>
              <a:rPr lang="en-US" sz="2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giải</a:t>
            </a:r>
            <a:r>
              <a:rPr lang="en-US" sz="2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endPar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spcBef>
                <a:spcPts val="0"/>
              </a:spcBef>
              <a:spcAft>
                <a:spcPts val="0"/>
              </a:spcAft>
            </a:pP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Tổng</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bao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thóc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nhà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bác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Minh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thu</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hoạch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42 + 53 = 95 (bao)</a:t>
            </a:r>
          </a:p>
          <a:p>
            <a:pPr marL="0" marR="0" algn="ctr">
              <a:spcBef>
                <a:spcPts val="0"/>
              </a:spcBef>
              <a:spcAft>
                <a:spcPts val="0"/>
              </a:spcAft>
            </a:pP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Mỗi</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bao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nặng</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ki-</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-gam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9 690 : 95 = 102 (kg)</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Gia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đình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bác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Minh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thu</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hoạch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ki-</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-gam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102 × 53 = 5 406 (kg)</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Gia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đình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bác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Minh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thu</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hoạch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ki-</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-gam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thóc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102 × 42 = 4 284 (kg)</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Đáp</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5 406 kg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ngô</a:t>
            </a:r>
            <a:endPar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4 284 kg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thóc</a:t>
            </a:r>
            <a:endPar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90959895"/>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down)">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down)">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down)">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down)">
                                      <p:cBhvr>
                                        <p:cTn id="43" dur="500"/>
                                        <p:tgtEl>
                                          <p:spTgt spid="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wipe(down)">
                                      <p:cBhvr>
                                        <p:cTn id="48" dur="500"/>
                                        <p:tgtEl>
                                          <p:spTgt spid="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wipe(down)">
                                      <p:cBhvr>
                                        <p:cTn id="53" dur="500"/>
                                        <p:tgtEl>
                                          <p:spTgt spid="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
                                            <p:txEl>
                                              <p:pRg st="8" end="8"/>
                                            </p:txEl>
                                          </p:spTgt>
                                        </p:tgtEl>
                                        <p:attrNameLst>
                                          <p:attrName>style.visibility</p:attrName>
                                        </p:attrNameLst>
                                      </p:cBhvr>
                                      <p:to>
                                        <p:strVal val="visible"/>
                                      </p:to>
                                    </p:set>
                                    <p:animEffect transition="in" filter="wipe(down)">
                                      <p:cBhvr>
                                        <p:cTn id="58" dur="500"/>
                                        <p:tgtEl>
                                          <p:spTgt spid="4">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
                                            <p:txEl>
                                              <p:pRg st="9" end="9"/>
                                            </p:txEl>
                                          </p:spTgt>
                                        </p:tgtEl>
                                        <p:attrNameLst>
                                          <p:attrName>style.visibility</p:attrName>
                                        </p:attrNameLst>
                                      </p:cBhvr>
                                      <p:to>
                                        <p:strVal val="visible"/>
                                      </p:to>
                                    </p:set>
                                    <p:animEffect transition="in" filter="wipe(down)">
                                      <p:cBhvr>
                                        <p:cTn id="63" dur="500"/>
                                        <p:tgtEl>
                                          <p:spTgt spid="4">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
                                            <p:txEl>
                                              <p:pRg st="10" end="10"/>
                                            </p:txEl>
                                          </p:spTgt>
                                        </p:tgtEl>
                                        <p:attrNameLst>
                                          <p:attrName>style.visibility</p:attrName>
                                        </p:attrNameLst>
                                      </p:cBhvr>
                                      <p:to>
                                        <p:strVal val="visible"/>
                                      </p:to>
                                    </p:set>
                                    <p:animEffect transition="in" filter="wipe(down)">
                                      <p:cBhvr>
                                        <p:cTn id="68"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494067" y="526223"/>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296196" y="526974"/>
            <a:ext cx="10355030" cy="1200329"/>
          </a:xfrm>
          <a:prstGeom prst="rect">
            <a:avLst/>
          </a:prstGeom>
          <a:noFill/>
        </p:spPr>
        <p:txBody>
          <a:bodyPr wrap="square">
            <a:spAutoFit/>
          </a:bodyPr>
          <a:lstStyle/>
          <a:p>
            <a:pPr lvl="0" algn="just">
              <a:defRPr/>
            </a:pPr>
            <a:r>
              <a:rPr lang="vi-VN" sz="2400" b="1" dirty="0">
                <a:solidFill>
                  <a:prstClr val="black"/>
                </a:solidFill>
                <a:cs typeface="Arial" panose="020B0604020202020204" pitchFamily="34" charset="0"/>
              </a:rPr>
              <a:t>Trong 1 phút, tim người khỏe mạnh bình thường đập (co bóp) khoảng 75 lần và lượng máu được lưu chuyển qua tim là 5 250 (ml). Tính số mi-li-lít máu được lưu chuyển qua tim trong mỗi lần đập của tim.</a:t>
            </a:r>
            <a:endParaRPr kumimoji="0" lang="en-US"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494066" y="608139"/>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2" name="TextBox 1">
            <a:extLst>
              <a:ext uri="{FF2B5EF4-FFF2-40B4-BE49-F238E27FC236}">
                <a16:creationId xmlns:a16="http://schemas.microsoft.com/office/drawing/2014/main" id="{C418EB76-7D5B-0BE4-C027-CE00400E0D7C}"/>
              </a:ext>
            </a:extLst>
          </p:cNvPr>
          <p:cNvSpPr txBox="1"/>
          <p:nvPr/>
        </p:nvSpPr>
        <p:spPr>
          <a:xfrm>
            <a:off x="2037522" y="1719470"/>
            <a:ext cx="8328991" cy="2112951"/>
          </a:xfrm>
          <a:prstGeom prst="rect">
            <a:avLst/>
          </a:prstGeom>
          <a:noFill/>
        </p:spPr>
        <p:txBody>
          <a:bodyPr wrap="square" rtlCol="0">
            <a:spAutoFit/>
          </a:bodyPr>
          <a:lstStyle/>
          <a:p>
            <a:pPr marL="0" marR="0" algn="ctr">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Tóm tắt:</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Tim khoẻ mạnh bình thường đập 1 phút: 75 lần.</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Lượng máu chuyển qua tim: 5 250 </a:t>
            </a:r>
            <a:r>
              <a:rPr lang="nl-NL" sz="2800" i="1" dirty="0">
                <a:effectLst/>
                <a:latin typeface="Cambria" panose="02040503050406030204" pitchFamily="18" charset="0"/>
                <a:ea typeface="Cambria" panose="02040503050406030204" pitchFamily="18" charset="0"/>
              </a:rPr>
              <a:t>ml</a:t>
            </a:r>
            <a:r>
              <a:rPr lang="nl-NL" sz="28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Số </a:t>
            </a:r>
            <a:r>
              <a:rPr lang="vi-VN" sz="2800" i="1" dirty="0">
                <a:effectLst/>
                <a:latin typeface="Cambria" panose="02040503050406030204" pitchFamily="18" charset="0"/>
                <a:ea typeface="Cambria" panose="02040503050406030204" pitchFamily="18" charset="0"/>
              </a:rPr>
              <a:t>mi</a:t>
            </a:r>
            <a:r>
              <a:rPr lang="nl-NL" sz="2800" i="1" dirty="0">
                <a:effectLst/>
                <a:latin typeface="Cambria" panose="02040503050406030204" pitchFamily="18" charset="0"/>
                <a:ea typeface="Cambria" panose="02040503050406030204" pitchFamily="18" charset="0"/>
              </a:rPr>
              <a:t>-</a:t>
            </a:r>
            <a:r>
              <a:rPr lang="vi-VN" sz="2800" i="1" dirty="0">
                <a:effectLst/>
                <a:latin typeface="Cambria" panose="02040503050406030204" pitchFamily="18" charset="0"/>
                <a:ea typeface="Cambria" panose="02040503050406030204" pitchFamily="18" charset="0"/>
              </a:rPr>
              <a:t>li</a:t>
            </a:r>
            <a:r>
              <a:rPr lang="nl-NL" sz="2800" i="1" dirty="0">
                <a:effectLst/>
                <a:latin typeface="Cambria" panose="02040503050406030204" pitchFamily="18" charset="0"/>
                <a:ea typeface="Cambria" panose="02040503050406030204" pitchFamily="18" charset="0"/>
              </a:rPr>
              <a:t>-</a:t>
            </a:r>
            <a:r>
              <a:rPr lang="vi-VN" sz="2800" i="1" dirty="0">
                <a:effectLst/>
                <a:latin typeface="Cambria" panose="02040503050406030204" pitchFamily="18" charset="0"/>
                <a:ea typeface="Cambria" panose="02040503050406030204" pitchFamily="18" charset="0"/>
              </a:rPr>
              <a:t>-lít</a:t>
            </a:r>
            <a:r>
              <a:rPr lang="nl-NL" sz="2800" i="1" dirty="0">
                <a:effectLst/>
                <a:latin typeface="Cambria" panose="02040503050406030204" pitchFamily="18" charset="0"/>
                <a:ea typeface="Cambria" panose="02040503050406030204" pitchFamily="18" charset="0"/>
              </a:rPr>
              <a:t> máu</a:t>
            </a:r>
            <a:r>
              <a:rPr lang="nl-NL" sz="2800" dirty="0">
                <a:effectLst/>
                <a:latin typeface="Cambria" panose="02040503050406030204" pitchFamily="18" charset="0"/>
                <a:ea typeface="Cambria" panose="02040503050406030204" pitchFamily="18" charset="0"/>
              </a:rPr>
              <a:t> : ...?... lưu chuyển qua tim mỗi lần.</a:t>
            </a:r>
            <a:endParaRPr lang="en-US" sz="2800" dirty="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04EDB2B-9F5B-0429-0841-C460DDD75691}"/>
              </a:ext>
            </a:extLst>
          </p:cNvPr>
          <p:cNvSpPr txBox="1"/>
          <p:nvPr/>
        </p:nvSpPr>
        <p:spPr>
          <a:xfrm>
            <a:off x="2017643" y="3796748"/>
            <a:ext cx="8328991" cy="2630015"/>
          </a:xfrm>
          <a:prstGeom prst="rect">
            <a:avLst/>
          </a:prstGeom>
          <a:noFill/>
        </p:spPr>
        <p:txBody>
          <a:bodyPr wrap="square" rtlCol="0">
            <a:spAutoFit/>
          </a:bodyPr>
          <a:lstStyle/>
          <a:p>
            <a:pPr algn="ctr">
              <a:lnSpc>
                <a:spcPct val="120000"/>
              </a:lnSpc>
            </a:pPr>
            <a:r>
              <a:rPr lang="vi-VN" sz="2800" b="1" dirty="0">
                <a:solidFill>
                  <a:srgbClr val="FF0000"/>
                </a:solidFill>
                <a:latin typeface="Cambria" panose="02040503050406030204" pitchFamily="18" charset="0"/>
                <a:ea typeface="Cambria" panose="02040503050406030204" pitchFamily="18" charset="0"/>
              </a:rPr>
              <a:t>Bài giải</a:t>
            </a:r>
            <a:r>
              <a:rPr lang="en-US" sz="2800" b="1" dirty="0">
                <a:solidFill>
                  <a:srgbClr val="FF0000"/>
                </a:solidFill>
                <a:latin typeface="Cambria" panose="02040503050406030204" pitchFamily="18" charset="0"/>
                <a:ea typeface="Cambria" panose="02040503050406030204" pitchFamily="18" charset="0"/>
              </a:rPr>
              <a:t>:</a:t>
            </a:r>
            <a:endParaRPr lang="vi-VN" sz="2800" b="1" dirty="0">
              <a:solidFill>
                <a:srgbClr val="FF0000"/>
              </a:solidFill>
              <a:latin typeface="Cambria" panose="02040503050406030204" pitchFamily="18" charset="0"/>
              <a:ea typeface="Cambria" panose="02040503050406030204" pitchFamily="18" charset="0"/>
            </a:endParaRPr>
          </a:p>
          <a:p>
            <a:pPr algn="ctr">
              <a:lnSpc>
                <a:spcPct val="120000"/>
              </a:lnSpc>
            </a:pPr>
            <a:r>
              <a:rPr lang="vi-VN" sz="2800" b="1" dirty="0">
                <a:solidFill>
                  <a:srgbClr val="FF0000"/>
                </a:solidFill>
                <a:latin typeface="Cambria" panose="02040503050406030204" pitchFamily="18" charset="0"/>
                <a:ea typeface="Cambria" panose="02040503050406030204" pitchFamily="18" charset="0"/>
              </a:rPr>
              <a:t>Số mi-li-lít máu được lưu chuyển qua tim trong mỗi lần tập của tim là:</a:t>
            </a:r>
          </a:p>
          <a:p>
            <a:pPr algn="ctr">
              <a:lnSpc>
                <a:spcPct val="120000"/>
              </a:lnSpc>
            </a:pPr>
            <a:r>
              <a:rPr lang="vi-VN" sz="2800" b="1" dirty="0">
                <a:solidFill>
                  <a:srgbClr val="FF0000"/>
                </a:solidFill>
                <a:latin typeface="Cambria" panose="02040503050406030204" pitchFamily="18" charset="0"/>
                <a:ea typeface="Cambria" panose="02040503050406030204" pitchFamily="18" charset="0"/>
              </a:rPr>
              <a:t>5 250 : 75 = 70 (ml)</a:t>
            </a:r>
          </a:p>
          <a:p>
            <a:pPr algn="r">
              <a:lnSpc>
                <a:spcPct val="120000"/>
              </a:lnSpc>
            </a:pPr>
            <a:r>
              <a:rPr lang="vi-VN" sz="2800" b="1" dirty="0">
                <a:solidFill>
                  <a:srgbClr val="FF0000"/>
                </a:solidFill>
                <a:latin typeface="Cambria" panose="02040503050406030204" pitchFamily="18" charset="0"/>
                <a:ea typeface="Cambria" panose="02040503050406030204" pitchFamily="18" charset="0"/>
              </a:rPr>
              <a:t>Đáp số: 70 mi-li-lít</a:t>
            </a:r>
          </a:p>
        </p:txBody>
      </p:sp>
    </p:spTree>
    <p:extLst>
      <p:ext uri="{BB962C8B-B14F-4D97-AF65-F5344CB8AC3E}">
        <p14:creationId xmlns:p14="http://schemas.microsoft.com/office/powerpoint/2010/main" val="4247825546"/>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down)">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down)">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down)">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down)">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2"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ịp tim bao nhiêu là bình thường_">
            <a:hlinkClick r:id="" action="ppaction://media"/>
            <a:extLst>
              <a:ext uri="{FF2B5EF4-FFF2-40B4-BE49-F238E27FC236}">
                <a16:creationId xmlns:a16="http://schemas.microsoft.com/office/drawing/2014/main" id="{45CEB0D8-8E04-F7F7-CF2D-0706A7D92E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2848757"/>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6" name="Picture 5">
            <a:extLst>
              <a:ext uri="{FF2B5EF4-FFF2-40B4-BE49-F238E27FC236}">
                <a16:creationId xmlns:a16="http://schemas.microsoft.com/office/drawing/2014/main" id="{565BE62A-5C5E-C4BA-609C-FB560A5E2F9E}"/>
              </a:ext>
            </a:extLst>
          </p:cNvPr>
          <p:cNvPicPr>
            <a:picLocks noChangeAspect="1"/>
          </p:cNvPicPr>
          <p:nvPr/>
        </p:nvPicPr>
        <p:blipFill>
          <a:blip r:embed="rId5"/>
          <a:stretch>
            <a:fillRect/>
          </a:stretch>
        </p:blipFill>
        <p:spPr>
          <a:xfrm>
            <a:off x="4577279" y="2565765"/>
            <a:ext cx="3554276" cy="2780017"/>
          </a:xfrm>
          <a:prstGeom prst="rect">
            <a:avLst/>
          </a:prstGeom>
        </p:spPr>
      </p:pic>
    </p:spTree>
    <p:extLst>
      <p:ext uri="{BB962C8B-B14F-4D97-AF65-F5344CB8AC3E}">
        <p14:creationId xmlns:p14="http://schemas.microsoft.com/office/powerpoint/2010/main" val="1705339315"/>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pic>
        <p:nvPicPr>
          <p:cNvPr id="3" name="图片 5">
            <a:extLst>
              <a:ext uri="{FF2B5EF4-FFF2-40B4-BE49-F238E27FC236}">
                <a16:creationId xmlns:a16="http://schemas.microsoft.com/office/drawing/2014/main" id="{8D0225B6-D242-B2BB-3C4A-2149AFEE79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197" y="3796747"/>
            <a:ext cx="4459545" cy="2261825"/>
          </a:xfrm>
          <a:prstGeom prst="rect">
            <a:avLst/>
          </a:prstGeom>
        </p:spPr>
      </p:pic>
      <p:sp>
        <p:nvSpPr>
          <p:cNvPr id="4" name="Speech Bubble: Rectangle with Corners Rounded 3">
            <a:extLst>
              <a:ext uri="{FF2B5EF4-FFF2-40B4-BE49-F238E27FC236}">
                <a16:creationId xmlns:a16="http://schemas.microsoft.com/office/drawing/2014/main" id="{886C0E36-1428-FC3D-FE2F-870893541B81}"/>
              </a:ext>
            </a:extLst>
          </p:cNvPr>
          <p:cNvSpPr/>
          <p:nvPr/>
        </p:nvSpPr>
        <p:spPr>
          <a:xfrm>
            <a:off x="983975" y="1103243"/>
            <a:ext cx="5824330" cy="1858616"/>
          </a:xfrm>
          <a:prstGeom prst="wedgeRoundRectCallout">
            <a:avLst>
              <a:gd name="adj1" fmla="val -42799"/>
              <a:gd name="adj2" fmla="val 8828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effectLst/>
                <a:latin typeface="Cambria" panose="02040503050406030204" pitchFamily="18" charset="0"/>
                <a:ea typeface="Cambria" panose="02040503050406030204" pitchFamily="18" charset="0"/>
                <a:cs typeface="Times New Roman" panose="02020603050405020304" pitchFamily="18" charset="0"/>
              </a:rPr>
              <a:t>Khi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chia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hai</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chữ</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trường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chữ</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0 ở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thương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em</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cần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lưu</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ý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gì</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6" name="Rounded Rectangle 10">
            <a:extLst>
              <a:ext uri="{FF2B5EF4-FFF2-40B4-BE49-F238E27FC236}">
                <a16:creationId xmlns:a16="http://schemas.microsoft.com/office/drawing/2014/main" id="{C61799BD-F61F-56E2-C9D8-E82F4C535126}"/>
              </a:ext>
            </a:extLst>
          </p:cNvPr>
          <p:cNvSpPr/>
          <p:nvPr/>
        </p:nvSpPr>
        <p:spPr>
          <a:xfrm>
            <a:off x="5088836" y="3317526"/>
            <a:ext cx="6758608" cy="317272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342900" lvl="0" indent="-342900" algn="just">
              <a:buFont typeface="Arial" panose="020B0604020202020204" pitchFamily="34" charset="0"/>
              <a:buChar char="•"/>
              <a:defRPr/>
            </a:pPr>
            <a:r>
              <a:rPr lang="vi-VN" sz="2400" dirty="0"/>
              <a:t>Trong phép chia có chữ số 0 ở thương, ta vẫn thực hiện các thao tác chia, nhân, trừ, hạ giống như các phép chia khác.</a:t>
            </a:r>
            <a:endParaRPr lang="en-US" sz="2400" dirty="0"/>
          </a:p>
          <a:p>
            <a:pPr marL="342900" lvl="0" indent="-342900" algn="just">
              <a:buFont typeface="Arial" panose="020B0604020202020204" pitchFamily="34" charset="0"/>
              <a:buChar char="•"/>
              <a:defRPr/>
            </a:pPr>
            <a:r>
              <a:rPr lang="vi-VN" sz="2400" dirty="0"/>
              <a:t>Trong từng lượt chia cần nắm chắc đâu là số bị chia, thương, số dư và nắm chắc cách chia, cách xử lí trong những lượt chia có số bị chia bé hơn số chia (hoặc số bị chia bằng 0) thì thương bằng 0.</a:t>
            </a:r>
          </a:p>
        </p:txBody>
      </p:sp>
    </p:spTree>
    <p:extLst>
      <p:ext uri="{BB962C8B-B14F-4D97-AF65-F5344CB8AC3E}">
        <p14:creationId xmlns:p14="http://schemas.microsoft.com/office/powerpoint/2010/main" val="3477663524"/>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A126A2-CA64-425B-B786-8EE91217BF4A}"/>
              </a:ext>
            </a:extLst>
          </p:cNvPr>
          <p:cNvPicPr>
            <a:picLocks noChangeAspect="1"/>
          </p:cNvPicPr>
          <p:nvPr/>
        </p:nvPicPr>
        <p:blipFill>
          <a:blip r:embed="rId4"/>
          <a:stretch>
            <a:fillRect/>
          </a:stretch>
        </p:blipFill>
        <p:spPr>
          <a:xfrm>
            <a:off x="6096000" y="661176"/>
            <a:ext cx="5194242" cy="5535648"/>
          </a:xfrm>
          <a:prstGeom prst="rect">
            <a:avLst/>
          </a:prstGeom>
        </p:spPr>
      </p:pic>
    </p:spTree>
    <p:extLst>
      <p:ext uri="{BB962C8B-B14F-4D97-AF65-F5344CB8AC3E}">
        <p14:creationId xmlns:p14="http://schemas.microsoft.com/office/powerpoint/2010/main" val="2698558874"/>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2" name="Picture 1">
            <a:extLst>
              <a:ext uri="{FF2B5EF4-FFF2-40B4-BE49-F238E27FC236}">
                <a16:creationId xmlns:a16="http://schemas.microsoft.com/office/drawing/2014/main" id="{3E6709D3-5E60-4295-947E-EDA561533487}"/>
              </a:ext>
            </a:extLst>
          </p:cNvPr>
          <p:cNvPicPr>
            <a:picLocks noChangeAspect="1"/>
          </p:cNvPicPr>
          <p:nvPr/>
        </p:nvPicPr>
        <p:blipFill>
          <a:blip r:embed="rId5"/>
          <a:stretch>
            <a:fillRect/>
          </a:stretch>
        </p:blipFill>
        <p:spPr>
          <a:xfrm>
            <a:off x="4252310" y="2287837"/>
            <a:ext cx="4468755" cy="3115326"/>
          </a:xfrm>
          <a:prstGeom prst="rect">
            <a:avLst/>
          </a:prstGeom>
        </p:spPr>
      </p:pic>
    </p:spTree>
    <p:extLst>
      <p:ext uri="{BB962C8B-B14F-4D97-AF65-F5344CB8AC3E}">
        <p14:creationId xmlns:p14="http://schemas.microsoft.com/office/powerpoint/2010/main" val="1687987390"/>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10" name="tiếng trò chơi xuất hiện">
            <a:hlinkClick r:id="" action="ppaction://media"/>
            <a:extLst>
              <a:ext uri="{FF2B5EF4-FFF2-40B4-BE49-F238E27FC236}">
                <a16:creationId xmlns:a16="http://schemas.microsoft.com/office/drawing/2014/main" id="{0C8FA431-7443-460A-B17D-A35EAD33D365}"/>
              </a:ext>
            </a:extLst>
          </p:cNvPr>
          <p:cNvPicPr>
            <a:picLocks noChangeAspect="1"/>
          </p:cNvPicPr>
          <p:nvPr>
            <a:audioFile r:link="rId1"/>
            <p:extLst>
              <p:ext uri="{DAA4B4D4-6D71-4841-9C94-3DE7FCFB9230}">
                <p14:media xmlns:p14="http://schemas.microsoft.com/office/powerpoint/2010/main" r:embed="rId2">
                  <p14:trim st="4048" end="3001"/>
                </p14:media>
              </p:ext>
            </p:extLst>
          </p:nvPr>
        </p:nvPicPr>
        <p:blipFill>
          <a:blip r:embed="rId9"/>
          <a:stretch>
            <a:fillRect/>
          </a:stretch>
        </p:blipFill>
        <p:spPr>
          <a:xfrm>
            <a:off x="-861311" y="6322391"/>
            <a:ext cx="406400" cy="406400"/>
          </a:xfrm>
          <a:prstGeom prst="rect">
            <a:avLst/>
          </a:prstGeom>
        </p:spPr>
      </p:pic>
    </p:spTree>
    <p:extLst>
      <p:ext uri="{BB962C8B-B14F-4D97-AF65-F5344CB8AC3E}">
        <p14:creationId xmlns:p14="http://schemas.microsoft.com/office/powerpoint/2010/main" val="2295455232"/>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71" fill="hold"/>
                                        <p:tgtEl>
                                          <p:spTgt spid="10"/>
                                        </p:tgtEl>
                                      </p:cBhvr>
                                    </p:cmd>
                                  </p:childTnLst>
                                </p:cTn>
                              </p:par>
                              <p:par>
                                <p:cTn id="13" presetID="5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grpSp>
        <p:nvGrpSpPr>
          <p:cNvPr id="22" name="A"/>
          <p:cNvGrpSpPr/>
          <p:nvPr/>
        </p:nvGrpSpPr>
        <p:grpSpPr>
          <a:xfrm>
            <a:off x="7829963" y="459284"/>
            <a:ext cx="2744725" cy="817338"/>
            <a:chOff x="8422160" y="1489938"/>
            <a:chExt cx="3336739" cy="993630"/>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624620" y="1489938"/>
              <a:ext cx="2134279" cy="954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205</a:t>
              </a:r>
            </a:p>
          </p:txBody>
        </p:sp>
      </p:grpSp>
      <p:grpSp>
        <p:nvGrpSpPr>
          <p:cNvPr id="23" name="B"/>
          <p:cNvGrpSpPr/>
          <p:nvPr/>
        </p:nvGrpSpPr>
        <p:grpSpPr>
          <a:xfrm>
            <a:off x="7829983" y="1938632"/>
            <a:ext cx="3932370" cy="784830"/>
            <a:chOff x="8422168" y="2846690"/>
            <a:chExt cx="4780544" cy="954111"/>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595177" y="2846690"/>
              <a:ext cx="3607535"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205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endParaRPr kumimoji="0" lang="en-US" sz="45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4" name="C"/>
          <p:cNvGrpSpPr/>
          <p:nvPr/>
        </p:nvGrpSpPr>
        <p:grpSpPr>
          <a:xfrm>
            <a:off x="7829976" y="3367660"/>
            <a:ext cx="3948407" cy="799636"/>
            <a:chOff x="8422168" y="3702145"/>
            <a:chExt cx="4800044" cy="972109"/>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575699" y="3702145"/>
              <a:ext cx="3646513" cy="954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206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endParaRPr kumimoji="0" lang="en-US" sz="45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5" name="D"/>
          <p:cNvGrpSpPr/>
          <p:nvPr/>
        </p:nvGrpSpPr>
        <p:grpSpPr>
          <a:xfrm>
            <a:off x="7829971" y="4840938"/>
            <a:ext cx="2736026" cy="784830"/>
            <a:chOff x="8469285" y="4670840"/>
            <a:chExt cx="3326163" cy="954111"/>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661169" y="4670840"/>
              <a:ext cx="2134279"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206</a:t>
              </a: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96445" y="1064074"/>
              <a:ext cx="43954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1</a:t>
              </a:r>
              <a:endParaRPr kumimoji="0" lang="en-US"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endParaRPr>
            </a:p>
          </p:txBody>
        </p:sp>
      </p:grpSp>
      <p:grpSp>
        <p:nvGrpSpPr>
          <p:cNvPr id="45" name="Group 44">
            <a:extLst>
              <a:ext uri="{FF2B5EF4-FFF2-40B4-BE49-F238E27FC236}">
                <a16:creationId xmlns:a16="http://schemas.microsoft.com/office/drawing/2014/main" id="{7A8C843C-A57D-4802-9AB3-27C9213620A6}"/>
              </a:ext>
            </a:extLst>
          </p:cNvPr>
          <p:cNvGrpSpPr/>
          <p:nvPr/>
        </p:nvGrpSpPr>
        <p:grpSpPr>
          <a:xfrm>
            <a:off x="3767328" y="2686886"/>
            <a:ext cx="2163009" cy="1724657"/>
            <a:chOff x="2192743" y="2331994"/>
            <a:chExt cx="2163009" cy="1724657"/>
          </a:xfrm>
        </p:grpSpPr>
        <p:grpSp>
          <p:nvGrpSpPr>
            <p:cNvPr id="46" name="Group 45">
              <a:extLst>
                <a:ext uri="{FF2B5EF4-FFF2-40B4-BE49-F238E27FC236}">
                  <a16:creationId xmlns:a16="http://schemas.microsoft.com/office/drawing/2014/main" id="{91BE3E84-46B0-4DF6-B693-45A3DF56E743}"/>
                </a:ext>
              </a:extLst>
            </p:cNvPr>
            <p:cNvGrpSpPr/>
            <p:nvPr/>
          </p:nvGrpSpPr>
          <p:grpSpPr>
            <a:xfrm>
              <a:off x="3336255" y="2333444"/>
              <a:ext cx="831592" cy="1723207"/>
              <a:chOff x="5449206" y="1698766"/>
              <a:chExt cx="831592" cy="1759524"/>
            </a:xfrm>
          </p:grpSpPr>
          <p:cxnSp>
            <p:nvCxnSpPr>
              <p:cNvPr id="53" name="Straight Connector 52">
                <a:extLst>
                  <a:ext uri="{FF2B5EF4-FFF2-40B4-BE49-F238E27FC236}">
                    <a16:creationId xmlns:a16="http://schemas.microsoft.com/office/drawing/2014/main" id="{EECFF121-9C63-4FB2-8A9A-8D7E7C96C3AA}"/>
                  </a:ext>
                </a:extLst>
              </p:cNvPr>
              <p:cNvCxnSpPr>
                <a:cxnSpLocks/>
              </p:cNvCxnSpPr>
              <p:nvPr/>
            </p:nvCxnSpPr>
            <p:spPr>
              <a:xfrm>
                <a:off x="5449206" y="1698766"/>
                <a:ext cx="0" cy="1759524"/>
              </a:xfrm>
              <a:prstGeom prst="line">
                <a:avLst/>
              </a:prstGeom>
              <a:ln w="381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6EA9981-2527-48B3-8554-AE1CC3925BE9}"/>
                  </a:ext>
                </a:extLst>
              </p:cNvPr>
              <p:cNvCxnSpPr>
                <a:cxnSpLocks/>
              </p:cNvCxnSpPr>
              <p:nvPr/>
            </p:nvCxnSpPr>
            <p:spPr>
              <a:xfrm>
                <a:off x="5449206" y="2390482"/>
                <a:ext cx="831592"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49" name="TextBox 48">
              <a:extLst>
                <a:ext uri="{FF2B5EF4-FFF2-40B4-BE49-F238E27FC236}">
                  <a16:creationId xmlns:a16="http://schemas.microsoft.com/office/drawing/2014/main" id="{DA5E36AD-020D-4DE8-98A1-AFBE695A26A8}"/>
                </a:ext>
              </a:extLst>
            </p:cNvPr>
            <p:cNvSpPr txBox="1"/>
            <p:nvPr/>
          </p:nvSpPr>
          <p:spPr>
            <a:xfrm>
              <a:off x="2192743" y="2331994"/>
              <a:ext cx="21630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738  23</a:t>
              </a:r>
            </a:p>
          </p:txBody>
        </p:sp>
      </p:grpSp>
    </p:spTree>
    <p:extLst>
      <p:ext uri="{BB962C8B-B14F-4D97-AF65-F5344CB8AC3E}">
        <p14:creationId xmlns:p14="http://schemas.microsoft.com/office/powerpoint/2010/main" val="481955160"/>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100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3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5"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nodeType="withEffect">
                                  <p:stCondLst>
                                    <p:cond delay="100"/>
                                  </p:stCondLst>
                                  <p:childTnLst>
                                    <p:set>
                                      <p:cBhvr>
                                        <p:cTn id="94" dur="indefinite"/>
                                        <p:tgtEl>
                                          <p:spTgt spid="23"/>
                                        </p:tgtEl>
                                        <p:attrNameLst>
                                          <p:attrName>style.opacity</p:attrName>
                                        </p:attrNameLst>
                                      </p:cBhvr>
                                      <p:to>
                                        <p:strVal val="0.25"/>
                                      </p:to>
                                    </p:set>
                                    <p:animEffect filter="image" prLst="opacity: 0.25">
                                      <p:cBhvr rctx="IE">
                                        <p:cTn id="95" dur="indefinite"/>
                                        <p:tgtEl>
                                          <p:spTgt spid="23"/>
                                        </p:tgtEl>
                                      </p:cBhvr>
                                    </p:animEffect>
                                  </p:childTnLst>
                                </p:cTn>
                              </p:par>
                              <p:par>
                                <p:cTn id="96" presetID="9" presetClass="emph" presetSubtype="0" grpId="1" nodeType="withEffect">
                                  <p:stCondLst>
                                    <p:cond delay="100"/>
                                  </p:stCondLst>
                                  <p:childTnLst>
                                    <p:set>
                                      <p:cBhvr>
                                        <p:cTn id="97" dur="indefinite"/>
                                        <p:tgtEl>
                                          <p:spTgt spid="42"/>
                                        </p:tgtEl>
                                        <p:attrNameLst>
                                          <p:attrName>style.opacity</p:attrName>
                                        </p:attrNameLst>
                                      </p:cBhvr>
                                      <p:to>
                                        <p:strVal val="0.25"/>
                                      </p:to>
                                    </p:set>
                                    <p:animEffect filter="image" prLst="opacity: 0.25">
                                      <p:cBhvr rctx="IE">
                                        <p:cTn id="98" dur="indefinite"/>
                                        <p:tgtEl>
                                          <p:spTgt spid="42"/>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a:ea typeface="+mn-ea"/>
              <a:cs typeface="+mn-cs"/>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a:ea typeface="+mn-ea"/>
              <a:cs typeface="+mn-cs"/>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a:ea typeface="+mn-ea"/>
              <a:cs typeface="+mn-cs"/>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grpSp>
        <p:nvGrpSpPr>
          <p:cNvPr id="22" name="A"/>
          <p:cNvGrpSpPr/>
          <p:nvPr/>
        </p:nvGrpSpPr>
        <p:grpSpPr>
          <a:xfrm>
            <a:off x="7829985" y="422247"/>
            <a:ext cx="4072147" cy="861774"/>
            <a:chOff x="8422160" y="1444912"/>
            <a:chExt cx="4950464" cy="1047649"/>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346111" y="1444912"/>
              <a:ext cx="4026513" cy="104764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203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p>
          </p:txBody>
        </p:sp>
      </p:grpSp>
      <p:grpSp>
        <p:nvGrpSpPr>
          <p:cNvPr id="23" name="B"/>
          <p:cNvGrpSpPr/>
          <p:nvPr/>
        </p:nvGrpSpPr>
        <p:grpSpPr>
          <a:xfrm>
            <a:off x="7829971" y="1906783"/>
            <a:ext cx="4054521" cy="861774"/>
            <a:chOff x="8422168" y="2807976"/>
            <a:chExt cx="4929047" cy="1047652"/>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367565" y="2807976"/>
              <a:ext cx="3983650" cy="10476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203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p>
          </p:txBody>
        </p:sp>
      </p:grpSp>
      <p:grpSp>
        <p:nvGrpSpPr>
          <p:cNvPr id="24" name="C"/>
          <p:cNvGrpSpPr/>
          <p:nvPr/>
        </p:nvGrpSpPr>
        <p:grpSpPr>
          <a:xfrm>
            <a:off x="7829986" y="3395426"/>
            <a:ext cx="4067080" cy="861774"/>
            <a:chOff x="8422168" y="3735900"/>
            <a:chExt cx="4944305" cy="1047650"/>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339959" y="3735900"/>
              <a:ext cx="4026514" cy="10476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203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p>
          </p:txBody>
        </p:sp>
      </p:grpSp>
      <p:grpSp>
        <p:nvGrpSpPr>
          <p:cNvPr id="25" name="D"/>
          <p:cNvGrpSpPr/>
          <p:nvPr/>
        </p:nvGrpSpPr>
        <p:grpSpPr>
          <a:xfrm>
            <a:off x="7829962" y="4816636"/>
            <a:ext cx="3434521" cy="861774"/>
            <a:chOff x="8469285" y="4641292"/>
            <a:chExt cx="4175321" cy="1047650"/>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8677215" y="4641292"/>
              <a:ext cx="3967391" cy="1047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203</a:t>
              </a: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82019" y="1064074"/>
              <a:ext cx="46839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2</a:t>
              </a:r>
              <a:endParaRPr kumimoji="0" lang="en-US"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endParaRPr>
            </a:p>
          </p:txBody>
        </p:sp>
      </p:grpSp>
      <p:grpSp>
        <p:nvGrpSpPr>
          <p:cNvPr id="45" name="Group 44">
            <a:extLst>
              <a:ext uri="{FF2B5EF4-FFF2-40B4-BE49-F238E27FC236}">
                <a16:creationId xmlns:a16="http://schemas.microsoft.com/office/drawing/2014/main" id="{860D2A99-66F7-4B56-8E66-F88B364C7D8D}"/>
              </a:ext>
            </a:extLst>
          </p:cNvPr>
          <p:cNvGrpSpPr/>
          <p:nvPr/>
        </p:nvGrpSpPr>
        <p:grpSpPr>
          <a:xfrm>
            <a:off x="3218688" y="2705174"/>
            <a:ext cx="2675073" cy="1706368"/>
            <a:chOff x="1644103" y="2350282"/>
            <a:chExt cx="2675073" cy="1706368"/>
          </a:xfrm>
        </p:grpSpPr>
        <p:grpSp>
          <p:nvGrpSpPr>
            <p:cNvPr id="46" name="Group 45">
              <a:extLst>
                <a:ext uri="{FF2B5EF4-FFF2-40B4-BE49-F238E27FC236}">
                  <a16:creationId xmlns:a16="http://schemas.microsoft.com/office/drawing/2014/main" id="{0AC3474D-FA2F-482C-843E-53332F2986C8}"/>
                </a:ext>
              </a:extLst>
            </p:cNvPr>
            <p:cNvGrpSpPr/>
            <p:nvPr/>
          </p:nvGrpSpPr>
          <p:grpSpPr>
            <a:xfrm>
              <a:off x="3336255" y="2488891"/>
              <a:ext cx="923032" cy="1567759"/>
              <a:chOff x="5449206" y="1857490"/>
              <a:chExt cx="923032" cy="1600800"/>
            </a:xfrm>
          </p:grpSpPr>
          <p:cxnSp>
            <p:nvCxnSpPr>
              <p:cNvPr id="48" name="Straight Connector 47">
                <a:extLst>
                  <a:ext uri="{FF2B5EF4-FFF2-40B4-BE49-F238E27FC236}">
                    <a16:creationId xmlns:a16="http://schemas.microsoft.com/office/drawing/2014/main" id="{FBE507B4-016C-43E7-BAFA-B988E90B079F}"/>
                  </a:ext>
                </a:extLst>
              </p:cNvPr>
              <p:cNvCxnSpPr>
                <a:cxnSpLocks/>
              </p:cNvCxnSpPr>
              <p:nvPr/>
            </p:nvCxnSpPr>
            <p:spPr>
              <a:xfrm>
                <a:off x="5449206" y="1857490"/>
                <a:ext cx="0" cy="1600800"/>
              </a:xfrm>
              <a:prstGeom prst="line">
                <a:avLst/>
              </a:prstGeom>
              <a:ln w="3810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64017B25-0521-431C-813A-FC10A76F823D}"/>
                  </a:ext>
                </a:extLst>
              </p:cNvPr>
              <p:cNvCxnSpPr>
                <a:cxnSpLocks/>
              </p:cNvCxnSpPr>
              <p:nvPr/>
            </p:nvCxnSpPr>
            <p:spPr>
              <a:xfrm>
                <a:off x="5449206" y="2390482"/>
                <a:ext cx="923032"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47" name="TextBox 46">
              <a:extLst>
                <a:ext uri="{FF2B5EF4-FFF2-40B4-BE49-F238E27FC236}">
                  <a16:creationId xmlns:a16="http://schemas.microsoft.com/office/drawing/2014/main" id="{69E7BB7F-BFCE-4D2D-A31B-424BF6A1271E}"/>
                </a:ext>
              </a:extLst>
            </p:cNvPr>
            <p:cNvSpPr txBox="1"/>
            <p:nvPr/>
          </p:nvSpPr>
          <p:spPr>
            <a:xfrm>
              <a:off x="1644103" y="2350282"/>
              <a:ext cx="26750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8 325  41</a:t>
              </a:r>
            </a:p>
          </p:txBody>
        </p:sp>
      </p:grpSp>
    </p:spTree>
    <p:extLst>
      <p:ext uri="{BB962C8B-B14F-4D97-AF65-F5344CB8AC3E}">
        <p14:creationId xmlns:p14="http://schemas.microsoft.com/office/powerpoint/2010/main" val="772933083"/>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100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3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5"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grpId="1" nodeType="withEffect">
                                  <p:stCondLst>
                                    <p:cond delay="100"/>
                                  </p:stCondLst>
                                  <p:childTnLst>
                                    <p:set>
                                      <p:cBhvr>
                                        <p:cTn id="94" dur="indefinite"/>
                                        <p:tgtEl>
                                          <p:spTgt spid="43"/>
                                        </p:tgtEl>
                                        <p:attrNameLst>
                                          <p:attrName>style.opacity</p:attrName>
                                        </p:attrNameLst>
                                      </p:cBhvr>
                                      <p:to>
                                        <p:strVal val="0.25"/>
                                      </p:to>
                                    </p:set>
                                    <p:animEffect filter="image" prLst="opacity: 0.25">
                                      <p:cBhvr rctx="IE">
                                        <p:cTn id="95" dur="indefinite"/>
                                        <p:tgtEl>
                                          <p:spTgt spid="43"/>
                                        </p:tgtEl>
                                      </p:cBhvr>
                                    </p:animEffect>
                                  </p:childTnLst>
                                </p:cTn>
                              </p:par>
                              <p:par>
                                <p:cTn id="96" presetID="9" presetClass="emph" presetSubtype="0" grpId="1" nodeType="withEffect">
                                  <p:stCondLst>
                                    <p:cond delay="100"/>
                                  </p:stCondLst>
                                  <p:childTnLst>
                                    <p:set>
                                      <p:cBhvr>
                                        <p:cTn id="97" dur="indefinite"/>
                                        <p:tgtEl>
                                          <p:spTgt spid="44"/>
                                        </p:tgtEl>
                                        <p:attrNameLst>
                                          <p:attrName>style.opacity</p:attrName>
                                        </p:attrNameLst>
                                      </p:cBhvr>
                                      <p:to>
                                        <p:strVal val="0.25"/>
                                      </p:to>
                                    </p:set>
                                    <p:animEffect filter="image" prLst="opacity: 0.25">
                                      <p:cBhvr rctx="IE">
                                        <p:cTn id="98" dur="indefinite"/>
                                        <p:tgtEl>
                                          <p:spTgt spid="44"/>
                                        </p:tgtEl>
                                      </p:cBhvr>
                                    </p:animEffect>
                                  </p:childTnLst>
                                </p:cTn>
                              </p:par>
                              <p:par>
                                <p:cTn id="99" presetID="9" presetClass="emph" presetSubtype="0" nodeType="withEffect">
                                  <p:stCondLst>
                                    <p:cond delay="0"/>
                                  </p:stCondLst>
                                  <p:childTnLst>
                                    <p:set>
                                      <p:cBhvr rctx="PPT">
                                        <p:cTn id="100" dur="indefinite"/>
                                        <p:tgtEl>
                                          <p:spTgt spid="25"/>
                                        </p:tgtEl>
                                        <p:attrNameLst>
                                          <p:attrName>style.opacity</p:attrName>
                                        </p:attrNameLst>
                                      </p:cBhvr>
                                      <p:to>
                                        <p:strVal val="0.05"/>
                                      </p:to>
                                    </p:set>
                                    <p:animEffect filter="image" prLst="opacity: 0.05">
                                      <p:cBhvr rctx="IE">
                                        <p:cTn id="101" dur="indefinite"/>
                                        <p:tgtEl>
                                          <p:spTgt spid="25"/>
                                        </p:tgtEl>
                                      </p:cBhvr>
                                    </p:animEffect>
                                  </p:childTnLst>
                                  <p:subTnLst>
                                    <p:audio>
                                      <p:cMediaNode>
                                        <p:cTn display="0" masterRel="sameClick">
                                          <p:stCondLst>
                                            <p:cond evt="begin" delay="0">
                                              <p:tn val="99"/>
                                            </p:cond>
                                          </p:stCondLst>
                                          <p:endCondLst>
                                            <p:cond evt="onStopAudio" delay="0">
                                              <p:tgtEl>
                                                <p:sldTgt/>
                                              </p:tgtEl>
                                            </p:cond>
                                          </p:endCondLst>
                                        </p:cTn>
                                        <p:tgtEl>
                                          <p:sndTgt r:embed="rId5" name="WIN WIN.wav"/>
                                        </p:tgtEl>
                                      </p:cMediaNode>
                                    </p:audio>
                                  </p:sub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3" grpId="0" animBg="1"/>
      <p:bldP spid="43" grpId="1" animBg="1"/>
      <p:bldP spid="44" grpId="0" animBg="1"/>
      <p:bldP spid="44" grpId="1"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grpSp>
        <p:nvGrpSpPr>
          <p:cNvPr id="22" name="A"/>
          <p:cNvGrpSpPr/>
          <p:nvPr/>
        </p:nvGrpSpPr>
        <p:grpSpPr>
          <a:xfrm>
            <a:off x="7829961" y="505003"/>
            <a:ext cx="3869609" cy="784831"/>
            <a:chOff x="8422160" y="1545519"/>
            <a:chExt cx="4704252" cy="954112"/>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479898" y="1545519"/>
              <a:ext cx="3646514" cy="954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p>
          </p:txBody>
        </p:sp>
      </p:grpSp>
      <p:grpSp>
        <p:nvGrpSpPr>
          <p:cNvPr id="23" name="B"/>
          <p:cNvGrpSpPr/>
          <p:nvPr/>
        </p:nvGrpSpPr>
        <p:grpSpPr>
          <a:xfrm>
            <a:off x="7829983" y="1938632"/>
            <a:ext cx="3948401" cy="784830"/>
            <a:chOff x="8422168" y="2846690"/>
            <a:chExt cx="4800033" cy="954111"/>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575689" y="2846690"/>
              <a:ext cx="3646512"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p>
          </p:txBody>
        </p:sp>
      </p:grpSp>
      <p:grpSp>
        <p:nvGrpSpPr>
          <p:cNvPr id="24" name="C"/>
          <p:cNvGrpSpPr/>
          <p:nvPr/>
        </p:nvGrpSpPr>
        <p:grpSpPr>
          <a:xfrm>
            <a:off x="7829978" y="3367660"/>
            <a:ext cx="3948407" cy="799636"/>
            <a:chOff x="8422168" y="3702145"/>
            <a:chExt cx="4800043" cy="972109"/>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575698" y="3702145"/>
              <a:ext cx="3646513" cy="954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Times New Roman" panose="02020603050405020304" pitchFamily="18" charset="0"/>
                  <a:cs typeface="Times New Roman" panose="02020603050405020304" pitchFamily="18" charset="0"/>
                </a:rPr>
                <a:t>C</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a:t>
              </a:r>
            </a:p>
          </p:txBody>
        </p:sp>
      </p:grpSp>
      <p:grpSp>
        <p:nvGrpSpPr>
          <p:cNvPr id="25" name="D"/>
          <p:cNvGrpSpPr/>
          <p:nvPr/>
        </p:nvGrpSpPr>
        <p:grpSpPr>
          <a:xfrm>
            <a:off x="7829971" y="4840938"/>
            <a:ext cx="3824337" cy="784830"/>
            <a:chOff x="8469285" y="4670840"/>
            <a:chExt cx="4649213" cy="954111"/>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471985" y="4670840"/>
              <a:ext cx="3646513"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a:t>
              </a: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72400" y="1064074"/>
              <a:ext cx="48763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3</a:t>
              </a:r>
            </a:p>
          </p:txBody>
        </p:sp>
      </p:grpSp>
      <p:grpSp>
        <p:nvGrpSpPr>
          <p:cNvPr id="45" name="Group 44">
            <a:extLst>
              <a:ext uri="{FF2B5EF4-FFF2-40B4-BE49-F238E27FC236}">
                <a16:creationId xmlns:a16="http://schemas.microsoft.com/office/drawing/2014/main" id="{7A8C843C-A57D-4802-9AB3-27C9213620A6}"/>
              </a:ext>
            </a:extLst>
          </p:cNvPr>
          <p:cNvGrpSpPr/>
          <p:nvPr/>
        </p:nvGrpSpPr>
        <p:grpSpPr>
          <a:xfrm>
            <a:off x="3209544" y="2686886"/>
            <a:ext cx="2720793" cy="1724657"/>
            <a:chOff x="1634959" y="2331994"/>
            <a:chExt cx="2720793" cy="1724657"/>
          </a:xfrm>
        </p:grpSpPr>
        <p:grpSp>
          <p:nvGrpSpPr>
            <p:cNvPr id="46" name="Group 45">
              <a:extLst>
                <a:ext uri="{FF2B5EF4-FFF2-40B4-BE49-F238E27FC236}">
                  <a16:creationId xmlns:a16="http://schemas.microsoft.com/office/drawing/2014/main" id="{91BE3E84-46B0-4DF6-B693-45A3DF56E743}"/>
                </a:ext>
              </a:extLst>
            </p:cNvPr>
            <p:cNvGrpSpPr/>
            <p:nvPr/>
          </p:nvGrpSpPr>
          <p:grpSpPr>
            <a:xfrm>
              <a:off x="3336255" y="2333444"/>
              <a:ext cx="831592" cy="1723207"/>
              <a:chOff x="5449206" y="1698766"/>
              <a:chExt cx="831592" cy="1759524"/>
            </a:xfrm>
          </p:grpSpPr>
          <p:cxnSp>
            <p:nvCxnSpPr>
              <p:cNvPr id="53" name="Straight Connector 52">
                <a:extLst>
                  <a:ext uri="{FF2B5EF4-FFF2-40B4-BE49-F238E27FC236}">
                    <a16:creationId xmlns:a16="http://schemas.microsoft.com/office/drawing/2014/main" id="{EECFF121-9C63-4FB2-8A9A-8D7E7C96C3AA}"/>
                  </a:ext>
                </a:extLst>
              </p:cNvPr>
              <p:cNvCxnSpPr>
                <a:cxnSpLocks/>
              </p:cNvCxnSpPr>
              <p:nvPr/>
            </p:nvCxnSpPr>
            <p:spPr>
              <a:xfrm>
                <a:off x="5449206" y="1698766"/>
                <a:ext cx="0" cy="1759524"/>
              </a:xfrm>
              <a:prstGeom prst="line">
                <a:avLst/>
              </a:prstGeom>
              <a:ln w="381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6EA9981-2527-48B3-8554-AE1CC3925BE9}"/>
                  </a:ext>
                </a:extLst>
              </p:cNvPr>
              <p:cNvCxnSpPr>
                <a:cxnSpLocks/>
              </p:cNvCxnSpPr>
              <p:nvPr/>
            </p:nvCxnSpPr>
            <p:spPr>
              <a:xfrm>
                <a:off x="5449206" y="2390482"/>
                <a:ext cx="831592"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49" name="TextBox 48">
              <a:extLst>
                <a:ext uri="{FF2B5EF4-FFF2-40B4-BE49-F238E27FC236}">
                  <a16:creationId xmlns:a16="http://schemas.microsoft.com/office/drawing/2014/main" id="{DA5E36AD-020D-4DE8-98A1-AFBE695A26A8}"/>
                </a:ext>
              </a:extLst>
            </p:cNvPr>
            <p:cNvSpPr txBox="1"/>
            <p:nvPr/>
          </p:nvSpPr>
          <p:spPr>
            <a:xfrm>
              <a:off x="1634959" y="2331994"/>
              <a:ext cx="27207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5 767  36</a:t>
              </a:r>
            </a:p>
          </p:txBody>
        </p:sp>
      </p:grpSp>
    </p:spTree>
    <p:extLst>
      <p:ext uri="{BB962C8B-B14F-4D97-AF65-F5344CB8AC3E}">
        <p14:creationId xmlns:p14="http://schemas.microsoft.com/office/powerpoint/2010/main" val="3709463858"/>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100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3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5"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nodeType="withEffect">
                                  <p:stCondLst>
                                    <p:cond delay="100"/>
                                  </p:stCondLst>
                                  <p:childTnLst>
                                    <p:set>
                                      <p:cBhvr>
                                        <p:cTn id="94" dur="indefinite"/>
                                        <p:tgtEl>
                                          <p:spTgt spid="23"/>
                                        </p:tgtEl>
                                        <p:attrNameLst>
                                          <p:attrName>style.opacity</p:attrName>
                                        </p:attrNameLst>
                                      </p:cBhvr>
                                      <p:to>
                                        <p:strVal val="0.25"/>
                                      </p:to>
                                    </p:set>
                                    <p:animEffect filter="image" prLst="opacity: 0.25">
                                      <p:cBhvr rctx="IE">
                                        <p:cTn id="95" dur="indefinite"/>
                                        <p:tgtEl>
                                          <p:spTgt spid="23"/>
                                        </p:tgtEl>
                                      </p:cBhvr>
                                    </p:animEffect>
                                  </p:childTnLst>
                                </p:cTn>
                              </p:par>
                              <p:par>
                                <p:cTn id="96" presetID="9" presetClass="emph" presetSubtype="0" grpId="1" nodeType="withEffect">
                                  <p:stCondLst>
                                    <p:cond delay="100"/>
                                  </p:stCondLst>
                                  <p:childTnLst>
                                    <p:set>
                                      <p:cBhvr>
                                        <p:cTn id="97" dur="indefinite"/>
                                        <p:tgtEl>
                                          <p:spTgt spid="42"/>
                                        </p:tgtEl>
                                        <p:attrNameLst>
                                          <p:attrName>style.opacity</p:attrName>
                                        </p:attrNameLst>
                                      </p:cBhvr>
                                      <p:to>
                                        <p:strVal val="0.25"/>
                                      </p:to>
                                    </p:set>
                                    <p:animEffect filter="image" prLst="opacity: 0.25">
                                      <p:cBhvr rctx="IE">
                                        <p:cTn id="98" dur="indefinite"/>
                                        <p:tgtEl>
                                          <p:spTgt spid="42"/>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3" name="Tieng-yeah-tre-con-www_nhacchuongvui_com (1)">
            <a:hlinkClick r:id="" action="ppaction://media"/>
            <a:extLst>
              <a:ext uri="{FF2B5EF4-FFF2-40B4-BE49-F238E27FC236}">
                <a16:creationId xmlns:a16="http://schemas.microsoft.com/office/drawing/2014/main" id="{5C84E2CE-01A2-4B17-8646-20BF8A854B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3211" y="6119191"/>
            <a:ext cx="406400" cy="406400"/>
          </a:xfrm>
          <a:prstGeom prst="rect">
            <a:avLst/>
          </a:prstGeom>
        </p:spPr>
      </p:pic>
    </p:spTree>
    <p:extLst>
      <p:ext uri="{BB962C8B-B14F-4D97-AF65-F5344CB8AC3E}">
        <p14:creationId xmlns:p14="http://schemas.microsoft.com/office/powerpoint/2010/main" val="3876911031"/>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6" name="Picture 5">
            <a:extLst>
              <a:ext uri="{FF2B5EF4-FFF2-40B4-BE49-F238E27FC236}">
                <a16:creationId xmlns:a16="http://schemas.microsoft.com/office/drawing/2014/main" id="{5814932A-2B2D-14D2-1E00-AE6FEA659E81}"/>
              </a:ext>
            </a:extLst>
          </p:cNvPr>
          <p:cNvPicPr>
            <a:picLocks noChangeAspect="1"/>
          </p:cNvPicPr>
          <p:nvPr/>
        </p:nvPicPr>
        <p:blipFill>
          <a:blip r:embed="rId5"/>
          <a:stretch>
            <a:fillRect/>
          </a:stretch>
        </p:blipFill>
        <p:spPr>
          <a:xfrm>
            <a:off x="4239570" y="2450454"/>
            <a:ext cx="4572396" cy="3182388"/>
          </a:xfrm>
          <a:prstGeom prst="rect">
            <a:avLst/>
          </a:prstGeom>
        </p:spPr>
      </p:pic>
    </p:spTree>
    <p:extLst>
      <p:ext uri="{BB962C8B-B14F-4D97-AF65-F5344CB8AC3E}">
        <p14:creationId xmlns:p14="http://schemas.microsoft.com/office/powerpoint/2010/main" val="4002629028"/>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1251151" y="565552"/>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759984" y="605435"/>
            <a:ext cx="444870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1251150" y="647468"/>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3" name="Picture 2">
            <a:extLst>
              <a:ext uri="{FF2B5EF4-FFF2-40B4-BE49-F238E27FC236}">
                <a16:creationId xmlns:a16="http://schemas.microsoft.com/office/drawing/2014/main" id="{568C5A0A-BBC2-9E70-8FCB-A28DBEBD4990}"/>
              </a:ext>
            </a:extLst>
          </p:cNvPr>
          <p:cNvPicPr>
            <a:picLocks noChangeAspect="1"/>
          </p:cNvPicPr>
          <p:nvPr/>
        </p:nvPicPr>
        <p:blipFill>
          <a:blip r:embed="rId4"/>
          <a:stretch>
            <a:fillRect/>
          </a:stretch>
        </p:blipFill>
        <p:spPr>
          <a:xfrm>
            <a:off x="566928" y="2121364"/>
            <a:ext cx="11076432" cy="1932031"/>
          </a:xfrm>
          <a:prstGeom prst="rect">
            <a:avLst/>
          </a:prstGeom>
        </p:spPr>
      </p:pic>
    </p:spTree>
    <p:extLst>
      <p:ext uri="{BB962C8B-B14F-4D97-AF65-F5344CB8AC3E}">
        <p14:creationId xmlns:p14="http://schemas.microsoft.com/office/powerpoint/2010/main" val="1496338336"/>
      </p:ext>
    </p:extLst>
  </p:cSld>
  <p:clrMapOvr>
    <a:masterClrMapping/>
  </p:clrMapOvr>
  <mc:AlternateContent xmlns:mc="http://schemas.openxmlformats.org/markup-compatibility/2006">
    <mc:Choice xmlns:p14="http://schemas.microsoft.com/office/powerpoint/2010/main" Requires="p14">
      <p:transition p14:dur="10">
        <p:random/>
      </p:transition>
    </mc:Choice>
    <mc:Fallback>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553</Words>
  <Application>Microsoft Office PowerPoint</Application>
  <PresentationFormat>Widescreen</PresentationFormat>
  <Paragraphs>119</Paragraphs>
  <Slides>17</Slides>
  <Notes>13</Notes>
  <HiddenSlides>0</HiddenSlides>
  <MMClips>3</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17</vt:i4>
      </vt:variant>
    </vt:vector>
  </HeadingPairs>
  <TitlesOfParts>
    <vt:vector size="31" baseType="lpstr">
      <vt:lpstr>等线</vt:lpstr>
      <vt:lpstr>等线 Light</vt:lpstr>
      <vt:lpstr>Arial</vt:lpstr>
      <vt:lpstr>Calibri</vt:lpstr>
      <vt:lpstr>Calibri Light</vt:lpstr>
      <vt:lpstr>Cambria</vt:lpstr>
      <vt:lpstr>Times New Roman</vt:lpstr>
      <vt:lpstr>UTM Showcard</vt:lpstr>
      <vt:lpstr>1_Office 主题​​</vt:lpstr>
      <vt:lpstr>2_Office 主题​​</vt:lpstr>
      <vt:lpstr>Office 主题​​</vt:lpstr>
      <vt:lpstr>3_Office 主题​​</vt:lpstr>
      <vt:lpstr>5_Office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2023-11-17T07:04:11Z</dcterms:created>
  <dcterms:modified xsi:type="dcterms:W3CDTF">2023-11-17T07:48:06Z</dcterms:modified>
</cp:coreProperties>
</file>