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7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1A639-E79B-42F2-BFAF-97E0E2CC2523}" type="datetimeFigureOut">
              <a:rPr lang="en-US" smtClean="0"/>
              <a:t>29/12/2022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C22C6-BF8B-4776-884B-C1CDDC4E5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8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03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967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4605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3E781EE-CE52-4F2C-8677-65F31CBADC22}" type="slidenum">
              <a:rPr lang="en-US" altLang="zh-CN"/>
              <a:pPr>
                <a:spcBef>
                  <a:spcPct val="0"/>
                </a:spcBef>
              </a:pPr>
              <a:t>11</a:t>
            </a:fld>
            <a:endParaRPr lang="en-US" altLang="zh-CN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804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C67-1404-4309-AEA5-55F3D986C4DD}" type="datetimeFigureOut">
              <a:rPr lang="en-US" smtClean="0"/>
              <a:t>29/12/2022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11BE-72AA-4955-AB0D-6746F43B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C67-1404-4309-AEA5-55F3D986C4DD}" type="datetimeFigureOut">
              <a:rPr lang="en-US" smtClean="0"/>
              <a:t>29/12/2022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11BE-72AA-4955-AB0D-6746F43B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C67-1404-4309-AEA5-55F3D986C4DD}" type="datetimeFigureOut">
              <a:rPr lang="en-US" smtClean="0"/>
              <a:t>29/12/2022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11BE-72AA-4955-AB0D-6746F43B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4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C67-1404-4309-AEA5-55F3D986C4DD}" type="datetimeFigureOut">
              <a:rPr lang="en-US" smtClean="0"/>
              <a:t>29/12/2022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11BE-72AA-4955-AB0D-6746F43B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62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C67-1404-4309-AEA5-55F3D986C4DD}" type="datetimeFigureOut">
              <a:rPr lang="en-US" smtClean="0"/>
              <a:t>29/12/2022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11BE-72AA-4955-AB0D-6746F43B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9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C67-1404-4309-AEA5-55F3D986C4DD}" type="datetimeFigureOut">
              <a:rPr lang="en-US" smtClean="0"/>
              <a:t>29/12/2022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11BE-72AA-4955-AB0D-6746F43B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57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C67-1404-4309-AEA5-55F3D986C4DD}" type="datetimeFigureOut">
              <a:rPr lang="en-US" smtClean="0"/>
              <a:t>29/12/2022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11BE-72AA-4955-AB0D-6746F43B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95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C67-1404-4309-AEA5-55F3D986C4DD}" type="datetimeFigureOut">
              <a:rPr lang="en-US" smtClean="0"/>
              <a:t>29/12/2022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11BE-72AA-4955-AB0D-6746F43B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8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C67-1404-4309-AEA5-55F3D986C4DD}" type="datetimeFigureOut">
              <a:rPr lang="en-US" smtClean="0"/>
              <a:t>29/12/2022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11BE-72AA-4955-AB0D-6746F43B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5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C67-1404-4309-AEA5-55F3D986C4DD}" type="datetimeFigureOut">
              <a:rPr lang="en-US" smtClean="0"/>
              <a:t>29/12/2022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11BE-72AA-4955-AB0D-6746F43B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C67-1404-4309-AEA5-55F3D986C4DD}" type="datetimeFigureOut">
              <a:rPr lang="en-US" smtClean="0"/>
              <a:t>29/12/2022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11BE-72AA-4955-AB0D-6746F43B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2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C67-1404-4309-AEA5-55F3D986C4DD}" type="datetimeFigureOut">
              <a:rPr lang="en-US" smtClean="0"/>
              <a:t>29/12/2022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11BE-72AA-4955-AB0D-6746F43B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16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5C67-1404-4309-AEA5-55F3D986C4DD}" type="datetimeFigureOut">
              <a:rPr lang="en-US" smtClean="0"/>
              <a:t>29/12/2022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11BE-72AA-4955-AB0D-6746F43B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2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65C67-1404-4309-AEA5-55F3D986C4DD}" type="datetimeFigureOut">
              <a:rPr lang="en-US" smtClean="0"/>
              <a:t>29/12/2022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D11BE-72AA-4955-AB0D-6746F43B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3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67/23/d9/6723d98e4e6b87f61a1b0a411fe3fe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73656" y="-2473654"/>
            <a:ext cx="7128152" cy="120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8107" y="3595560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0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63" y="-154811"/>
            <a:ext cx="11548422" cy="186991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410564" y="949900"/>
            <a:ext cx="3406081" cy="49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072841" y="921536"/>
            <a:ext cx="6300246" cy="333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32486" y="1431254"/>
            <a:ext cx="5167435" cy="222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7360" y="2406332"/>
            <a:ext cx="728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bài cho biết những gì? Đề bài hỏi gì?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360" y="3106314"/>
            <a:ext cx="728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thuộc dạng toán gì?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360" y="3582731"/>
            <a:ext cx="6427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về ít hơn.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060" y="5300701"/>
            <a:ext cx="10812027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li.</a:t>
            </a:r>
            <a:endParaRPr lang="en-US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0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1-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9296" y="2981622"/>
            <a:ext cx="2789505" cy="410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325175" y="369155"/>
            <a:ext cx="5146472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kumimoji="0" lang="en-US" altLang="zh-CN" sz="4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dò</a:t>
            </a:r>
            <a:endParaRPr kumimoji="0" lang="en-US" altLang="zh-CN" sz="48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8897" y="1738749"/>
            <a:ext cx="95825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2, 3 vào vở ô li Toán.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Ôn tập về hình học và đo lường </a:t>
            </a:r>
            <a:r>
              <a:rPr lang="en-US" sz="360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(trang 99)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4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3"/>
            <a:ext cx="12192001" cy="7101659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03108" y="205566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477" y="2972902"/>
            <a:ext cx="118982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spc="10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hình học và đo lường (98)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7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29649" y="903390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84130" y="1381455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59074" y="2300822"/>
            <a:ext cx="9481150" cy="33167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  <a:buFontTx/>
              <a:buChar char="-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35460" y="0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2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96417" y="406712"/>
            <a:ext cx="12415989" cy="6249822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7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 tập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08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75779" cy="454342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2952750" y="971550"/>
            <a:ext cx="2247900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419725" y="971550"/>
            <a:ext cx="2905125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543925" y="962025"/>
            <a:ext cx="2152650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45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63"/>
          <a:stretch/>
        </p:blipFill>
        <p:spPr>
          <a:xfrm>
            <a:off x="-1" y="-202127"/>
            <a:ext cx="12175779" cy="149191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2952750" y="769424"/>
            <a:ext cx="2247900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419725" y="769424"/>
            <a:ext cx="2905125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543925" y="759899"/>
            <a:ext cx="2152650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620" y="1050813"/>
            <a:ext cx="1523401" cy="1999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3520" y="1230734"/>
            <a:ext cx="1413540" cy="2270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5977" y="1217925"/>
            <a:ext cx="944802" cy="24828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7630" y="1217925"/>
            <a:ext cx="1494105" cy="2446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4891" y="1498988"/>
            <a:ext cx="2204537" cy="13842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7461" y="3700777"/>
            <a:ext cx="215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thẳng: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0698" y="3670560"/>
            <a:ext cx="2722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gấp khúc: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2750" y="5813663"/>
            <a:ext cx="215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cong: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4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-0.00039 0.25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0.58073 0.2407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36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29023 0.22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07735 0.5354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6589 0.580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88"/>
          <a:stretch/>
        </p:blipFill>
        <p:spPr>
          <a:xfrm>
            <a:off x="671330" y="222559"/>
            <a:ext cx="11312122" cy="95172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492943" y="962526"/>
            <a:ext cx="5072514" cy="19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05466" y="4498458"/>
            <a:ext cx="8834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A, ...., ...;    ….., .…, …..; 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….., ……, …..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5"/>
          <a:stretch/>
        </p:blipFill>
        <p:spPr>
          <a:xfrm>
            <a:off x="671330" y="1174282"/>
            <a:ext cx="6673545" cy="359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7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55"/>
          <a:stretch/>
        </p:blipFill>
        <p:spPr>
          <a:xfrm>
            <a:off x="7049" y="70252"/>
            <a:ext cx="10746277" cy="933451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451635" y="868153"/>
            <a:ext cx="3968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2426694" y="868153"/>
            <a:ext cx="1606717" cy="9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0" t="15603"/>
          <a:stretch/>
        </p:blipFill>
        <p:spPr>
          <a:xfrm>
            <a:off x="0" y="1484415"/>
            <a:ext cx="8194339" cy="54055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59494" y="1349265"/>
            <a:ext cx="680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1485" y="1087655"/>
            <a:ext cx="680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7979" y="2858089"/>
            <a:ext cx="680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8490" y="2507893"/>
            <a:ext cx="680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1017" y="6366749"/>
            <a:ext cx="680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8575887">
            <a:off x="451586" y="2074322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1118005">
            <a:off x="2457809" y="1241636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165668">
            <a:off x="4982764" y="2246283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1319" y="301048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0561116">
            <a:off x="2825063" y="2716036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623506">
            <a:off x="4900831" y="290012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2431970">
            <a:off x="1714837" y="4621552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6cm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9236865">
            <a:off x="4565236" y="4440133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6cm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46869" y="2319042"/>
            <a:ext cx="4341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AHCB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48006" y="2822118"/>
            <a:ext cx="316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+ … + … = … (cm)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46869" y="3570764"/>
            <a:ext cx="3605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……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08428" y="4073271"/>
            <a:ext cx="3231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+ … + … = … (…..)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60483" y="4784815"/>
            <a:ext cx="3913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………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22042" y="5287322"/>
            <a:ext cx="3148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 = … (…..)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99527" y="1701960"/>
            <a:ext cx="1937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37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418" cy="6857766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72" y="860696"/>
            <a:ext cx="9232601" cy="17897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5784" y="2388858"/>
            <a:ext cx="728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nêu lại cách vẽ đoạn thẳng.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5784" y="3158948"/>
            <a:ext cx="728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dm = ? cm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9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224</Words>
  <Application>Microsoft Office PowerPoint</Application>
  <PresentationFormat>Widescreen</PresentationFormat>
  <Paragraphs>47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微软雅黑</vt:lpstr>
      <vt:lpstr>宋体</vt:lpstr>
      <vt:lpstr>宋体</vt:lpstr>
      <vt:lpstr>Arial</vt:lpstr>
      <vt:lpstr>Calibri</vt:lpstr>
      <vt:lpstr>Calibri Light</vt:lpstr>
      <vt:lpstr>inpin heiti</vt:lpstr>
      <vt:lpstr>Montserrat ExtraBold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21</cp:revision>
  <dcterms:created xsi:type="dcterms:W3CDTF">2021-12-27T09:56:05Z</dcterms:created>
  <dcterms:modified xsi:type="dcterms:W3CDTF">2022-12-29T07:05:30Z</dcterms:modified>
</cp:coreProperties>
</file>