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405" r:id="rId5"/>
    <p:sldId id="380" r:id="rId6"/>
    <p:sldId id="263" r:id="rId7"/>
    <p:sldId id="268" r:id="rId8"/>
    <p:sldId id="270" r:id="rId9"/>
    <p:sldId id="272" r:id="rId10"/>
    <p:sldId id="321" r:id="rId11"/>
    <p:sldId id="355" r:id="rId12"/>
    <p:sldId id="444" r:id="rId13"/>
    <p:sldId id="445" r:id="rId14"/>
    <p:sldId id="448" r:id="rId15"/>
    <p:sldId id="450" r:id="rId16"/>
    <p:sldId id="451" r:id="rId17"/>
    <p:sldId id="452" r:id="rId18"/>
    <p:sldId id="30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reat Vibes" panose="020B0604020202020204" charset="0"/>
      <p:regular r:id="rId27"/>
    </p:embeddedFont>
    <p:embeddedFont>
      <p:font typeface="Nunito Black" pitchFamily="2" charset="0"/>
      <p:bold r:id="rId28"/>
      <p:boldItalic r:id="rId29"/>
    </p:embeddedFont>
    <p:embeddedFont>
      <p:font typeface="Sigmar One" panose="020B0604020202020204" charset="0"/>
      <p:regular r:id="rId30"/>
    </p:embeddedFont>
    <p:embeddedFont>
      <p:font typeface="Sriracha" panose="020B0604020202020204" charset="-34"/>
      <p:regular r:id="rId3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CCDFD6-24A6-4819-8006-1EB7D05D3D69}">
          <p14:sldIdLst>
            <p14:sldId id="405"/>
            <p14:sldId id="380"/>
            <p14:sldId id="263"/>
            <p14:sldId id="268"/>
            <p14:sldId id="270"/>
            <p14:sldId id="272"/>
            <p14:sldId id="321"/>
            <p14:sldId id="355"/>
            <p14:sldId id="444"/>
            <p14:sldId id="445"/>
            <p14:sldId id="448"/>
            <p14:sldId id="450"/>
            <p14:sldId id="451"/>
            <p14:sldId id="452"/>
          </p14:sldIdLst>
        </p14:section>
        <p14:section name="Untitled Section" id="{E3C45DB0-CDD1-4C49-8990-6DF7C6D156F7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8000"/>
    <a:srgbClr val="FEE1E6"/>
    <a:srgbClr val="FFE6B8"/>
    <a:srgbClr val="F92D67"/>
    <a:srgbClr val="D8F7FC"/>
    <a:srgbClr val="C9EAFA"/>
    <a:srgbClr val="888078"/>
    <a:srgbClr val="DED8C7"/>
    <a:srgbClr val="F3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834" y="6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7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41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4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31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9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9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15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0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29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69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60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7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7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41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29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7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8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7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44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12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6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95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77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35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08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1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7.emf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microsoft.com/office/2007/relationships/media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590800" y="1828800"/>
            <a:ext cx="8077200" cy="215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ngày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tháng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năm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Tiếng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Việt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  <a:sym typeface="Chang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82981" y="2425350"/>
            <a:ext cx="8742219" cy="927450"/>
            <a:chOff x="1308154" y="3568825"/>
            <a:chExt cx="8562519" cy="9274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320512" y="3572945"/>
              <a:ext cx="6550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400"/>
                </a:lnSpc>
                <a:spcBef>
                  <a:spcPct val="0"/>
                </a:spcBef>
              </a:pPr>
              <a:r>
                <a:rPr lang="en-US" sz="5400" spc="-133" dirty="0">
                  <a:solidFill>
                    <a:srgbClr val="FF0000"/>
                  </a:solidFill>
                  <a:latin typeface="Sriracha"/>
                </a:rPr>
                <a:t>CON ĐƯỜNG CỦA BÉ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766A65-AB59-44B3-F82A-2DEA307661EB}"/>
                </a:ext>
              </a:extLst>
            </p:cNvPr>
            <p:cNvSpPr txBox="1"/>
            <p:nvPr/>
          </p:nvSpPr>
          <p:spPr>
            <a:xfrm>
              <a:off x="1308154" y="3568825"/>
              <a:ext cx="21952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5400" b="1" kern="0" dirty="0" err="1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Bài</a:t>
              </a:r>
              <a:r>
                <a:rPr lang="en-US" sz="5400" b="1" kern="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 28</a:t>
              </a:r>
              <a:endParaRPr lang="id-ID" sz="5400" b="1" kern="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.loigiaihay.com/picture/2022/0315/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91" y="1905000"/>
            <a:ext cx="7848600" cy="3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505691" y="1025908"/>
            <a:ext cx="3276600" cy="1546086"/>
          </a:xfrm>
          <a:prstGeom prst="cloud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Gợi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đọc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3000" y="173182"/>
            <a:ext cx="9282856" cy="91940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2: </a:t>
            </a:r>
            <a:r>
              <a:rPr lang="vi-VN" sz="2400" b="1" dirty="0">
                <a:solidFill>
                  <a:schemeClr val="bg1"/>
                </a:solidFill>
                <a:latin typeface="Nunito Black" pitchFamily="2" charset="0"/>
              </a:rPr>
              <a:t>Tìm từ được dùng để hỏi trong mỗi câu dưới đây:</a:t>
            </a:r>
            <a:endParaRPr lang="vi-VN" sz="2400" dirty="0">
              <a:solidFill>
                <a:schemeClr val="bg1"/>
              </a:solidFill>
              <a:latin typeface="Nunito Black" pitchFamily="2" charset="0"/>
            </a:endParaRP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M:</a:t>
            </a:r>
            <a:r>
              <a:rPr lang="vi-VN" sz="2400" dirty="0">
                <a:solidFill>
                  <a:schemeClr val="bg1"/>
                </a:solidFill>
                <a:latin typeface="Nunito Black" pitchFamily="2" charset="0"/>
              </a:rPr>
              <a:t> Câu a: Từ để hỏi là từ “gì”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97156" y="1480651"/>
            <a:ext cx="4051444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60465" y="2316605"/>
            <a:ext cx="3261613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“à”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03395" y="4721348"/>
            <a:ext cx="375202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mấy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3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377529" y="2667000"/>
            <a:ext cx="29718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M 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35415" y="263783"/>
            <a:ext cx="9191600" cy="202086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3: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Chuyển những câu kể dưới đây thành câu hỏi.</a:t>
            </a:r>
            <a:endParaRPr lang="vi-VN" sz="2400" dirty="0">
              <a:solidFill>
                <a:srgbClr val="002060"/>
              </a:solidFill>
              <a:latin typeface="Nunito Black" pitchFamily="2" charset="0"/>
            </a:endParaRP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2091529" y="3818278"/>
            <a:ext cx="370340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>
                <a:solidFill>
                  <a:srgbClr val="FF0000"/>
                </a:solidFill>
                <a:latin typeface="Nunito Black" pitchFamily="2" charset="0"/>
              </a:rPr>
              <a:t>(1) Nam đi học chưa?</a:t>
            </a:r>
            <a:endParaRPr lang="vi-VN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228228" y="3818278"/>
            <a:ext cx="317850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(2) Nam đi học à?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481929" y="4998359"/>
            <a:ext cx="44196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(3) Nam có đi học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4990885"/>
            <a:ext cx="414150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(4) Bao giờ Nam đi học?</a:t>
            </a:r>
          </a:p>
        </p:txBody>
      </p:sp>
    </p:spTree>
    <p:extLst>
      <p:ext uri="{BB962C8B-B14F-4D97-AF65-F5344CB8AC3E}">
        <p14:creationId xmlns:p14="http://schemas.microsoft.com/office/powerpoint/2010/main" val="3936480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h vẽ 20/11 đề tài ngày Nhà giáo Việt Nam đẹp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188251"/>
            <a:ext cx="11839398" cy="64896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4377528" y="869041"/>
            <a:ext cx="339487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752601" y="2096519"/>
            <a:ext cx="4042336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228228" y="2096519"/>
            <a:ext cx="34491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à</a:t>
            </a: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143000" y="3276600"/>
            <a:ext cx="475852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có vào lớp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3269126"/>
            <a:ext cx="454956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Bao giờ cô giáo vào lớp?</a:t>
            </a:r>
          </a:p>
        </p:txBody>
      </p:sp>
    </p:spTree>
    <p:extLst>
      <p:ext uri="{BB962C8B-B14F-4D97-AF65-F5344CB8AC3E}">
        <p14:creationId xmlns:p14="http://schemas.microsoft.com/office/powerpoint/2010/main" val="14825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340596" y="882642"/>
            <a:ext cx="50712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5666799" y="1800179"/>
            <a:ext cx="549013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846227" y="3304652"/>
            <a:ext cx="583128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sao?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07014" y="4237941"/>
            <a:ext cx="695181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có thích nghề xây dựng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495800" y="5334000"/>
            <a:ext cx="7181714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phải không?</a:t>
            </a:r>
          </a:p>
        </p:txBody>
      </p:sp>
    </p:spTree>
    <p:extLst>
      <p:ext uri="{BB962C8B-B14F-4D97-AF65-F5344CB8AC3E}">
        <p14:creationId xmlns:p14="http://schemas.microsoft.com/office/powerpoint/2010/main" val="1221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513817" y="956978"/>
            <a:ext cx="25566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2514600" y="2179099"/>
            <a:ext cx="2895599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228228" y="2096519"/>
            <a:ext cx="29919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2178881" y="3259410"/>
            <a:ext cx="34290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214373" y="3259410"/>
            <a:ext cx="3477746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Khi nào trời mưa?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3867020" y="4494909"/>
            <a:ext cx="385026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có mưa không?</a:t>
            </a:r>
          </a:p>
        </p:txBody>
      </p:sp>
    </p:spTree>
    <p:extLst>
      <p:ext uri="{BB962C8B-B14F-4D97-AF65-F5344CB8AC3E}">
        <p14:creationId xmlns:p14="http://schemas.microsoft.com/office/powerpoint/2010/main" val="7845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011165" y="304800"/>
            <a:ext cx="5195888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304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69493" y="777075"/>
            <a:ext cx="733190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201400" cy="1468344"/>
            <a:chOff x="609600" y="3935022"/>
            <a:chExt cx="112014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371600" y="4281305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Xưởng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04098" y="3332202"/>
            <a:ext cx="15228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38600" y="767396"/>
            <a:ext cx="6629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lười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225786" cy="1646551"/>
            <a:chOff x="537589" y="5248510"/>
            <a:chExt cx="11225786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323975" y="5739507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6558111" y="1590866"/>
            <a:ext cx="451280" cy="566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014046" y="3269065"/>
            <a:ext cx="451280" cy="5666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150698"/>
            <a:ext cx="10553886" cy="6486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860293"/>
            <a:ext cx="3617925" cy="39977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21024" y="55446"/>
            <a:ext cx="1270976" cy="1282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75965" y="4430058"/>
            <a:ext cx="3716035" cy="2485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3998285" y="2242392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3</a:t>
            </a:r>
          </a:p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Luyện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từ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và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câu</a:t>
            </a:r>
            <a:endParaRPr lang="en-US" sz="4000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279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loigiaihay.com/picture/2022/0315/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34" y="1273504"/>
            <a:ext cx="8334766" cy="51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8991600" y="2743200"/>
            <a:ext cx="3048000" cy="2483108"/>
          </a:xfrm>
          <a:prstGeom prst="cloud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Gợi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dựa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mẫu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ngữ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điền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bảng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Tìm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từ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ngữ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phù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với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cột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bảng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547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phù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bảng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8" y="1295400"/>
            <a:ext cx="8625212" cy="5227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607885" y="3886200"/>
            <a:ext cx="1411915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sĩ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419600" y="5486400"/>
            <a:ext cx="1887058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391891" y="4756993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Thầy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719953" y="4724400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993444" y="5451765"/>
            <a:ext cx="192195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defTabSz="609539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trọt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chăn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nuôi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13662</TotalTime>
  <Words>472</Words>
  <Application>Microsoft Office PowerPoint</Application>
  <PresentationFormat>Widescreen</PresentationFormat>
  <Paragraphs>64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Chango</vt:lpstr>
      <vt:lpstr>Arial-Rounded</vt:lpstr>
      <vt:lpstr>Nunito Black</vt:lpstr>
      <vt:lpstr>Great Vibes</vt:lpstr>
      <vt:lpstr>Sriracha</vt:lpstr>
      <vt:lpstr>Sigmar One</vt:lpstr>
      <vt:lpstr>Calibri</vt:lpstr>
      <vt:lpstr>iCiel Cadena</vt:lpstr>
      <vt:lpstr>Arial</vt:lpstr>
      <vt:lpstr>Calibri Light</vt:lpstr>
      <vt:lpstr>#9Slide02 Noi dung dai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Administrator</cp:lastModifiedBy>
  <cp:revision>159</cp:revision>
  <dcterms:created xsi:type="dcterms:W3CDTF">2006-08-16T00:00:00Z</dcterms:created>
  <dcterms:modified xsi:type="dcterms:W3CDTF">2022-12-09T06:08:47Z</dcterms:modified>
  <dc:identifier>DAFDiO2oNAs</dc:identifier>
</cp:coreProperties>
</file>