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4" r:id="rId4"/>
    <p:sldId id="271" r:id="rId5"/>
    <p:sldId id="260" r:id="rId6"/>
    <p:sldId id="261" r:id="rId7"/>
    <p:sldId id="262" r:id="rId8"/>
    <p:sldId id="263" r:id="rId9"/>
    <p:sldId id="264" r:id="rId10"/>
    <p:sldId id="265" r:id="rId11"/>
    <p:sldId id="266" r:id="rId12"/>
    <p:sldId id="267" r:id="rId13"/>
    <p:sldId id="268" r:id="rId14"/>
    <p:sldId id="269"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0B75C-6A8C-4FFE-B35B-A253F20E62B9}"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287016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0B75C-6A8C-4FFE-B35B-A253F20E62B9}"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419748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0B75C-6A8C-4FFE-B35B-A253F20E62B9}"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363591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31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0B75C-6A8C-4FFE-B35B-A253F20E62B9}"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265600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0B75C-6A8C-4FFE-B35B-A253F20E62B9}"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398401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0B75C-6A8C-4FFE-B35B-A253F20E62B9}"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108404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0B75C-6A8C-4FFE-B35B-A253F20E62B9}"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54483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0B75C-6A8C-4FFE-B35B-A253F20E62B9}"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93792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0B75C-6A8C-4FFE-B35B-A253F20E62B9}"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368513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0B75C-6A8C-4FFE-B35B-A253F20E62B9}"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412013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0B75C-6A8C-4FFE-B35B-A253F20E62B9}"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672840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0B75C-6A8C-4FFE-B35B-A253F20E62B9}" type="datetimeFigureOut">
              <a:rPr lang="en-US" smtClean="0"/>
              <a:t>12/13/2022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3CE4D-A35E-4D1A-9351-7871B00B7CFC}" type="slidenum">
              <a:rPr lang="en-US" smtClean="0"/>
              <a:t>‹#›</a:t>
            </a:fld>
            <a:endParaRPr lang="en-US"/>
          </a:p>
        </p:txBody>
      </p:sp>
    </p:spTree>
    <p:extLst>
      <p:ext uri="{BB962C8B-B14F-4D97-AF65-F5344CB8AC3E}">
        <p14:creationId xmlns:p14="http://schemas.microsoft.com/office/powerpoint/2010/main" val="4251712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a16="http://schemas.microsoft.com/office/drawing/2014/main" xmlns="" id="{8323581E-9856-ACB1-55AC-0DD27AA1F194}"/>
              </a:ext>
            </a:extLst>
          </p:cNvPr>
          <p:cNvGrpSpPr/>
          <p:nvPr/>
        </p:nvGrpSpPr>
        <p:grpSpPr>
          <a:xfrm>
            <a:off x="3108440" y="1547574"/>
            <a:ext cx="6035560" cy="1305312"/>
            <a:chOff x="5395119" y="3904156"/>
            <a:chExt cx="7750289" cy="1508760"/>
          </a:xfrm>
        </p:grpSpPr>
        <p:sp>
          <p:nvSpPr>
            <p:cNvPr id="10" name="Rectangle: Rounded Corners 8">
              <a:extLst>
                <a:ext uri="{FF2B5EF4-FFF2-40B4-BE49-F238E27FC236}">
                  <a16:creationId xmlns:a16="http://schemas.microsoft.com/office/drawing/2014/main" xmlns=""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xmlns=""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a16="http://schemas.microsoft.com/office/drawing/2014/main" xmlns="" id="{0C945CCD-B735-91CA-F486-32899F0965E0}"/>
              </a:ext>
            </a:extLst>
          </p:cNvPr>
          <p:cNvGrpSpPr/>
          <p:nvPr/>
        </p:nvGrpSpPr>
        <p:grpSpPr>
          <a:xfrm>
            <a:off x="0" y="-53065"/>
            <a:ext cx="9144000" cy="1966549"/>
            <a:chOff x="-198120" y="-1143000"/>
            <a:chExt cx="12694920" cy="3657600"/>
          </a:xfrm>
        </p:grpSpPr>
        <p:sp>
          <p:nvSpPr>
            <p:cNvPr id="4" name="Rectangle 12">
              <a:extLst>
                <a:ext uri="{FF2B5EF4-FFF2-40B4-BE49-F238E27FC236}">
                  <a16:creationId xmlns:a16="http://schemas.microsoft.com/office/drawing/2014/main" xmlns=""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a16="http://schemas.microsoft.com/office/drawing/2014/main" xmlns=""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a16="http://schemas.microsoft.com/office/drawing/2014/main" xmlns=""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a16="http://schemas.microsoft.com/office/drawing/2014/main" xmlns=""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4953000"/>
            <a:ext cx="7079809" cy="2066177"/>
          </a:xfrm>
          <a:prstGeom prst="rect">
            <a:avLst/>
          </a:prstGeom>
        </p:spPr>
      </p:pic>
      <p:pic>
        <p:nvPicPr>
          <p:cNvPr id="8" name="Picture 2">
            <a:extLst>
              <a:ext uri="{FF2B5EF4-FFF2-40B4-BE49-F238E27FC236}">
                <a16:creationId xmlns:a16="http://schemas.microsoft.com/office/drawing/2014/main" xmlns=""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3139" y="4161711"/>
            <a:ext cx="1978563" cy="2692629"/>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a16="http://schemas.microsoft.com/office/drawing/2014/main" xmlns="" id="{5A8348B3-CB2D-E2EF-972D-EB623E0AF026}"/>
              </a:ext>
            </a:extLst>
          </p:cNvPr>
          <p:cNvSpPr txBox="1"/>
          <p:nvPr/>
        </p:nvSpPr>
        <p:spPr>
          <a:xfrm>
            <a:off x="2438400" y="1832683"/>
            <a:ext cx="7314168" cy="615535"/>
          </a:xfrm>
          <a:prstGeom prst="rect">
            <a:avLst/>
          </a:prstGeom>
          <a:noFill/>
        </p:spPr>
        <p:txBody>
          <a:bodyPr wrap="square" lIns="91422" tIns="45711" rIns="91422" bIns="45711" rtlCol="0">
            <a:spAutoFit/>
          </a:bodyPr>
          <a:lstStyle/>
          <a:p>
            <a:pPr algn="ctr"/>
            <a:r>
              <a:rPr lang="en-US" sz="34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a:solidFill>
                  <a:schemeClr val="accent2">
                    <a:lumMod val="75000"/>
                  </a:schemeClr>
                </a:solidFill>
                <a:latin typeface="Times New Roman" pitchFamily="18" charset="0"/>
                <a:ea typeface="Arial-Rounded" panose="020B0500000000000000" pitchFamily="34" charset="0"/>
                <a:cs typeface="Times New Roman" pitchFamily="18" charset="0"/>
              </a:rPr>
              <a:t>bài</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Giữ</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lời</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hứa</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tiết</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2</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a:t>
            </a:r>
            <a:endPar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 xmlns:a16="http://schemas.microsoft.com/office/drawing/2014/main" id="{6DC882CD-F5C9-CB7F-C1D8-8794B4476DB3}"/>
              </a:ext>
            </a:extLst>
          </p:cNvPr>
          <p:cNvSpPr txBox="1"/>
          <p:nvPr/>
        </p:nvSpPr>
        <p:spPr>
          <a:xfrm>
            <a:off x="119952" y="-18954"/>
            <a:ext cx="9024048" cy="1338810"/>
          </a:xfrm>
          <a:prstGeom prst="rect">
            <a:avLst/>
          </a:prstGeom>
          <a:noFill/>
        </p:spPr>
        <p:txBody>
          <a:bodyPr wrap="square" lIns="91422" tIns="45711" rIns="91422" bIns="4571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9">
              <a:spcBef>
                <a:spcPts val="600"/>
              </a:spcBef>
              <a:defRPr/>
            </a:pPr>
            <a:r>
              <a:rPr lang="vi-VN" altLang="en-US" sz="3800" b="1" i="1" dirty="0">
                <a:solidFill>
                  <a:srgbClr val="002060"/>
                </a:solidFill>
                <a:latin typeface="+mj-lt"/>
                <a:cs typeface="Times New Roman" panose="02020603050405020304" pitchFamily="18" charset="0"/>
              </a:rPr>
              <a:t>TRƯỜNG TIỂU HỌC ÁI MỘ A</a:t>
            </a:r>
          </a:p>
          <a:p>
            <a:pPr algn="ctr" defTabSz="914219">
              <a:spcBef>
                <a:spcPts val="600"/>
              </a:spcBef>
              <a:defRPr/>
            </a:pPr>
            <a:r>
              <a:rPr lang="vi-VN" altLang="en-US" sz="3800" b="1" i="1" dirty="0">
                <a:solidFill>
                  <a:srgbClr val="002060"/>
                </a:solidFill>
                <a:latin typeface="+mj-lt"/>
                <a:cs typeface="Times New Roman" panose="02020603050405020304" pitchFamily="18" charset="0"/>
              </a:rPr>
              <a:t>Bài giảng điện tử </a:t>
            </a:r>
            <a:r>
              <a:rPr lang="en-US" altLang="en-US" sz="3800" b="1" i="1" dirty="0" err="1" smtClean="0">
                <a:solidFill>
                  <a:srgbClr val="002060"/>
                </a:solidFill>
                <a:latin typeface="Times New Roman" pitchFamily="18" charset="0"/>
                <a:cs typeface="Times New Roman" pitchFamily="18" charset="0"/>
              </a:rPr>
              <a:t>Đạo</a:t>
            </a:r>
            <a:r>
              <a:rPr lang="en-US" altLang="en-US" sz="3800" b="1" i="1" dirty="0" smtClean="0">
                <a:solidFill>
                  <a:srgbClr val="002060"/>
                </a:solidFill>
                <a:latin typeface="Times New Roman" pitchFamily="18" charset="0"/>
                <a:cs typeface="Times New Roman" pitchFamily="18" charset="0"/>
              </a:rPr>
              <a:t> </a:t>
            </a:r>
            <a:r>
              <a:rPr lang="en-US" altLang="en-US" sz="3800" b="1" i="1" dirty="0" err="1" smtClean="0">
                <a:solidFill>
                  <a:srgbClr val="002060"/>
                </a:solidFill>
                <a:latin typeface="Times New Roman" pitchFamily="18" charset="0"/>
                <a:cs typeface="Times New Roman" pitchFamily="18" charset="0"/>
              </a:rPr>
              <a:t>đức</a:t>
            </a:r>
            <a:r>
              <a:rPr lang="en-US" altLang="en-US" sz="3800" b="1" i="1" dirty="0" smtClean="0">
                <a:solidFill>
                  <a:srgbClr val="002060"/>
                </a:solidFill>
                <a:latin typeface="Times New Roman" pitchFamily="18" charset="0"/>
                <a:cs typeface="Times New Roman" pitchFamily="18" charset="0"/>
              </a:rPr>
              <a:t> </a:t>
            </a:r>
            <a:r>
              <a:rPr lang="en-US" altLang="en-US" sz="3800" b="1" i="1" dirty="0" err="1" smtClean="0">
                <a:solidFill>
                  <a:srgbClr val="002060"/>
                </a:solidFill>
                <a:latin typeface="Times New Roman" pitchFamily="18" charset="0"/>
                <a:cs typeface="Times New Roman" pitchFamily="18" charset="0"/>
              </a:rPr>
              <a:t>lớp</a:t>
            </a:r>
            <a:r>
              <a:rPr lang="en-US" altLang="en-US" sz="3800" b="1" i="1" dirty="0" smtClean="0">
                <a:solidFill>
                  <a:srgbClr val="002060"/>
                </a:solidFill>
                <a:latin typeface="Times New Roman" pitchFamily="18" charset="0"/>
                <a:cs typeface="Times New Roman" pitchFamily="18" charset="0"/>
              </a:rPr>
              <a:t> </a:t>
            </a:r>
            <a:r>
              <a:rPr lang="en-US" altLang="en-US" sz="3800" b="1" i="1" dirty="0">
                <a:solidFill>
                  <a:srgbClr val="002060"/>
                </a:solidFill>
                <a:latin typeface="Times New Roman" pitchFamily="18" charset="0"/>
                <a:cs typeface="Times New Roman" pitchFamily="18" charset="0"/>
              </a:rPr>
              <a:t>3 </a:t>
            </a:r>
            <a:endParaRPr lang="en-US" altLang="en-US" sz="3800" b="1" i="1" dirty="0">
              <a:solidFill>
                <a:srgbClr val="002060"/>
              </a:solidFill>
              <a:latin typeface="+mj-lt"/>
              <a:cs typeface="Times New Roman" panose="02020603050405020304" pitchFamily="18" charset="0"/>
            </a:endParaRPr>
          </a:p>
        </p:txBody>
      </p:sp>
      <p:pic>
        <p:nvPicPr>
          <p:cNvPr id="16" name="Picture 15"/>
          <p:cNvPicPr>
            <a:picLocks noChangeAspect="1"/>
          </p:cNvPicPr>
          <p:nvPr/>
        </p:nvPicPr>
        <p:blipFill rotWithShape="1">
          <a:blip r:embed="rId5"/>
          <a:srcRect b="22064"/>
          <a:stretch/>
        </p:blipFill>
        <p:spPr>
          <a:xfrm>
            <a:off x="13855" y="1592425"/>
            <a:ext cx="3227122" cy="1260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027680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9144001" cy="68718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FF546CBF-4E08-3BAC-E9FE-E3D3E99057AE}"/>
              </a:ext>
            </a:extLst>
          </p:cNvPr>
          <p:cNvSpPr txBox="1"/>
          <p:nvPr/>
        </p:nvSpPr>
        <p:spPr>
          <a:xfrm>
            <a:off x="1298191" y="1828801"/>
            <a:ext cx="58455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smtClean="0">
                <a:solidFill>
                  <a:srgbClr val="0070C0"/>
                </a:solidFill>
                <a:latin typeface="Times New Roman" pitchFamily="18" charset="0"/>
                <a:cs typeface="Times New Roman" pitchFamily="18" charset="0"/>
              </a:rPr>
              <a:t>Thực</a:t>
            </a:r>
            <a:r>
              <a:rPr lang="en-US" sz="4800" b="1" dirty="0" smtClean="0">
                <a:solidFill>
                  <a:srgbClr val="0070C0"/>
                </a:solidFill>
                <a:latin typeface="Times New Roman" pitchFamily="18" charset="0"/>
                <a:cs typeface="Times New Roman" pitchFamily="18" charset="0"/>
              </a:rPr>
              <a:t> </a:t>
            </a:r>
            <a:r>
              <a:rPr lang="en-US" sz="4800" b="1" dirty="0" err="1" smtClean="0">
                <a:solidFill>
                  <a:srgbClr val="0070C0"/>
                </a:solidFill>
                <a:latin typeface="Times New Roman" pitchFamily="18" charset="0"/>
                <a:cs typeface="Times New Roman" pitchFamily="18" charset="0"/>
              </a:rPr>
              <a:t>hành</a:t>
            </a:r>
            <a:endParaRPr kumimoji="0" lang="en-US" sz="4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5" name="Rectangle 4"/>
          <p:cNvSpPr/>
          <p:nvPr/>
        </p:nvSpPr>
        <p:spPr>
          <a:xfrm>
            <a:off x="1018325" y="2782670"/>
            <a:ext cx="8553450" cy="646331"/>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Thảo</a:t>
            </a:r>
            <a:r>
              <a:rPr kumimoji="0" lang="en-US" sz="3600" b="1" i="0" u="none" strike="noStrike" kern="1200" cap="none" spc="0" normalizeH="0" baseline="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baseline="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luận</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về</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các</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cách</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để</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giữ</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lời</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hứa</a:t>
            </a:r>
            <a:endParaRPr kumimoji="0" lang="en-US" sz="36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endParaRPr>
          </a:p>
        </p:txBody>
      </p:sp>
    </p:spTree>
    <p:extLst>
      <p:ext uri="{BB962C8B-B14F-4D97-AF65-F5344CB8AC3E}">
        <p14:creationId xmlns:p14="http://schemas.microsoft.com/office/powerpoint/2010/main" val="332533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0" y="1282"/>
            <a:ext cx="9143990" cy="6856718"/>
          </a:xfrm>
          <a:prstGeom prst="rect">
            <a:avLst/>
          </a:prstGeom>
        </p:spPr>
      </p:pic>
      <p:sp>
        <p:nvSpPr>
          <p:cNvPr id="2" name="Rectangle 1"/>
          <p:cNvSpPr/>
          <p:nvPr/>
        </p:nvSpPr>
        <p:spPr>
          <a:xfrm>
            <a:off x="928194" y="339430"/>
            <a:ext cx="7530006" cy="584775"/>
          </a:xfrm>
          <a:prstGeom prst="rect">
            <a:avLst/>
          </a:prstGeom>
        </p:spPr>
        <p:txBody>
          <a:bodyPr wrap="square">
            <a:spAutoFit/>
          </a:bodyPr>
          <a:lstStyle/>
          <a:p>
            <a:r>
              <a:rPr lang="en-US" sz="3200" b="1" dirty="0" err="1" smtClean="0">
                <a:solidFill>
                  <a:srgbClr val="00B050"/>
                </a:solidFill>
                <a:latin typeface="Times New Roman" pitchFamily="18" charset="0"/>
                <a:cs typeface="Times New Roman" pitchFamily="18" charset="0"/>
              </a:rPr>
              <a:t>Thảo</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luận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làm</a:t>
            </a:r>
            <a:r>
              <a:rPr lang="en-US" sz="3200" b="1" dirty="0" smtClean="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thế</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nào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để</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giữ</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lời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hứa</a:t>
            </a:r>
            <a:r>
              <a:rPr lang="en-US" sz="3200" b="1" dirty="0">
                <a:solidFill>
                  <a:srgbClr val="00B050"/>
                </a:solidFill>
                <a:latin typeface="Times New Roman" pitchFamily="18" charset="0"/>
                <a:cs typeface="Times New Roman" pitchFamily="18" charset="0"/>
              </a:rPr>
              <a:t>?</a:t>
            </a:r>
          </a:p>
        </p:txBody>
      </p:sp>
      <p:pic>
        <p:nvPicPr>
          <p:cNvPr id="5" name="Picture 4"/>
          <p:cNvPicPr>
            <a:picLocks noChangeAspect="1"/>
          </p:cNvPicPr>
          <p:nvPr/>
        </p:nvPicPr>
        <p:blipFill>
          <a:blip r:embed="rId3"/>
          <a:stretch>
            <a:fillRect/>
          </a:stretch>
        </p:blipFill>
        <p:spPr>
          <a:xfrm>
            <a:off x="249785" y="1253839"/>
            <a:ext cx="7979815" cy="5417014"/>
          </a:xfrm>
          <a:prstGeom prst="rect">
            <a:avLst/>
          </a:prstGeom>
          <a:ln>
            <a:noFill/>
          </a:ln>
          <a:effectLst>
            <a:softEdge rad="112500"/>
          </a:effectLst>
        </p:spPr>
      </p:pic>
      <p:pic>
        <p:nvPicPr>
          <p:cNvPr id="7" name="Picture 6" descr="A picture containing clipart&#10;&#10;Description automatically generated">
            <a:extLst>
              <a:ext uri="{FF2B5EF4-FFF2-40B4-BE49-F238E27FC236}">
                <a16:creationId xmlns="" xmlns:a16="http://schemas.microsoft.com/office/drawing/2014/main" id="{7BAAB50E-1425-F429-67EF-8F7936DBD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738781" y="4110798"/>
            <a:ext cx="2310907" cy="2560055"/>
          </a:xfrm>
          <a:prstGeom prst="rect">
            <a:avLst/>
          </a:prstGeom>
        </p:spPr>
      </p:pic>
      <p:sp>
        <p:nvSpPr>
          <p:cNvPr id="8" name="TextBox 7">
            <a:extLst>
              <a:ext uri="{FF2B5EF4-FFF2-40B4-BE49-F238E27FC236}">
                <a16:creationId xmlns="" xmlns:a16="http://schemas.microsoft.com/office/drawing/2014/main" id="{BFB8A126-31B1-C7E5-FAE1-8866E0C5C3B3}"/>
              </a:ext>
            </a:extLst>
          </p:cNvPr>
          <p:cNvSpPr txBox="1"/>
          <p:nvPr/>
        </p:nvSpPr>
        <p:spPr>
          <a:xfrm>
            <a:off x="6248818" y="3395845"/>
            <a:ext cx="1694513" cy="1532334"/>
          </a:xfrm>
          <a:prstGeom prst="roundRect">
            <a:avLst/>
          </a:prstGeom>
          <a:solidFill>
            <a:srgbClr val="FFFFCC"/>
          </a:solidFill>
          <a:ln w="28575">
            <a:solidFill>
              <a:srgbClr val="217875"/>
            </a:solidFill>
            <a:prstDash val="sysDash"/>
          </a:ln>
        </p:spPr>
        <p:txBody>
          <a:bodyPr wrap="square">
            <a:spAutoFit/>
          </a:bodyPr>
          <a:lstStyle/>
          <a:p>
            <a:pPr lvl="0" algn="ctr"/>
            <a:r>
              <a:rPr lang="en-US" sz="2800" b="1" dirty="0" err="1" smtClean="0">
                <a:solidFill>
                  <a:srgbClr val="002060"/>
                </a:solidFill>
                <a:latin typeface="Open Sans" panose="020B0606030504020204" pitchFamily="34" charset="0"/>
                <a:ea typeface="Open Sans" panose="020B0606030504020204" pitchFamily="34" charset="0"/>
                <a:cs typeface="Open Sans" panose="020B0606030504020204" pitchFamily="34" charset="0"/>
              </a:rPr>
              <a:t>Thảo</a:t>
            </a:r>
            <a:r>
              <a:rPr lang="en-US" sz="2800"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smtClean="0">
                <a:solidFill>
                  <a:srgbClr val="002060"/>
                </a:solidFill>
                <a:latin typeface="Open Sans" panose="020B0606030504020204" pitchFamily="34" charset="0"/>
                <a:ea typeface="Open Sans" panose="020B0606030504020204" pitchFamily="34" charset="0"/>
                <a:cs typeface="Open Sans" panose="020B0606030504020204" pitchFamily="34" charset="0"/>
              </a:rPr>
              <a:t>luận</a:t>
            </a:r>
            <a:r>
              <a:rPr lang="en-US" sz="2800"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smtClean="0">
                <a:solidFill>
                  <a:srgbClr val="002060"/>
                </a:solidFill>
                <a:latin typeface="Open Sans" panose="020B0606030504020204" pitchFamily="34" charset="0"/>
                <a:ea typeface="Open Sans" panose="020B0606030504020204" pitchFamily="34" charset="0"/>
                <a:cs typeface="Open Sans" panose="020B0606030504020204" pitchFamily="34" charset="0"/>
              </a:rPr>
              <a:t>nhóm</a:t>
            </a:r>
            <a:endParaRPr kumimoji="0" lang="en-US" sz="28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p:cNvGrpSpPr/>
          <p:nvPr/>
        </p:nvGrpSpPr>
        <p:grpSpPr>
          <a:xfrm>
            <a:off x="249785" y="282708"/>
            <a:ext cx="678409" cy="971131"/>
            <a:chOff x="2753053" y="374549"/>
            <a:chExt cx="779855" cy="707886"/>
          </a:xfrm>
        </p:grpSpPr>
        <p:sp>
          <p:nvSpPr>
            <p:cNvPr id="10" name="Oval 9"/>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2874542" y="374549"/>
              <a:ext cx="503241"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Nunito Black" pitchFamily="2" charset="0"/>
                  <a:ea typeface="+mn-ea"/>
                  <a:cs typeface="+mn-cs"/>
                </a:rPr>
                <a:t>3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0587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 y="-152400"/>
            <a:ext cx="9143990" cy="6856718"/>
          </a:xfrm>
          <a:prstGeom prst="rect">
            <a:avLst/>
          </a:prstGeom>
        </p:spPr>
      </p:pic>
      <p:pic>
        <p:nvPicPr>
          <p:cNvPr id="9" name="Picture 8"/>
          <p:cNvPicPr>
            <a:picLocks noChangeAspect="1"/>
          </p:cNvPicPr>
          <p:nvPr/>
        </p:nvPicPr>
        <p:blipFill rotWithShape="1">
          <a:blip r:embed="rId3"/>
          <a:srcRect b="4824"/>
          <a:stretch/>
        </p:blipFill>
        <p:spPr>
          <a:xfrm>
            <a:off x="7029451" y="4343400"/>
            <a:ext cx="1793081" cy="2246570"/>
          </a:xfrm>
          <a:prstGeom prst="rect">
            <a:avLst/>
          </a:prstGeom>
        </p:spPr>
      </p:pic>
      <p:grpSp>
        <p:nvGrpSpPr>
          <p:cNvPr id="13" name="Group 12"/>
          <p:cNvGrpSpPr/>
          <p:nvPr/>
        </p:nvGrpSpPr>
        <p:grpSpPr>
          <a:xfrm>
            <a:off x="1066800" y="1348677"/>
            <a:ext cx="6991350" cy="2766124"/>
            <a:chOff x="2057400" y="1348675"/>
            <a:chExt cx="8686800" cy="2461325"/>
          </a:xfrm>
        </p:grpSpPr>
        <p:sp>
          <p:nvSpPr>
            <p:cNvPr id="11" name="Rounded Rectangular Callout 10"/>
            <p:cNvSpPr/>
            <p:nvPr/>
          </p:nvSpPr>
          <p:spPr>
            <a:xfrm>
              <a:off x="2057400" y="1348675"/>
              <a:ext cx="8686800" cy="2461325"/>
            </a:xfrm>
            <a:prstGeom prst="wedgeRoundRectCallout">
              <a:avLst>
                <a:gd name="adj1" fmla="val 40702"/>
                <a:gd name="adj2" fmla="val 82394"/>
                <a:gd name="adj3" fmla="val 16667"/>
              </a:avLst>
            </a:prstGeom>
            <a:solidFill>
              <a:schemeClr val="accent1">
                <a:lumMod val="20000"/>
                <a:lumOff val="80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09800" y="1676400"/>
              <a:ext cx="8534400" cy="1485476"/>
            </a:xfrm>
            <a:prstGeom prst="rect">
              <a:avLst/>
            </a:prstGeom>
            <a:ln>
              <a:noFill/>
            </a:ln>
          </p:spPr>
          <p:txBody>
            <a:bodyPr wrap="square">
              <a:spAutoFit/>
            </a:bodyPr>
            <a:lstStyle/>
            <a:p>
              <a:pPr lvl="0" algn="just"/>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en-US" sz="2800" b="1" dirty="0" smtClean="0">
                  <a:latin typeface="Open Sans" panose="020B0606030504020204" pitchFamily="34" charset="0"/>
                  <a:ea typeface="Open Sans" panose="020B0606030504020204" pitchFamily="34" charset="0"/>
                  <a:cs typeface="Open Sans" panose="020B0606030504020204" pitchFamily="34" charset="0"/>
                </a:rPr>
                <a:t>   </a:t>
              </a:r>
              <a:r>
                <a:rPr lang="vi-VN" sz="2800" b="1" dirty="0" smtClean="0">
                  <a:solidFill>
                    <a:srgbClr val="0070C0"/>
                  </a:solidFill>
                  <a:latin typeface="Times New Roman" pitchFamily="18" charset="0"/>
                  <a:ea typeface="Open Sans" panose="020B0606030504020204" pitchFamily="34" charset="0"/>
                  <a:cs typeface="Times New Roman" pitchFamily="18" charset="0"/>
                </a:rPr>
                <a:t>Những </a:t>
              </a:r>
              <a:r>
                <a:rPr lang="vi-VN" sz="2800" b="1" dirty="0">
                  <a:solidFill>
                    <a:srgbClr val="0070C0"/>
                  </a:solidFill>
                  <a:latin typeface="Times New Roman" pitchFamily="18" charset="0"/>
                  <a:ea typeface="Open Sans" panose="020B0606030504020204" pitchFamily="34" charset="0"/>
                  <a:cs typeface="Times New Roman" pitchFamily="18" charset="0"/>
                </a:rPr>
                <a:t>điều em nên làm để giữ đúng lời hứa: đúng hẹn, chỉ hứa những điều trong khả năng của mình có thể thực hiện được, cần có trách nhiệm với lời hứa của mình.</a:t>
              </a:r>
              <a:endParaRPr kumimoji="0" lang="en-US" sz="2800" b="1" i="0" u="none" strike="noStrike" kern="1200" cap="none" spc="0" normalizeH="0" baseline="0" noProof="0" dirty="0">
                <a:ln>
                  <a:noFill/>
                </a:ln>
                <a:solidFill>
                  <a:srgbClr val="0070C0"/>
                </a:solidFill>
                <a:effectLst/>
                <a:uLnTx/>
                <a:uFillTx/>
                <a:latin typeface="Times New Roman" pitchFamily="18" charset="0"/>
                <a:ea typeface="Open Sans" panose="020B0606030504020204" pitchFamily="34" charset="0"/>
                <a:cs typeface="Times New Roman" pitchFamily="18" charset="0"/>
              </a:endParaRPr>
            </a:p>
          </p:txBody>
        </p:sp>
      </p:grpSp>
    </p:spTree>
    <p:extLst>
      <p:ext uri="{BB962C8B-B14F-4D97-AF65-F5344CB8AC3E}">
        <p14:creationId xmlns:p14="http://schemas.microsoft.com/office/powerpoint/2010/main" val="38115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 y="-152400"/>
            <a:ext cx="9143990" cy="6856718"/>
          </a:xfrm>
          <a:prstGeom prst="rect">
            <a:avLst/>
          </a:prstGeom>
        </p:spPr>
      </p:pic>
      <p:pic>
        <p:nvPicPr>
          <p:cNvPr id="9" name="Picture 8"/>
          <p:cNvPicPr>
            <a:picLocks noChangeAspect="1"/>
          </p:cNvPicPr>
          <p:nvPr/>
        </p:nvPicPr>
        <p:blipFill rotWithShape="1">
          <a:blip r:embed="rId3"/>
          <a:srcRect b="4824"/>
          <a:stretch/>
        </p:blipFill>
        <p:spPr>
          <a:xfrm>
            <a:off x="7029451" y="4343400"/>
            <a:ext cx="1793081" cy="2246570"/>
          </a:xfrm>
          <a:prstGeom prst="rect">
            <a:avLst/>
          </a:prstGeom>
        </p:spPr>
      </p:pic>
      <p:grpSp>
        <p:nvGrpSpPr>
          <p:cNvPr id="13" name="Group 12"/>
          <p:cNvGrpSpPr/>
          <p:nvPr/>
        </p:nvGrpSpPr>
        <p:grpSpPr>
          <a:xfrm>
            <a:off x="838200" y="1348676"/>
            <a:ext cx="7219950" cy="2461325"/>
            <a:chOff x="2057400" y="1348675"/>
            <a:chExt cx="8686800" cy="2461325"/>
          </a:xfrm>
          <a:solidFill>
            <a:schemeClr val="accent6">
              <a:lumMod val="20000"/>
              <a:lumOff val="80000"/>
            </a:schemeClr>
          </a:solidFill>
        </p:grpSpPr>
        <p:sp>
          <p:nvSpPr>
            <p:cNvPr id="11" name="Rounded Rectangular Callout 10"/>
            <p:cNvSpPr/>
            <p:nvPr/>
          </p:nvSpPr>
          <p:spPr>
            <a:xfrm>
              <a:off x="2057400" y="1348675"/>
              <a:ext cx="8686800" cy="2461325"/>
            </a:xfrm>
            <a:prstGeom prst="wedgeRoundRectCallout">
              <a:avLst>
                <a:gd name="adj1" fmla="val 40702"/>
                <a:gd name="adj2" fmla="val 82394"/>
                <a:gd name="adj3" fmla="val 16667"/>
              </a:avLst>
            </a:prstGeom>
            <a:grp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2209800" y="1676400"/>
              <a:ext cx="8534400" cy="1815882"/>
            </a:xfrm>
            <a:prstGeom prst="rect">
              <a:avLst/>
            </a:prstGeom>
            <a:grpFill/>
            <a:ln>
              <a:noFill/>
            </a:ln>
          </p:spPr>
          <p:txBody>
            <a:bodyPr wrap="square">
              <a:spAutoFit/>
            </a:bodyPr>
            <a:lstStyle/>
            <a:p>
              <a:pPr lvl="0" algn="just"/>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vi-VN" sz="2800" b="1" dirty="0" smtClean="0">
                  <a:solidFill>
                    <a:srgbClr val="FF0000"/>
                  </a:solidFill>
                  <a:latin typeface="Times New Roman" pitchFamily="18" charset="0"/>
                  <a:cs typeface="Times New Roman" pitchFamily="18" charset="0"/>
                </a:rPr>
                <a:t>Những </a:t>
              </a:r>
              <a:r>
                <a:rPr lang="vi-VN" sz="2800" b="1" dirty="0">
                  <a:solidFill>
                    <a:srgbClr val="FF0000"/>
                  </a:solidFill>
                  <a:latin typeface="Times New Roman" pitchFamily="18" charset="0"/>
                  <a:cs typeface="Times New Roman" pitchFamily="18" charset="0"/>
                </a:rPr>
                <a:t>điều em nên tránh khi hứa với người khác: sai hứa, hứa những điều mà mình không có khả năng thực hiện, hứa suông mà không làm.</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Open Sans" panose="020B0606030504020204" pitchFamily="34" charset="0"/>
                <a:cs typeface="Times New Roman" pitchFamily="18" charset="0"/>
              </a:endParaRPr>
            </a:p>
          </p:txBody>
        </p:sp>
      </p:grpSp>
    </p:spTree>
    <p:extLst>
      <p:ext uri="{BB962C8B-B14F-4D97-AF65-F5344CB8AC3E}">
        <p14:creationId xmlns:p14="http://schemas.microsoft.com/office/powerpoint/2010/main" val="49469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 y="-152400"/>
            <a:ext cx="9143990" cy="6856718"/>
          </a:xfrm>
          <a:prstGeom prst="rect">
            <a:avLst/>
          </a:prstGeom>
        </p:spPr>
      </p:pic>
      <p:pic>
        <p:nvPicPr>
          <p:cNvPr id="4" name="Picture 3"/>
          <p:cNvPicPr>
            <a:picLocks noChangeAspect="1"/>
          </p:cNvPicPr>
          <p:nvPr/>
        </p:nvPicPr>
        <p:blipFill>
          <a:blip r:embed="rId3"/>
          <a:stretch>
            <a:fillRect/>
          </a:stretch>
        </p:blipFill>
        <p:spPr>
          <a:xfrm>
            <a:off x="114301" y="1"/>
            <a:ext cx="1836200" cy="1133633"/>
          </a:xfrm>
          <a:prstGeom prst="rect">
            <a:avLst/>
          </a:prstGeom>
        </p:spPr>
      </p:pic>
      <p:pic>
        <p:nvPicPr>
          <p:cNvPr id="9" name="Picture 8"/>
          <p:cNvPicPr>
            <a:picLocks noChangeAspect="1"/>
          </p:cNvPicPr>
          <p:nvPr/>
        </p:nvPicPr>
        <p:blipFill rotWithShape="1">
          <a:blip r:embed="rId4"/>
          <a:srcRect b="4824"/>
          <a:stretch/>
        </p:blipFill>
        <p:spPr>
          <a:xfrm>
            <a:off x="7029451" y="4343400"/>
            <a:ext cx="1793081" cy="2246570"/>
          </a:xfrm>
          <a:prstGeom prst="rect">
            <a:avLst/>
          </a:prstGeom>
        </p:spPr>
      </p:pic>
      <p:grpSp>
        <p:nvGrpSpPr>
          <p:cNvPr id="13" name="Group 12"/>
          <p:cNvGrpSpPr/>
          <p:nvPr/>
        </p:nvGrpSpPr>
        <p:grpSpPr>
          <a:xfrm>
            <a:off x="1032401" y="1371601"/>
            <a:ext cx="7040037" cy="2461325"/>
            <a:chOff x="2076450" y="1371600"/>
            <a:chExt cx="8686800" cy="2461325"/>
          </a:xfrm>
          <a:solidFill>
            <a:schemeClr val="accent6">
              <a:lumMod val="20000"/>
              <a:lumOff val="80000"/>
            </a:schemeClr>
          </a:solidFill>
        </p:grpSpPr>
        <p:sp>
          <p:nvSpPr>
            <p:cNvPr id="11" name="Rounded Rectangular Callout 10"/>
            <p:cNvSpPr/>
            <p:nvPr/>
          </p:nvSpPr>
          <p:spPr>
            <a:xfrm>
              <a:off x="2076450" y="1371600"/>
              <a:ext cx="8686800" cy="2461325"/>
            </a:xfrm>
            <a:prstGeom prst="wedgeRoundRectCallout">
              <a:avLst>
                <a:gd name="adj1" fmla="val 40702"/>
                <a:gd name="adj2" fmla="val 82394"/>
                <a:gd name="adj3" fmla="val 16667"/>
              </a:avLst>
            </a:prstGeom>
            <a:solidFill>
              <a:schemeClr val="accent3">
                <a:lumMod val="40000"/>
                <a:lumOff val="60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2209802" y="1676400"/>
              <a:ext cx="8534401" cy="1815882"/>
            </a:xfrm>
            <a:prstGeom prst="rect">
              <a:avLst/>
            </a:prstGeom>
            <a:noFill/>
            <a:ln>
              <a:noFill/>
            </a:ln>
          </p:spPr>
          <p:txBody>
            <a:bodyPr wrap="square">
              <a:spAutoFit/>
            </a:bodyPr>
            <a:lstStyle/>
            <a:p>
              <a:pPr lvl="0" algn="just"/>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vi-VN" sz="2800" b="1" dirty="0" smtClean="0">
                  <a:solidFill>
                    <a:schemeClr val="accent3">
                      <a:lumMod val="50000"/>
                    </a:schemeClr>
                  </a:solidFill>
                  <a:latin typeface="Times New Roman" pitchFamily="18" charset="0"/>
                  <a:ea typeface="Open Sans" panose="020B0606030504020204" pitchFamily="34" charset="0"/>
                  <a:cs typeface="Times New Roman" pitchFamily="18" charset="0"/>
                </a:rPr>
                <a:t>Cách </a:t>
              </a:r>
              <a:r>
                <a:rPr lang="vi-VN" sz="2800" b="1" dirty="0">
                  <a:solidFill>
                    <a:schemeClr val="accent3">
                      <a:lumMod val="50000"/>
                    </a:schemeClr>
                  </a:solidFill>
                  <a:latin typeface="Times New Roman" pitchFamily="18" charset="0"/>
                  <a:ea typeface="Open Sans" panose="020B0606030504020204" pitchFamily="34" charset="0"/>
                  <a:cs typeface="Times New Roman" pitchFamily="18" charset="0"/>
                </a:rPr>
                <a:t>ứng xử khi em không thể thực hiện được lời hứa của mình: gọi điện xin lỗi và giải thích lí do thất hứa; gặp trực tiếp xin lỗi và giải thích lí do thất hứa,…</a:t>
              </a:r>
              <a:endParaRPr kumimoji="0" lang="en-US" sz="2800" b="1" i="0" u="none" strike="noStrike" kern="1200" cap="none" spc="0" normalizeH="0" baseline="0" noProof="0" dirty="0">
                <a:ln>
                  <a:noFill/>
                </a:ln>
                <a:solidFill>
                  <a:schemeClr val="accent3">
                    <a:lumMod val="50000"/>
                  </a:schemeClr>
                </a:solidFill>
                <a:effectLst/>
                <a:uLnTx/>
                <a:uFillTx/>
                <a:latin typeface="Times New Roman" pitchFamily="18" charset="0"/>
                <a:ea typeface="Open Sans" panose="020B0606030504020204" pitchFamily="34" charset="0"/>
                <a:cs typeface="Times New Roman" pitchFamily="18" charset="0"/>
              </a:endParaRPr>
            </a:p>
          </p:txBody>
        </p:sp>
      </p:grpSp>
    </p:spTree>
    <p:extLst>
      <p:ext uri="{BB962C8B-B14F-4D97-AF65-F5344CB8AC3E}">
        <p14:creationId xmlns:p14="http://schemas.microsoft.com/office/powerpoint/2010/main" val="53970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l="9932" t="23351" r="28291" b="13611"/>
          <a:stretch>
            <a:fillRect/>
          </a:stretch>
        </p:blipFill>
        <p:spPr>
          <a:xfrm>
            <a:off x="0" y="0"/>
            <a:ext cx="9144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0" y="-736600"/>
            <a:ext cx="9148550" cy="6861412"/>
          </a:xfrm>
          <a:prstGeom prst="rect">
            <a:avLst/>
          </a:prstGeom>
        </p:spPr>
      </p:pic>
      <p:grpSp>
        <p:nvGrpSpPr>
          <p:cNvPr id="8" name="Group 3"/>
          <p:cNvGrpSpPr/>
          <p:nvPr/>
        </p:nvGrpSpPr>
        <p:grpSpPr>
          <a:xfrm>
            <a:off x="2056687" y="215078"/>
            <a:ext cx="4991813" cy="6655750"/>
            <a:chOff x="0" y="0"/>
            <a:chExt cx="6350000" cy="6350000"/>
          </a:xfrm>
        </p:grpSpPr>
        <p:sp>
          <p:nvSpPr>
            <p:cNvPr id="10"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BE2"/>
            </a:solidFill>
          </p:spPr>
        </p:sp>
      </p:grpSp>
      <p:pic>
        <p:nvPicPr>
          <p:cNvPr id="3" name="Picture 3" descr="C:\Users\ADMIN\Desktop\Bach tuyet\arbre-majestueux-4262928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1577147" y="-113953"/>
            <a:ext cx="4734898" cy="70859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ADMIN\Desktop\Bach tuyet\arbre-majestueux-4262928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5804313" y="-537524"/>
            <a:ext cx="4734898" cy="70859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stretch>
            <a:fillRect/>
          </a:stretch>
        </p:blipFill>
        <p:spPr>
          <a:xfrm>
            <a:off x="1257300" y="4022725"/>
            <a:ext cx="2361323" cy="3148430"/>
          </a:xfrm>
          <a:prstGeom prst="rect">
            <a:avLst/>
          </a:prstGeom>
        </p:spPr>
      </p:pic>
      <p:pic>
        <p:nvPicPr>
          <p:cNvPr id="13" name="图片 17">
            <a:extLst>
              <a:ext uri="{FF2B5EF4-FFF2-40B4-BE49-F238E27FC236}">
                <a16:creationId xmlns:a16="http://schemas.microsoft.com/office/drawing/2014/main" xmlns="" id="{5E489BE9-65D2-446E-AD6F-D5BB4A0F0D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4216" y="2984311"/>
            <a:ext cx="3288648" cy="4384864"/>
          </a:xfrm>
          <a:prstGeom prst="rect">
            <a:avLst/>
          </a:prstGeom>
        </p:spPr>
      </p:pic>
      <p:pic>
        <p:nvPicPr>
          <p:cNvPr id="5" name="Picture 4">
            <a:extLst>
              <a:ext uri="{FF2B5EF4-FFF2-40B4-BE49-F238E27FC236}">
                <a16:creationId xmlns:a16="http://schemas.microsoft.com/office/drawing/2014/main" xmlns="" id="{7D5CFD09-EFFF-4F94-A0C6-C256263370E9}"/>
              </a:ext>
            </a:extLst>
          </p:cNvPr>
          <p:cNvPicPr>
            <a:picLocks noChangeAspect="1"/>
          </p:cNvPicPr>
          <p:nvPr/>
        </p:nvPicPr>
        <p:blipFill>
          <a:blip r:embed="rId8"/>
          <a:stretch>
            <a:fillRect/>
          </a:stretch>
        </p:blipFill>
        <p:spPr>
          <a:xfrm>
            <a:off x="1429105" y="2590453"/>
            <a:ext cx="6281239" cy="1905000"/>
          </a:xfrm>
          <a:prstGeom prst="rect">
            <a:avLst/>
          </a:prstGeom>
        </p:spPr>
      </p:pic>
    </p:spTree>
    <p:extLst>
      <p:ext uri="{BB962C8B-B14F-4D97-AF65-F5344CB8AC3E}">
        <p14:creationId xmlns:p14="http://schemas.microsoft.com/office/powerpoint/2010/main" val="24471052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9144001" cy="68718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FF546CBF-4E08-3BAC-E9FE-E3D3E99057AE}"/>
              </a:ext>
            </a:extLst>
          </p:cNvPr>
          <p:cNvSpPr txBox="1"/>
          <p:nvPr/>
        </p:nvSpPr>
        <p:spPr>
          <a:xfrm>
            <a:off x="2867433" y="2401801"/>
            <a:ext cx="47785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KHỞI ĐỘNG</a:t>
            </a:r>
          </a:p>
        </p:txBody>
      </p:sp>
    </p:spTree>
    <p:extLst>
      <p:ext uri="{BB962C8B-B14F-4D97-AF65-F5344CB8AC3E}">
        <p14:creationId xmlns:p14="http://schemas.microsoft.com/office/powerpoint/2010/main" val="381204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é Quét Nhà - Nhạc Thiếu Nhi.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33399" y="297873"/>
            <a:ext cx="8153401" cy="5638800"/>
          </a:xfrm>
          <a:prstGeom prst="rect">
            <a:avLst/>
          </a:prstGeom>
        </p:spPr>
      </p:pic>
    </p:spTree>
    <p:extLst>
      <p:ext uri="{BB962C8B-B14F-4D97-AF65-F5344CB8AC3E}">
        <p14:creationId xmlns:p14="http://schemas.microsoft.com/office/powerpoint/2010/main" val="38758815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9144001" cy="68718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FF546CBF-4E08-3BAC-E9FE-E3D3E99057AE}"/>
              </a:ext>
            </a:extLst>
          </p:cNvPr>
          <p:cNvSpPr txBox="1"/>
          <p:nvPr/>
        </p:nvSpPr>
        <p:spPr>
          <a:xfrm>
            <a:off x="2867433" y="2401801"/>
            <a:ext cx="47785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KHÁM</a:t>
            </a:r>
            <a:r>
              <a:rPr kumimoji="0" lang="en-US" sz="4800" b="1" i="0" u="none" strike="noStrike" kern="1200" cap="none" spc="0" normalizeH="0" noProof="0" dirty="0" smtClean="0">
                <a:ln>
                  <a:noFill/>
                </a:ln>
                <a:solidFill>
                  <a:srgbClr val="00B050"/>
                </a:solidFill>
                <a:effectLst/>
                <a:uLnTx/>
                <a:uFillTx/>
                <a:latin typeface="Times New Roman" pitchFamily="18" charset="0"/>
                <a:cs typeface="Times New Roman" pitchFamily="18" charset="0"/>
              </a:rPr>
              <a:t> PHÁ</a:t>
            </a:r>
            <a:endParaRPr kumimoji="0" lang="en-US" sz="48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35202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9144001" cy="68718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59677" y="2753380"/>
            <a:ext cx="7721986" cy="646331"/>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Tìm</a:t>
            </a:r>
            <a:r>
              <a:rPr kumimoji="0" lang="en-US" sz="36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hiểu</a:t>
            </a:r>
            <a:r>
              <a:rPr kumimoji="0" lang="en-US" sz="36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baseline="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sự</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cần</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thiết</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phải</a:t>
            </a:r>
            <a:r>
              <a:rPr kumimoji="0" lang="en-US" sz="3600" b="1" i="0" u="none" strike="noStrike" kern="1200" cap="none" spc="0" normalizeH="0" baseline="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giữ</a:t>
            </a:r>
            <a:r>
              <a:rPr kumimoji="0" lang="en-US" sz="36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lời</a:t>
            </a:r>
            <a:r>
              <a:rPr kumimoji="0" lang="en-US" sz="36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hứa</a:t>
            </a:r>
            <a:r>
              <a:rPr kumimoji="0" lang="en-US" sz="36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a:t>
            </a:r>
          </a:p>
        </p:txBody>
      </p:sp>
    </p:spTree>
    <p:extLst>
      <p:ext uri="{BB962C8B-B14F-4D97-AF65-F5344CB8AC3E}">
        <p14:creationId xmlns:p14="http://schemas.microsoft.com/office/powerpoint/2010/main" val="423551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0" y="0"/>
            <a:ext cx="9143990" cy="6856718"/>
          </a:xfrm>
          <a:prstGeom prst="rect">
            <a:avLst/>
          </a:prstGeom>
        </p:spPr>
      </p:pic>
      <p:pic>
        <p:nvPicPr>
          <p:cNvPr id="11" name="Picture 10"/>
          <p:cNvPicPr>
            <a:picLocks noChangeAspect="1"/>
          </p:cNvPicPr>
          <p:nvPr/>
        </p:nvPicPr>
        <p:blipFill>
          <a:blip r:embed="rId3"/>
          <a:stretch>
            <a:fillRect/>
          </a:stretch>
        </p:blipFill>
        <p:spPr>
          <a:xfrm>
            <a:off x="230062" y="1651575"/>
            <a:ext cx="8685338" cy="4901625"/>
          </a:xfrm>
          <a:prstGeom prst="rect">
            <a:avLst/>
          </a:prstGeom>
        </p:spPr>
      </p:pic>
      <p:sp>
        <p:nvSpPr>
          <p:cNvPr id="4" name="Rectangle 3"/>
          <p:cNvSpPr/>
          <p:nvPr/>
        </p:nvSpPr>
        <p:spPr>
          <a:xfrm>
            <a:off x="703055" y="381000"/>
            <a:ext cx="6883616" cy="584775"/>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Tìm</a:t>
            </a:r>
            <a:r>
              <a:rPr kumimoji="0" lang="en-US" sz="32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hiểu</a:t>
            </a:r>
            <a:r>
              <a:rPr kumimoji="0" lang="en-US" sz="32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200" b="1" i="0" u="none" strike="noStrike" kern="1200" cap="none" spc="0" normalizeH="0" baseline="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sự</a:t>
            </a:r>
            <a:r>
              <a:rPr kumimoji="0" lang="en-US" sz="32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2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cần</a:t>
            </a:r>
            <a:r>
              <a:rPr kumimoji="0" lang="en-US" sz="32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2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thiết</a:t>
            </a:r>
            <a:r>
              <a:rPr kumimoji="0" lang="en-US" sz="32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2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phải</a:t>
            </a:r>
            <a:r>
              <a:rPr kumimoji="0" lang="en-US" sz="32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200" b="1" i="0" u="none" strike="noStrike" kern="1200" cap="none" spc="0" normalizeH="0" baseline="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giữ</a:t>
            </a:r>
            <a:r>
              <a:rPr kumimoji="0" lang="en-US" sz="3200" b="1" i="0" u="none" strike="noStrike" kern="1200" cap="none" spc="0" normalizeH="0" baseline="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lời</a:t>
            </a:r>
            <a:r>
              <a:rPr kumimoji="0" lang="en-US" sz="32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hứa</a:t>
            </a:r>
            <a:r>
              <a:rPr kumimoji="0" lang="en-US" sz="32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a:t>
            </a:r>
          </a:p>
        </p:txBody>
      </p:sp>
      <p:grpSp>
        <p:nvGrpSpPr>
          <p:cNvPr id="7" name="Group 6"/>
          <p:cNvGrpSpPr/>
          <p:nvPr/>
        </p:nvGrpSpPr>
        <p:grpSpPr>
          <a:xfrm>
            <a:off x="138945" y="293757"/>
            <a:ext cx="584891" cy="620643"/>
            <a:chOff x="2753053" y="293757"/>
            <a:chExt cx="779855" cy="620643"/>
          </a:xfrm>
        </p:grpSpPr>
        <p:sp>
          <p:nvSpPr>
            <p:cNvPr id="5" name="Oval 4"/>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imes New Roman" pitchFamily="18" charset="0"/>
                <a:cs typeface="Times New Roman" pitchFamily="18" charset="0"/>
              </a:endParaRPr>
            </a:p>
          </p:txBody>
        </p:sp>
        <p:sp>
          <p:nvSpPr>
            <p:cNvPr id="6" name="Rectangle 5"/>
            <p:cNvSpPr/>
            <p:nvPr/>
          </p:nvSpPr>
          <p:spPr>
            <a:xfrm>
              <a:off x="2874542" y="293757"/>
              <a:ext cx="635239" cy="584775"/>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Times New Roman" pitchFamily="18" charset="0"/>
                  <a:cs typeface="Times New Roman" pitchFamily="18" charset="0"/>
                </a:rPr>
                <a:t>2 </a:t>
              </a:r>
              <a:endParaRPr kumimoji="0" lang="en-US" sz="32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grpSp>
      <p:sp>
        <p:nvSpPr>
          <p:cNvPr id="8" name="Rectangle 7"/>
          <p:cNvSpPr/>
          <p:nvPr/>
        </p:nvSpPr>
        <p:spPr>
          <a:xfrm>
            <a:off x="619998" y="1066800"/>
            <a:ext cx="8517075" cy="584775"/>
          </a:xfrm>
          <a:prstGeom prst="rect">
            <a:avLst/>
          </a:prstGeom>
        </p:spPr>
        <p:txBody>
          <a:bodyPr wrap="none">
            <a:spAutoFit/>
          </a:bodyPr>
          <a:lstStyle/>
          <a:p>
            <a:r>
              <a:rPr lang="vi-VN" sz="3200" b="1" dirty="0">
                <a:solidFill>
                  <a:schemeClr val="accent6">
                    <a:lumMod val="50000"/>
                  </a:schemeClr>
                </a:solidFill>
                <a:latin typeface="Times New Roman" pitchFamily="18" charset="0"/>
                <a:cs typeface="Times New Roman" pitchFamily="18" charset="0"/>
              </a:rPr>
              <a:t>Đọc các trường hợp dưới đây và trả lời câu hỏi:</a:t>
            </a:r>
            <a:endParaRPr lang="en-US" sz="3200" b="1"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2750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0" y="0"/>
            <a:ext cx="9143990" cy="6856718"/>
          </a:xfrm>
          <a:prstGeom prst="rect">
            <a:avLst/>
          </a:prstGeom>
        </p:spPr>
      </p:pic>
      <p:pic>
        <p:nvPicPr>
          <p:cNvPr id="9" name="Picture 8"/>
          <p:cNvPicPr>
            <a:picLocks noChangeAspect="1"/>
          </p:cNvPicPr>
          <p:nvPr/>
        </p:nvPicPr>
        <p:blipFill>
          <a:blip r:embed="rId3"/>
          <a:stretch>
            <a:fillRect/>
          </a:stretch>
        </p:blipFill>
        <p:spPr>
          <a:xfrm>
            <a:off x="228600" y="533400"/>
            <a:ext cx="8686800" cy="5943600"/>
          </a:xfrm>
          <a:prstGeom prst="rect">
            <a:avLst/>
          </a:prstGeom>
        </p:spPr>
      </p:pic>
    </p:spTree>
    <p:extLst>
      <p:ext uri="{BB962C8B-B14F-4D97-AF65-F5344CB8AC3E}">
        <p14:creationId xmlns:p14="http://schemas.microsoft.com/office/powerpoint/2010/main" val="214919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0" y="0"/>
            <a:ext cx="9143990" cy="6856718"/>
          </a:xfrm>
          <a:prstGeom prst="rect">
            <a:avLst/>
          </a:prstGeom>
        </p:spPr>
      </p:pic>
      <p:sp>
        <p:nvSpPr>
          <p:cNvPr id="10" name="Rectangle 9"/>
          <p:cNvSpPr/>
          <p:nvPr/>
        </p:nvSpPr>
        <p:spPr>
          <a:xfrm>
            <a:off x="933855" y="181266"/>
            <a:ext cx="7047690" cy="1077218"/>
          </a:xfrm>
          <a:prstGeom prst="rect">
            <a:avLst/>
          </a:prstGeom>
        </p:spPr>
        <p:txBody>
          <a:bodyPr wrap="square">
            <a:spAutoFit/>
          </a:bodyPr>
          <a:lstStyle/>
          <a:p>
            <a:r>
              <a:rPr lang="en-US" dirty="0" smtClean="0">
                <a:solidFill>
                  <a:srgbClr val="212529"/>
                </a:solidFill>
                <a:latin typeface="Open Sans" panose="020B0606030504020204" pitchFamily="34" charset="0"/>
              </a:rPr>
              <a:t> </a:t>
            </a:r>
            <a:r>
              <a:rPr lang="en-US" sz="3200" b="1" dirty="0" err="1" smtClean="0">
                <a:solidFill>
                  <a:schemeClr val="accent6">
                    <a:lumMod val="50000"/>
                  </a:schemeClr>
                </a:solidFill>
                <a:latin typeface="Times New Roman" pitchFamily="18" charset="0"/>
                <a:cs typeface="Times New Roman" pitchFamily="18" charset="0"/>
              </a:rPr>
              <a:t>Em</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có</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nhận</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xét</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gì</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về</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việc</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thực</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hiện</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lời</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hứa</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của</a:t>
            </a:r>
            <a:r>
              <a:rPr lang="en-US" sz="3200" b="1" dirty="0" smtClean="0">
                <a:solidFill>
                  <a:schemeClr val="accent6">
                    <a:lumMod val="50000"/>
                  </a:schemeClr>
                </a:solidFill>
                <a:latin typeface="Times New Roman" pitchFamily="18" charset="0"/>
                <a:cs typeface="Times New Roman" pitchFamily="18" charset="0"/>
              </a:rPr>
              <a:t> Ly </a:t>
            </a:r>
            <a:r>
              <a:rPr lang="en-US" sz="3200" b="1" dirty="0" err="1" smtClean="0">
                <a:solidFill>
                  <a:schemeClr val="accent6">
                    <a:lumMod val="50000"/>
                  </a:schemeClr>
                </a:solidFill>
                <a:latin typeface="Times New Roman" pitchFamily="18" charset="0"/>
                <a:cs typeface="Times New Roman" pitchFamily="18" charset="0"/>
              </a:rPr>
              <a:t>và</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Huy</a:t>
            </a:r>
            <a:r>
              <a:rPr lang="en-US" sz="3200" b="1" dirty="0" smtClean="0">
                <a:solidFill>
                  <a:schemeClr val="accent6">
                    <a:lumMod val="50000"/>
                  </a:schemeClr>
                </a:solidFill>
                <a:latin typeface="Times New Roman" pitchFamily="18" charset="0"/>
                <a:cs typeface="Times New Roman" pitchFamily="18" charset="0"/>
              </a:rPr>
              <a:t>?</a:t>
            </a:r>
            <a:endParaRPr lang="en-US" sz="3200" b="1" dirty="0">
              <a:solidFill>
                <a:schemeClr val="accent6">
                  <a:lumMod val="50000"/>
                </a:schemeClr>
              </a:solidFill>
              <a:latin typeface="Times New Roman" pitchFamily="18" charset="0"/>
              <a:cs typeface="Times New Roman" pitchFamily="18" charset="0"/>
            </a:endParaRPr>
          </a:p>
        </p:txBody>
      </p:sp>
      <p:pic>
        <p:nvPicPr>
          <p:cNvPr id="9" name="Picture 8"/>
          <p:cNvPicPr>
            <a:picLocks noChangeAspect="1"/>
          </p:cNvPicPr>
          <p:nvPr/>
        </p:nvPicPr>
        <p:blipFill>
          <a:blip r:embed="rId3"/>
          <a:stretch>
            <a:fillRect/>
          </a:stretch>
        </p:blipFill>
        <p:spPr>
          <a:xfrm>
            <a:off x="4550559" y="1258485"/>
            <a:ext cx="4364841" cy="3652952"/>
          </a:xfrm>
          <a:prstGeom prst="rect">
            <a:avLst/>
          </a:prstGeom>
        </p:spPr>
      </p:pic>
      <p:pic>
        <p:nvPicPr>
          <p:cNvPr id="12" name="Picture 11"/>
          <p:cNvPicPr>
            <a:picLocks noChangeAspect="1"/>
          </p:cNvPicPr>
          <p:nvPr/>
        </p:nvPicPr>
        <p:blipFill>
          <a:blip r:embed="rId4"/>
          <a:stretch>
            <a:fillRect/>
          </a:stretch>
        </p:blipFill>
        <p:spPr>
          <a:xfrm>
            <a:off x="310214" y="1258485"/>
            <a:ext cx="4147487" cy="3652951"/>
          </a:xfrm>
          <a:prstGeom prst="rect">
            <a:avLst/>
          </a:prstGeom>
        </p:spPr>
      </p:pic>
      <p:sp>
        <p:nvSpPr>
          <p:cNvPr id="13" name="TextBox 12">
            <a:extLst>
              <a:ext uri="{FF2B5EF4-FFF2-40B4-BE49-F238E27FC236}">
                <a16:creationId xmlns="" xmlns:a16="http://schemas.microsoft.com/office/drawing/2014/main" id="{F14ACF4B-1FD9-B39F-BC8C-4021E83304F3}"/>
              </a:ext>
            </a:extLst>
          </p:cNvPr>
          <p:cNvSpPr txBox="1"/>
          <p:nvPr/>
        </p:nvSpPr>
        <p:spPr>
          <a:xfrm>
            <a:off x="1655616" y="5126180"/>
            <a:ext cx="7391400" cy="1532334"/>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lang="vi-VN" sz="2800" dirty="0">
                <a:solidFill>
                  <a:srgbClr val="FF0000"/>
                </a:solidFill>
                <a:latin typeface="Times New Roman" pitchFamily="18" charset="0"/>
                <a:cs typeface="Times New Roman" pitchFamily="18" charset="0"/>
              </a:rPr>
              <a:t>Ly là người biết giữ lời hứa của mình, coi trọng lời hứa của mình còn Huy thì luôn hứa nhưng không thực hiện lời hứa đó.</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Open Sans" panose="020B0606030504020204" pitchFamily="34" charset="0"/>
              <a:cs typeface="Times New Roman" pitchFamily="18" charset="0"/>
            </a:endParaRPr>
          </a:p>
        </p:txBody>
      </p:sp>
      <p:sp>
        <p:nvSpPr>
          <p:cNvPr id="14" name="Arrow: Right 19">
            <a:extLst>
              <a:ext uri="{FF2B5EF4-FFF2-40B4-BE49-F238E27FC236}">
                <a16:creationId xmlns="" xmlns:a16="http://schemas.microsoft.com/office/drawing/2014/main" id="{81AB20EB-3D76-7640-164A-71D8752BB450}"/>
              </a:ext>
            </a:extLst>
          </p:cNvPr>
          <p:cNvSpPr/>
          <p:nvPr/>
        </p:nvSpPr>
        <p:spPr>
          <a:xfrm>
            <a:off x="1143000" y="5619124"/>
            <a:ext cx="40005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19" name="Group 18"/>
          <p:cNvGrpSpPr/>
          <p:nvPr/>
        </p:nvGrpSpPr>
        <p:grpSpPr>
          <a:xfrm>
            <a:off x="211921" y="204678"/>
            <a:ext cx="543107" cy="1631216"/>
            <a:chOff x="9601200" y="5232840"/>
            <a:chExt cx="1016239" cy="2535733"/>
          </a:xfrm>
        </p:grpSpPr>
        <p:sp>
          <p:nvSpPr>
            <p:cNvPr id="20" name="Oval Callout 19"/>
            <p:cNvSpPr/>
            <p:nvPr/>
          </p:nvSpPr>
          <p:spPr>
            <a:xfrm>
              <a:off x="9601200" y="5435971"/>
              <a:ext cx="1016239" cy="896305"/>
            </a:xfrm>
            <a:prstGeom prst="wedgeEllipseCallout">
              <a:avLst>
                <a:gd name="adj1" fmla="val 63005"/>
                <a:gd name="adj2" fmla="val 62500"/>
              </a:avLst>
            </a:prstGeom>
            <a:solidFill>
              <a:srgbClr val="EB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785122" y="5232840"/>
              <a:ext cx="635239" cy="2535733"/>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prstClr val="white"/>
                  </a:solidFill>
                  <a:effectLst/>
                  <a:uLnTx/>
                  <a:uFillTx/>
                  <a:latin typeface="Cooper Black" panose="0208090404030B020404" pitchFamily="18" charset="0"/>
                </a:rPr>
                <a:t>?</a:t>
              </a:r>
              <a:r>
                <a:rPr kumimoji="0" lang="en-US" sz="5000" b="1" i="0" u="none" strike="noStrike" kern="1200" cap="none" spc="0" normalizeH="0" baseline="0" noProof="0" dirty="0" smtClean="0">
                  <a:ln>
                    <a:noFill/>
                  </a:ln>
                  <a:solidFill>
                    <a:prstClr val="white"/>
                  </a:solidFill>
                  <a:effectLst/>
                  <a:uLnTx/>
                  <a:uFillTx/>
                  <a:latin typeface="Nunito Black" pitchFamily="2" charset="0"/>
                </a:rPr>
                <a:t> </a:t>
              </a:r>
              <a:endParaRPr kumimoji="0" lang="en-US" sz="5000" b="0" i="0" u="none" strike="noStrike" kern="1200" cap="none" spc="0" normalizeH="0" baseline="0" noProof="0" dirty="0">
                <a:ln>
                  <a:noFill/>
                </a:ln>
                <a:solidFill>
                  <a:prstClr val="white"/>
                </a:solidFill>
                <a:effectLst/>
                <a:uLnTx/>
                <a:uFillTx/>
                <a:latin typeface="Calibri"/>
              </a:endParaRPr>
            </a:p>
          </p:txBody>
        </p:sp>
      </p:grpSp>
    </p:spTree>
    <p:extLst>
      <p:ext uri="{BB962C8B-B14F-4D97-AF65-F5344CB8AC3E}">
        <p14:creationId xmlns:p14="http://schemas.microsoft.com/office/powerpoint/2010/main" val="45070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5195" y="-13855"/>
            <a:ext cx="9143990" cy="6856718"/>
          </a:xfrm>
          <a:prstGeom prst="rect">
            <a:avLst/>
          </a:prstGeom>
        </p:spPr>
      </p:pic>
      <p:sp>
        <p:nvSpPr>
          <p:cNvPr id="9" name="Rectangle 8"/>
          <p:cNvSpPr/>
          <p:nvPr/>
        </p:nvSpPr>
        <p:spPr>
          <a:xfrm>
            <a:off x="990600" y="492702"/>
            <a:ext cx="6777817" cy="646331"/>
          </a:xfrm>
          <a:prstGeom prst="rect">
            <a:avLst/>
          </a:prstGeom>
        </p:spPr>
        <p:txBody>
          <a:bodyPr wrap="none">
            <a:spAutoFit/>
          </a:bodyPr>
          <a:lstStyle/>
          <a:p>
            <a:r>
              <a:rPr lang="en-US" dirty="0">
                <a:solidFill>
                  <a:srgbClr val="212529"/>
                </a:solidFill>
                <a:latin typeface="Open Sans" panose="020B0606030504020204" pitchFamily="34" charset="0"/>
              </a:rPr>
              <a:t> </a:t>
            </a:r>
            <a:r>
              <a:rPr lang="en-US" sz="3600" b="1" dirty="0">
                <a:solidFill>
                  <a:schemeClr val="accent6">
                    <a:lumMod val="50000"/>
                  </a:schemeClr>
                </a:solidFill>
                <a:latin typeface="Times New Roman" pitchFamily="18" charset="0"/>
                <a:cs typeface="Times New Roman" pitchFamily="18" charset="0"/>
              </a:rPr>
              <a:t>Theo </a:t>
            </a:r>
            <a:r>
              <a:rPr lang="en-US" sz="3600" b="1" dirty="0" err="1">
                <a:solidFill>
                  <a:schemeClr val="accent6">
                    <a:lumMod val="50000"/>
                  </a:schemeClr>
                </a:solidFill>
                <a:latin typeface="Times New Roman" pitchFamily="18" charset="0"/>
                <a:cs typeface="Times New Roman" pitchFamily="18" charset="0"/>
              </a:rPr>
              <a:t>em</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vì</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sao</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phải</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giữ</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lời</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hứa</a:t>
            </a:r>
            <a:r>
              <a:rPr lang="en-US" sz="3600" b="1" dirty="0">
                <a:solidFill>
                  <a:schemeClr val="accent6">
                    <a:lumMod val="50000"/>
                  </a:schemeClr>
                </a:solidFill>
                <a:latin typeface="Times New Roman" pitchFamily="18" charset="0"/>
                <a:cs typeface="Times New Roman" pitchFamily="18" charset="0"/>
              </a:rPr>
              <a:t>?</a:t>
            </a:r>
          </a:p>
        </p:txBody>
      </p:sp>
      <p:sp>
        <p:nvSpPr>
          <p:cNvPr id="13" name="TextBox 12">
            <a:extLst>
              <a:ext uri="{FF2B5EF4-FFF2-40B4-BE49-F238E27FC236}">
                <a16:creationId xmlns="" xmlns:a16="http://schemas.microsoft.com/office/drawing/2014/main" id="{F14ACF4B-1FD9-B39F-BC8C-4021E83304F3}"/>
              </a:ext>
            </a:extLst>
          </p:cNvPr>
          <p:cNvSpPr txBox="1"/>
          <p:nvPr/>
        </p:nvSpPr>
        <p:spPr>
          <a:xfrm>
            <a:off x="708655" y="1426605"/>
            <a:ext cx="8206745" cy="2826306"/>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3200" b="1" dirty="0" smtClean="0">
                <a:solidFill>
                  <a:srgbClr val="FF0000"/>
                </a:solidFill>
                <a:latin typeface="Times New Roman" pitchFamily="18" charset="0"/>
                <a:cs typeface="Times New Roman" pitchFamily="18" charset="0"/>
              </a:rPr>
              <a:t>C</a:t>
            </a:r>
            <a:r>
              <a:rPr lang="vi-VN" sz="3200" b="1" dirty="0" smtClean="0">
                <a:solidFill>
                  <a:srgbClr val="FF0000"/>
                </a:solidFill>
                <a:latin typeface="Times New Roman" pitchFamily="18" charset="0"/>
                <a:cs typeface="Times New Roman" pitchFamily="18" charset="0"/>
              </a:rPr>
              <a:t>húng </a:t>
            </a:r>
            <a:r>
              <a:rPr lang="vi-VN" sz="3200" b="1" dirty="0">
                <a:solidFill>
                  <a:srgbClr val="FF0000"/>
                </a:solidFill>
                <a:latin typeface="Times New Roman" pitchFamily="18" charset="0"/>
                <a:cs typeface="Times New Roman" pitchFamily="18" charset="0"/>
              </a:rPr>
              <a:t>ta cần giữ lời hứa vì lời hứa thể hiện sự tự trọng và tôn trọng người khác. Người biết giữ lời hứa sẽ được mọi người tin tưởng, quý trọng. Nếu không biết giữ lời hứa thì sẽ không được mọi người tin tưởng.</a:t>
            </a:r>
            <a:endParaRPr lang="en-US" sz="3200" b="1" dirty="0">
              <a:solidFill>
                <a:srgbClr val="FF0000"/>
              </a:solidFill>
              <a:latin typeface="Times New Roman" pitchFamily="18" charset="0"/>
              <a:cs typeface="Times New Roman" pitchFamily="18" charset="0"/>
            </a:endParaRPr>
          </a:p>
        </p:txBody>
      </p:sp>
      <p:sp>
        <p:nvSpPr>
          <p:cNvPr id="14" name="Arrow: Right 19">
            <a:extLst>
              <a:ext uri="{FF2B5EF4-FFF2-40B4-BE49-F238E27FC236}">
                <a16:creationId xmlns="" xmlns:a16="http://schemas.microsoft.com/office/drawing/2014/main" id="{81AB20EB-3D76-7640-164A-71D8752BB450}"/>
              </a:ext>
            </a:extLst>
          </p:cNvPr>
          <p:cNvSpPr/>
          <p:nvPr/>
        </p:nvSpPr>
        <p:spPr>
          <a:xfrm>
            <a:off x="135345" y="2915043"/>
            <a:ext cx="40005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p:cNvGrpSpPr/>
          <p:nvPr/>
        </p:nvGrpSpPr>
        <p:grpSpPr>
          <a:xfrm>
            <a:off x="437102" y="340302"/>
            <a:ext cx="543107" cy="1631216"/>
            <a:chOff x="9601200" y="5232840"/>
            <a:chExt cx="1016239" cy="2535733"/>
          </a:xfrm>
        </p:grpSpPr>
        <p:sp>
          <p:nvSpPr>
            <p:cNvPr id="18" name="Oval Callout 17"/>
            <p:cNvSpPr/>
            <p:nvPr/>
          </p:nvSpPr>
          <p:spPr>
            <a:xfrm>
              <a:off x="9601200" y="5435971"/>
              <a:ext cx="1016239" cy="896305"/>
            </a:xfrm>
            <a:prstGeom prst="wedgeEllipseCallout">
              <a:avLst>
                <a:gd name="adj1" fmla="val 63005"/>
                <a:gd name="adj2" fmla="val 62500"/>
              </a:avLst>
            </a:prstGeom>
            <a:solidFill>
              <a:srgbClr val="EB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85122" y="5232840"/>
              <a:ext cx="635239" cy="2535733"/>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prstClr val="white"/>
                  </a:solidFill>
                  <a:effectLst/>
                  <a:uLnTx/>
                  <a:uFillTx/>
                  <a:latin typeface="Cooper Black" panose="0208090404030B020404" pitchFamily="18" charset="0"/>
                </a:rPr>
                <a:t>?</a:t>
              </a:r>
              <a:r>
                <a:rPr kumimoji="0" lang="en-US" sz="5000" b="1" i="0" u="none" strike="noStrike" kern="1200" cap="none" spc="0" normalizeH="0" baseline="0" noProof="0" dirty="0" smtClean="0">
                  <a:ln>
                    <a:noFill/>
                  </a:ln>
                  <a:solidFill>
                    <a:prstClr val="white"/>
                  </a:solidFill>
                  <a:effectLst/>
                  <a:uLnTx/>
                  <a:uFillTx/>
                  <a:latin typeface="Nunito Black" pitchFamily="2" charset="0"/>
                </a:rPr>
                <a:t> </a:t>
              </a:r>
              <a:endParaRPr kumimoji="0" lang="en-US" sz="5000" b="0" i="0" u="none" strike="noStrike" kern="1200" cap="none" spc="0" normalizeH="0" baseline="0" noProof="0" dirty="0">
                <a:ln>
                  <a:noFill/>
                </a:ln>
                <a:solidFill>
                  <a:prstClr val="white"/>
                </a:solidFill>
                <a:effectLst/>
                <a:uLnTx/>
                <a:uFillTx/>
                <a:latin typeface="Calibri"/>
              </a:endParaRPr>
            </a:p>
          </p:txBody>
        </p:sp>
      </p:grpSp>
    </p:spTree>
    <p:extLst>
      <p:ext uri="{BB962C8B-B14F-4D97-AF65-F5344CB8AC3E}">
        <p14:creationId xmlns:p14="http://schemas.microsoft.com/office/powerpoint/2010/main" val="28550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283</Words>
  <Application>Microsoft Office PowerPoint</Application>
  <PresentationFormat>On-screen Show (4:3)</PresentationFormat>
  <Paragraphs>23</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10</cp:revision>
  <dcterms:created xsi:type="dcterms:W3CDTF">2022-12-13T06:14:47Z</dcterms:created>
  <dcterms:modified xsi:type="dcterms:W3CDTF">2022-12-13T06:24:50Z</dcterms:modified>
</cp:coreProperties>
</file>