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71" r:id="rId4"/>
    <p:sldId id="265" r:id="rId5"/>
    <p:sldId id="292" r:id="rId6"/>
    <p:sldId id="288" r:id="rId7"/>
    <p:sldId id="294" r:id="rId8"/>
    <p:sldId id="296" r:id="rId9"/>
    <p:sldId id="297" r:id="rId10"/>
    <p:sldId id="298" r:id="rId11"/>
    <p:sldId id="300" r:id="rId12"/>
    <p:sldId id="27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C646-5BC9-1B8C-3892-213B2EAE8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F22C8-BD06-C9F6-132D-08DF7928B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D3BD5-2F65-B917-9E3F-E1673CA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20602-B3FE-0B4F-332D-110C967D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407AC-B79E-BBB3-DE3D-D863933A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325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6743-0A41-F6D9-6094-C8D5BF48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45A5A-05E8-EE56-7562-8345F6994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D6F59-6E84-6917-229C-BDFDA37F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B55B1-0FD0-D2B8-C936-86776FA1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92895-9047-A4B3-707E-1605F05E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761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7C9E8-5D40-893E-D00F-C6454E66F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B4838-3565-8776-261B-A6FE0EAFF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4D483-1383-A46D-21F4-EAF2FF47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A05F1-3914-2EB2-D396-E5D62E0C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2FA6-FE83-DC3A-57F1-44CECDF6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94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F58B-BFB4-DED7-C553-EEABB1BE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B573-9907-31C3-51A9-6AFA57F3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F84D9-8E15-C2FE-4E63-9871523D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B8375-ADEC-FAFB-CC1C-E7CC0022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C394B-BFD2-0933-10FA-68F65530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72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B9AF-087B-D9F7-0F81-E236662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93E86-FAC1-3C10-6FC1-3D9B68D5B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36A5-EEAD-44CE-7309-4860AE04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FDBCD-91D5-76CD-094E-87799B8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EB07B-A80A-5CA7-B3D5-927BA9CC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7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FD9A-1EB5-F9B9-A0FC-DEC859ED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22B5B-E544-26A2-89FA-1A1FF0B9A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97C68-8691-FF03-5A93-9A17EEE7E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05D1-AE31-7637-BD26-0EA0E028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24A5B-F2A3-12E5-5053-E893FB80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C74EC-942D-9445-6F0A-213A5FCA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95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27E6-3176-4EE6-04F1-268C27BE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102A-9445-9068-7692-9637F8D20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782C7-65FC-239D-D184-C9FD75D40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1E24B-ED65-6DF7-7916-BD04B2FB9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B69F8-9E97-0208-FA66-DAA4E96CD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2FDFE-6367-159E-FF3C-10F0566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6F769-1176-8ECE-BED6-0E58B359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D72FB-544A-D8C7-FFBD-0E2B7A7E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698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BC5E-B604-76E6-03F8-E8D8E19E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51793-38B1-0E76-5156-ED1F72F6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F85AF-5FE9-6F64-518A-4E1B6524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605F2-117F-39A4-7A3C-2A4F0317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51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6009C-5140-7414-DC34-BF5FFCCF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14F6B-1F90-0104-9A6A-C6810E56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AA6BE-C8F7-F2FC-1786-425CBAA1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85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CD4E-B321-6E14-5A32-796F957B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34C9E-478A-BF59-4C8D-31EF9986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EF8BF-FC36-91A6-536C-8781A2813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1A5F8-EEB6-8F1A-96D7-426FD48D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17FA7-2C53-82DE-BFF2-0B2A7A78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3C274-7A50-C671-5D03-B3E5683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86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B528-80CB-52B5-EE4D-D74D8E97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C8D52-288F-AD1E-5D44-8EECEB999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8396F-C1BB-73DA-15C7-22285891A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F63DB-C4A8-B40F-13E0-2E04E5B2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D87CD-E533-DCA2-F332-72D1DB31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022FF-D0C6-DA47-09C2-C9697928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45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903A0-55AC-281E-ACDD-D28C9E3B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BF94C-6B1D-EBF9-9FF7-F94F5148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9A438-2213-B748-A38F-5AD51FCD8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FEBE-E69D-940D-B23D-FA8A7C84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08492-0E02-A0BF-47A7-C270A2FD6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2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4993A69-4248-4128-B9B8-CEC28C2E8FC1}"/>
              </a:ext>
            </a:extLst>
          </p:cNvPr>
          <p:cNvGrpSpPr/>
          <p:nvPr/>
        </p:nvGrpSpPr>
        <p:grpSpPr>
          <a:xfrm flipH="1">
            <a:off x="3691489" y="730826"/>
            <a:ext cx="1828511" cy="1373644"/>
            <a:chOff x="-403127" y="371217"/>
            <a:chExt cx="1204344" cy="852926"/>
          </a:xfrm>
        </p:grpSpPr>
        <p:grpSp>
          <p:nvGrpSpPr>
            <p:cNvPr id="235" name="Graphic 876">
              <a:extLst>
                <a:ext uri="{FF2B5EF4-FFF2-40B4-BE49-F238E27FC236}">
                  <a16:creationId xmlns:a16="http://schemas.microsoft.com/office/drawing/2014/main" id="{FA5B46DE-9816-4371-858E-4E712FB87CAE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44" name="Graphic 876">
                <a:extLst>
                  <a:ext uri="{FF2B5EF4-FFF2-40B4-BE49-F238E27FC236}">
                    <a16:creationId xmlns:a16="http://schemas.microsoft.com/office/drawing/2014/main" id="{EC9EF007-0F72-4B47-8B1D-77653089926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9E67C4A9-A21B-422D-B4FA-6280BF186890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C447437D-274A-4225-B151-64F2E49E827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10265B22-956B-42B4-B756-8EC123515627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45" name="Graphic 876">
                <a:extLst>
                  <a:ext uri="{FF2B5EF4-FFF2-40B4-BE49-F238E27FC236}">
                    <a16:creationId xmlns:a16="http://schemas.microsoft.com/office/drawing/2014/main" id="{69F2CD4A-50B3-4748-871C-E93AD7786DA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292645A1-D7EB-495E-8DF1-57E22D1F8BC2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19AA46F5-16F5-4032-A90A-BACBF2623EEF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236" name="Graphic 876">
              <a:extLst>
                <a:ext uri="{FF2B5EF4-FFF2-40B4-BE49-F238E27FC236}">
                  <a16:creationId xmlns:a16="http://schemas.microsoft.com/office/drawing/2014/main" id="{CAAF460F-27FA-48A4-B4EA-8F6C23A2FA6D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237" name="Graphic 876">
                <a:extLst>
                  <a:ext uri="{FF2B5EF4-FFF2-40B4-BE49-F238E27FC236}">
                    <a16:creationId xmlns:a16="http://schemas.microsoft.com/office/drawing/2014/main" id="{279A81DE-6E46-49C3-8C7F-C8C497E1A9AD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17B09373-CE6F-4B6E-B29C-DF74F8DB857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39BA1A7F-A0DD-4B19-92C4-428F81911EEC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C0D13CDE-5DC7-49E8-8F6F-0EC5D46A1A0A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38" name="Graphic 876">
                <a:extLst>
                  <a:ext uri="{FF2B5EF4-FFF2-40B4-BE49-F238E27FC236}">
                    <a16:creationId xmlns:a16="http://schemas.microsoft.com/office/drawing/2014/main" id="{3477164D-4006-4F80-973E-484E52918B7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ECCA6719-27DC-466A-810B-02D30F5AE69A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57D418B6-3F90-490C-98A1-20AB55DA578C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731" name="Freeform: Shape 8730">
            <a:extLst>
              <a:ext uri="{FF2B5EF4-FFF2-40B4-BE49-F238E27FC236}">
                <a16:creationId xmlns:a16="http://schemas.microsoft.com/office/drawing/2014/main" id="{494EB01D-C570-4214-95BD-425CF24B5740}"/>
              </a:ext>
            </a:extLst>
          </p:cNvPr>
          <p:cNvSpPr/>
          <p:nvPr/>
        </p:nvSpPr>
        <p:spPr>
          <a:xfrm rot="20009355">
            <a:off x="2257379" y="-1738687"/>
            <a:ext cx="10752226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45875131-7C2D-4BA9-8397-0AC74A2173F7}"/>
              </a:ext>
            </a:extLst>
          </p:cNvPr>
          <p:cNvGrpSpPr/>
          <p:nvPr/>
        </p:nvGrpSpPr>
        <p:grpSpPr>
          <a:xfrm flipH="1">
            <a:off x="1387795" y="3122415"/>
            <a:ext cx="2230373" cy="3880999"/>
            <a:chOff x="5395912" y="2305024"/>
            <a:chExt cx="1395996" cy="2249680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462587" y="2324074"/>
              <a:ext cx="1329321" cy="2230630"/>
              <a:chOff x="5462587" y="2324074"/>
              <a:chExt cx="1329321" cy="2230630"/>
            </a:xfrm>
            <a:solidFill>
              <a:srgbClr val="35313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F4CFCD2-0C56-44D9-8B11-BE162EA02482}"/>
                  </a:ext>
                </a:extLst>
              </p:cNvPr>
              <p:cNvSpPr/>
              <p:nvPr/>
            </p:nvSpPr>
            <p:spPr>
              <a:xfrm>
                <a:off x="6345554" y="360368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7" name="Freeform: Shape 8736">
                <a:extLst>
                  <a:ext uri="{FF2B5EF4-FFF2-40B4-BE49-F238E27FC236}">
                    <a16:creationId xmlns:a16="http://schemas.microsoft.com/office/drawing/2014/main" id="{EFC613EE-9146-4819-9755-7414EB3DB082}"/>
                  </a:ext>
                </a:extLst>
              </p:cNvPr>
              <p:cNvSpPr/>
              <p:nvPr/>
            </p:nvSpPr>
            <p:spPr>
              <a:xfrm>
                <a:off x="5505640" y="2589466"/>
                <a:ext cx="97387" cy="249283"/>
              </a:xfrm>
              <a:custGeom>
                <a:avLst/>
                <a:gdLst>
                  <a:gd name="connsiteX0" fmla="*/ 30289 w 97387"/>
                  <a:gd name="connsiteY0" fmla="*/ 0 h 249283"/>
                  <a:gd name="connsiteX1" fmla="*/ 31242 w 97387"/>
                  <a:gd name="connsiteY1" fmla="*/ 2953 h 249283"/>
                  <a:gd name="connsiteX2" fmla="*/ 95059 w 97387"/>
                  <a:gd name="connsiteY2" fmla="*/ 249269 h 249283"/>
                  <a:gd name="connsiteX3" fmla="*/ 0 w 97387"/>
                  <a:gd name="connsiteY3" fmla="*/ 8001 h 249283"/>
                  <a:gd name="connsiteX4" fmla="*/ 30289 w 97387"/>
                  <a:gd name="connsiteY4" fmla="*/ 0 h 24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87" h="249283">
                    <a:moveTo>
                      <a:pt x="30289" y="0"/>
                    </a:moveTo>
                    <a:cubicBezTo>
                      <a:pt x="30289" y="0"/>
                      <a:pt x="30670" y="1048"/>
                      <a:pt x="31242" y="2953"/>
                    </a:cubicBezTo>
                    <a:cubicBezTo>
                      <a:pt x="40481" y="31051"/>
                      <a:pt x="110966" y="247174"/>
                      <a:pt x="95059" y="249269"/>
                    </a:cubicBezTo>
                    <a:cubicBezTo>
                      <a:pt x="78105" y="251460"/>
                      <a:pt x="0" y="8001"/>
                      <a:pt x="0" y="8001"/>
                    </a:cubicBezTo>
                    <a:lnTo>
                      <a:pt x="30289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8" name="Freeform: Shape 8737">
                <a:extLst>
                  <a:ext uri="{FF2B5EF4-FFF2-40B4-BE49-F238E27FC236}">
                    <a16:creationId xmlns:a16="http://schemas.microsoft.com/office/drawing/2014/main" id="{779B68B9-81D9-4EF5-9F4B-FE7E65E1F55D}"/>
                  </a:ext>
                </a:extLst>
              </p:cNvPr>
              <p:cNvSpPr/>
              <p:nvPr/>
            </p:nvSpPr>
            <p:spPr>
              <a:xfrm>
                <a:off x="5504496" y="2586228"/>
                <a:ext cx="37147" cy="31337"/>
              </a:xfrm>
              <a:custGeom>
                <a:avLst/>
                <a:gdLst>
                  <a:gd name="connsiteX0" fmla="*/ 30766 w 37147"/>
                  <a:gd name="connsiteY0" fmla="*/ 0 h 31337"/>
                  <a:gd name="connsiteX1" fmla="*/ 37148 w 37147"/>
                  <a:gd name="connsiteY1" fmla="*/ 20765 h 31337"/>
                  <a:gd name="connsiteX2" fmla="*/ 7715 w 37147"/>
                  <a:gd name="connsiteY2" fmla="*/ 31337 h 31337"/>
                  <a:gd name="connsiteX3" fmla="*/ 0 w 37147"/>
                  <a:gd name="connsiteY3" fmla="*/ 9334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31337">
                    <a:moveTo>
                      <a:pt x="30766" y="0"/>
                    </a:moveTo>
                    <a:lnTo>
                      <a:pt x="37148" y="20765"/>
                    </a:lnTo>
                    <a:lnTo>
                      <a:pt x="7715" y="31337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9" name="Freeform: Shape 8738">
                <a:extLst>
                  <a:ext uri="{FF2B5EF4-FFF2-40B4-BE49-F238E27FC236}">
                    <a16:creationId xmlns:a16="http://schemas.microsoft.com/office/drawing/2014/main" id="{FF27C87E-F1FB-4F1B-A2F0-B65ADB53FE02}"/>
                  </a:ext>
                </a:extLst>
              </p:cNvPr>
              <p:cNvSpPr/>
              <p:nvPr/>
            </p:nvSpPr>
            <p:spPr>
              <a:xfrm>
                <a:off x="5462730" y="2460974"/>
                <a:ext cx="85912" cy="136589"/>
              </a:xfrm>
              <a:custGeom>
                <a:avLst/>
                <a:gdLst>
                  <a:gd name="connsiteX0" fmla="*/ 42909 w 85912"/>
                  <a:gd name="connsiteY0" fmla="*/ 136493 h 136589"/>
                  <a:gd name="connsiteX1" fmla="*/ 84724 w 85912"/>
                  <a:gd name="connsiteY1" fmla="*/ 106585 h 136589"/>
                  <a:gd name="connsiteX2" fmla="*/ 76533 w 85912"/>
                  <a:gd name="connsiteY2" fmla="*/ 67246 h 136589"/>
                  <a:gd name="connsiteX3" fmla="*/ 50434 w 85912"/>
                  <a:gd name="connsiteY3" fmla="*/ 35338 h 136589"/>
                  <a:gd name="connsiteX4" fmla="*/ 29860 w 85912"/>
                  <a:gd name="connsiteY4" fmla="*/ 0 h 136589"/>
                  <a:gd name="connsiteX5" fmla="*/ 333 w 85912"/>
                  <a:gd name="connsiteY5" fmla="*/ 73628 h 136589"/>
                  <a:gd name="connsiteX6" fmla="*/ 42909 w 85912"/>
                  <a:gd name="connsiteY6" fmla="*/ 136493 h 13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912" h="136589">
                    <a:moveTo>
                      <a:pt x="42909" y="136493"/>
                    </a:moveTo>
                    <a:cubicBezTo>
                      <a:pt x="60054" y="137922"/>
                      <a:pt x="80438" y="123253"/>
                      <a:pt x="84724" y="106585"/>
                    </a:cubicBezTo>
                    <a:cubicBezTo>
                      <a:pt x="88153" y="93250"/>
                      <a:pt x="83772" y="78962"/>
                      <a:pt x="76533" y="67246"/>
                    </a:cubicBezTo>
                    <a:cubicBezTo>
                      <a:pt x="69294" y="55531"/>
                      <a:pt x="59388" y="45720"/>
                      <a:pt x="50434" y="35338"/>
                    </a:cubicBezTo>
                    <a:cubicBezTo>
                      <a:pt x="41385" y="24955"/>
                      <a:pt x="33003" y="13335"/>
                      <a:pt x="29860" y="0"/>
                    </a:cubicBezTo>
                    <a:cubicBezTo>
                      <a:pt x="10334" y="19145"/>
                      <a:pt x="-2239" y="46482"/>
                      <a:pt x="333" y="73628"/>
                    </a:cubicBezTo>
                    <a:cubicBezTo>
                      <a:pt x="3000" y="100679"/>
                      <a:pt x="16144" y="130969"/>
                      <a:pt x="42909" y="1364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0" name="Freeform: Shape 8739">
                <a:extLst>
                  <a:ext uri="{FF2B5EF4-FFF2-40B4-BE49-F238E27FC236}">
                    <a16:creationId xmlns:a16="http://schemas.microsoft.com/office/drawing/2014/main" id="{1F888CEE-C555-425E-936C-472C189D7B1E}"/>
                  </a:ext>
                </a:extLst>
              </p:cNvPr>
              <p:cNvSpPr/>
              <p:nvPr/>
            </p:nvSpPr>
            <p:spPr>
              <a:xfrm>
                <a:off x="5462587" y="2459640"/>
                <a:ext cx="57175" cy="62324"/>
              </a:xfrm>
              <a:custGeom>
                <a:avLst/>
                <a:gdLst>
                  <a:gd name="connsiteX0" fmla="*/ 54959 w 57175"/>
                  <a:gd name="connsiteY0" fmla="*/ 41434 h 62324"/>
                  <a:gd name="connsiteX1" fmla="*/ 56007 w 57175"/>
                  <a:gd name="connsiteY1" fmla="*/ 55340 h 62324"/>
                  <a:gd name="connsiteX2" fmla="*/ 48863 w 57175"/>
                  <a:gd name="connsiteY2" fmla="*/ 60484 h 62324"/>
                  <a:gd name="connsiteX3" fmla="*/ 39910 w 57175"/>
                  <a:gd name="connsiteY3" fmla="*/ 60008 h 62324"/>
                  <a:gd name="connsiteX4" fmla="*/ 25717 w 57175"/>
                  <a:gd name="connsiteY4" fmla="*/ 54007 h 62324"/>
                  <a:gd name="connsiteX5" fmla="*/ 18097 w 57175"/>
                  <a:gd name="connsiteY5" fmla="*/ 51435 h 62324"/>
                  <a:gd name="connsiteX6" fmla="*/ 11335 w 57175"/>
                  <a:gd name="connsiteY6" fmla="*/ 59817 h 62324"/>
                  <a:gd name="connsiteX7" fmla="*/ 3715 w 57175"/>
                  <a:gd name="connsiteY7" fmla="*/ 62103 h 62324"/>
                  <a:gd name="connsiteX8" fmla="*/ 0 w 57175"/>
                  <a:gd name="connsiteY8" fmla="*/ 58769 h 62324"/>
                  <a:gd name="connsiteX9" fmla="*/ 31052 w 57175"/>
                  <a:gd name="connsiteY9" fmla="*/ 0 h 62324"/>
                  <a:gd name="connsiteX10" fmla="*/ 37719 w 57175"/>
                  <a:gd name="connsiteY10" fmla="*/ 17335 h 62324"/>
                  <a:gd name="connsiteX11" fmla="*/ 54959 w 57175"/>
                  <a:gd name="connsiteY11" fmla="*/ 41434 h 6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75" h="62324">
                    <a:moveTo>
                      <a:pt x="54959" y="41434"/>
                    </a:moveTo>
                    <a:cubicBezTo>
                      <a:pt x="57150" y="45815"/>
                      <a:pt x="58103" y="50959"/>
                      <a:pt x="56007" y="55340"/>
                    </a:cubicBezTo>
                    <a:cubicBezTo>
                      <a:pt x="54673" y="58103"/>
                      <a:pt x="51816" y="59817"/>
                      <a:pt x="48863" y="60484"/>
                    </a:cubicBezTo>
                    <a:cubicBezTo>
                      <a:pt x="45910" y="61151"/>
                      <a:pt x="42863" y="60674"/>
                      <a:pt x="39910" y="60008"/>
                    </a:cubicBezTo>
                    <a:cubicBezTo>
                      <a:pt x="34862" y="58865"/>
                      <a:pt x="30099" y="56769"/>
                      <a:pt x="25717" y="54007"/>
                    </a:cubicBezTo>
                    <a:cubicBezTo>
                      <a:pt x="23336" y="52483"/>
                      <a:pt x="20765" y="50673"/>
                      <a:pt x="18097" y="51435"/>
                    </a:cubicBezTo>
                    <a:cubicBezTo>
                      <a:pt x="14573" y="52483"/>
                      <a:pt x="13811" y="57150"/>
                      <a:pt x="11335" y="59817"/>
                    </a:cubicBezTo>
                    <a:cubicBezTo>
                      <a:pt x="9430" y="61913"/>
                      <a:pt x="6382" y="62770"/>
                      <a:pt x="3715" y="62103"/>
                    </a:cubicBezTo>
                    <a:cubicBezTo>
                      <a:pt x="952" y="61341"/>
                      <a:pt x="667" y="61436"/>
                      <a:pt x="0" y="58769"/>
                    </a:cubicBezTo>
                    <a:cubicBezTo>
                      <a:pt x="0" y="58769"/>
                      <a:pt x="6572" y="19145"/>
                      <a:pt x="31052" y="0"/>
                    </a:cubicBezTo>
                    <a:cubicBezTo>
                      <a:pt x="31052" y="0"/>
                      <a:pt x="29813" y="6096"/>
                      <a:pt x="37719" y="17335"/>
                    </a:cubicBezTo>
                    <a:cubicBezTo>
                      <a:pt x="45625" y="28766"/>
                      <a:pt x="54959" y="41434"/>
                      <a:pt x="54959" y="4143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1" name="Freeform: Shape 8740">
                <a:extLst>
                  <a:ext uri="{FF2B5EF4-FFF2-40B4-BE49-F238E27FC236}">
                    <a16:creationId xmlns:a16="http://schemas.microsoft.com/office/drawing/2014/main" id="{0F8A0D7E-213E-4B62-BDF9-6EE1A713146C}"/>
                  </a:ext>
                </a:extLst>
              </p:cNvPr>
              <p:cNvSpPr/>
              <p:nvPr/>
            </p:nvSpPr>
            <p:spPr>
              <a:xfrm>
                <a:off x="5477266" y="2523930"/>
                <a:ext cx="18852" cy="21767"/>
              </a:xfrm>
              <a:custGeom>
                <a:avLst/>
                <a:gdLst>
                  <a:gd name="connsiteX0" fmla="*/ 3799 w 18852"/>
                  <a:gd name="connsiteY0" fmla="*/ 2195 h 21767"/>
                  <a:gd name="connsiteX1" fmla="*/ 13705 w 18852"/>
                  <a:gd name="connsiteY1" fmla="*/ 1052 h 21767"/>
                  <a:gd name="connsiteX2" fmla="*/ 18849 w 18852"/>
                  <a:gd name="connsiteY2" fmla="*/ 9815 h 21767"/>
                  <a:gd name="connsiteX3" fmla="*/ 14562 w 18852"/>
                  <a:gd name="connsiteY3" fmla="*/ 19245 h 21767"/>
                  <a:gd name="connsiteX4" fmla="*/ 7419 w 18852"/>
                  <a:gd name="connsiteY4" fmla="*/ 21626 h 21767"/>
                  <a:gd name="connsiteX5" fmla="*/ 2942 w 18852"/>
                  <a:gd name="connsiteY5" fmla="*/ 18483 h 21767"/>
                  <a:gd name="connsiteX6" fmla="*/ 84 w 18852"/>
                  <a:gd name="connsiteY6" fmla="*/ 10291 h 21767"/>
                  <a:gd name="connsiteX7" fmla="*/ 3799 w 18852"/>
                  <a:gd name="connsiteY7" fmla="*/ 2195 h 2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52" h="21767">
                    <a:moveTo>
                      <a:pt x="3799" y="2195"/>
                    </a:moveTo>
                    <a:cubicBezTo>
                      <a:pt x="6371" y="-281"/>
                      <a:pt x="10562" y="-662"/>
                      <a:pt x="13705" y="1052"/>
                    </a:cubicBezTo>
                    <a:cubicBezTo>
                      <a:pt x="16848" y="2767"/>
                      <a:pt x="18753" y="6291"/>
                      <a:pt x="18849" y="9815"/>
                    </a:cubicBezTo>
                    <a:cubicBezTo>
                      <a:pt x="18944" y="13339"/>
                      <a:pt x="17134" y="16864"/>
                      <a:pt x="14562" y="19245"/>
                    </a:cubicBezTo>
                    <a:cubicBezTo>
                      <a:pt x="12657" y="20959"/>
                      <a:pt x="9990" y="22198"/>
                      <a:pt x="7419" y="21626"/>
                    </a:cubicBezTo>
                    <a:cubicBezTo>
                      <a:pt x="5609" y="21245"/>
                      <a:pt x="3990" y="20007"/>
                      <a:pt x="2942" y="18483"/>
                    </a:cubicBezTo>
                    <a:cubicBezTo>
                      <a:pt x="1227" y="16197"/>
                      <a:pt x="-392" y="13149"/>
                      <a:pt x="84" y="10291"/>
                    </a:cubicBezTo>
                    <a:cubicBezTo>
                      <a:pt x="561" y="7434"/>
                      <a:pt x="1418" y="3814"/>
                      <a:pt x="3799" y="21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2" name="Freeform: Shape 8741">
                <a:extLst>
                  <a:ext uri="{FF2B5EF4-FFF2-40B4-BE49-F238E27FC236}">
                    <a16:creationId xmlns:a16="http://schemas.microsoft.com/office/drawing/2014/main" id="{CDD284A2-8539-4AB1-AF9C-977FDF1FEB33}"/>
                  </a:ext>
                </a:extLst>
              </p:cNvPr>
              <p:cNvSpPr/>
              <p:nvPr/>
            </p:nvSpPr>
            <p:spPr>
              <a:xfrm>
                <a:off x="5559360" y="2792825"/>
                <a:ext cx="447579" cy="348710"/>
              </a:xfrm>
              <a:custGeom>
                <a:avLst/>
                <a:gdLst>
                  <a:gd name="connsiteX0" fmla="*/ 447580 w 447579"/>
                  <a:gd name="connsiteY0" fmla="*/ 249174 h 348710"/>
                  <a:gd name="connsiteX1" fmla="*/ 40481 w 447579"/>
                  <a:gd name="connsiteY1" fmla="*/ 0 h 348710"/>
                  <a:gd name="connsiteX2" fmla="*/ 0 w 447579"/>
                  <a:gd name="connsiteY2" fmla="*/ 49530 h 348710"/>
                  <a:gd name="connsiteX3" fmla="*/ 424148 w 447579"/>
                  <a:gd name="connsiteY3" fmla="*/ 348710 h 348710"/>
                  <a:gd name="connsiteX4" fmla="*/ 447580 w 447579"/>
                  <a:gd name="connsiteY4" fmla="*/ 249174 h 34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579" h="348710">
                    <a:moveTo>
                      <a:pt x="447580" y="249174"/>
                    </a:moveTo>
                    <a:cubicBezTo>
                      <a:pt x="447580" y="249174"/>
                      <a:pt x="220218" y="211646"/>
                      <a:pt x="40481" y="0"/>
                    </a:cubicBezTo>
                    <a:lnTo>
                      <a:pt x="0" y="49530"/>
                    </a:lnTo>
                    <a:cubicBezTo>
                      <a:pt x="0" y="49530"/>
                      <a:pt x="162020" y="320326"/>
                      <a:pt x="424148" y="348710"/>
                    </a:cubicBezTo>
                    <a:lnTo>
                      <a:pt x="447580" y="2491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3" name="Freeform: Shape 8742">
                <a:extLst>
                  <a:ext uri="{FF2B5EF4-FFF2-40B4-BE49-F238E27FC236}">
                    <a16:creationId xmlns:a16="http://schemas.microsoft.com/office/drawing/2014/main" id="{E29027EB-EECB-45BD-8C34-D4E6F9641353}"/>
                  </a:ext>
                </a:extLst>
              </p:cNvPr>
              <p:cNvSpPr/>
              <p:nvPr/>
            </p:nvSpPr>
            <p:spPr>
              <a:xfrm>
                <a:off x="5486659" y="2682077"/>
                <a:ext cx="113278" cy="160277"/>
              </a:xfrm>
              <a:custGeom>
                <a:avLst/>
                <a:gdLst>
                  <a:gd name="connsiteX0" fmla="*/ 113278 w 113278"/>
                  <a:gd name="connsiteY0" fmla="*/ 110652 h 160277"/>
                  <a:gd name="connsiteX1" fmla="*/ 98419 w 113278"/>
                  <a:gd name="connsiteY1" fmla="*/ 39024 h 160277"/>
                  <a:gd name="connsiteX2" fmla="*/ 94323 w 113278"/>
                  <a:gd name="connsiteY2" fmla="*/ 77982 h 160277"/>
                  <a:gd name="connsiteX3" fmla="*/ 43365 w 113278"/>
                  <a:gd name="connsiteY3" fmla="*/ 1401 h 160277"/>
                  <a:gd name="connsiteX4" fmla="*/ 70416 w 113278"/>
                  <a:gd name="connsiteY4" fmla="*/ 62551 h 160277"/>
                  <a:gd name="connsiteX5" fmla="*/ 18409 w 113278"/>
                  <a:gd name="connsiteY5" fmla="*/ 19879 h 160277"/>
                  <a:gd name="connsiteX6" fmla="*/ 58033 w 113278"/>
                  <a:gd name="connsiteY6" fmla="*/ 77029 h 160277"/>
                  <a:gd name="connsiteX7" fmla="*/ 1550 w 113278"/>
                  <a:gd name="connsiteY7" fmla="*/ 39596 h 160277"/>
                  <a:gd name="connsiteX8" fmla="*/ 44889 w 113278"/>
                  <a:gd name="connsiteY8" fmla="*/ 89031 h 160277"/>
                  <a:gd name="connsiteX9" fmla="*/ 13361 w 113278"/>
                  <a:gd name="connsiteY9" fmla="*/ 78648 h 160277"/>
                  <a:gd name="connsiteX10" fmla="*/ 72892 w 113278"/>
                  <a:gd name="connsiteY10" fmla="*/ 160278 h 160277"/>
                  <a:gd name="connsiteX11" fmla="*/ 113278 w 113278"/>
                  <a:gd name="connsiteY11" fmla="*/ 110652 h 16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78" h="160277">
                    <a:moveTo>
                      <a:pt x="113278" y="110652"/>
                    </a:moveTo>
                    <a:cubicBezTo>
                      <a:pt x="113278" y="110652"/>
                      <a:pt x="101467" y="46073"/>
                      <a:pt x="98419" y="39024"/>
                    </a:cubicBezTo>
                    <a:cubicBezTo>
                      <a:pt x="96038" y="33595"/>
                      <a:pt x="94323" y="77982"/>
                      <a:pt x="94323" y="77982"/>
                    </a:cubicBezTo>
                    <a:cubicBezTo>
                      <a:pt x="94323" y="77982"/>
                      <a:pt x="43746" y="-12220"/>
                      <a:pt x="43365" y="1401"/>
                    </a:cubicBezTo>
                    <a:cubicBezTo>
                      <a:pt x="42984" y="14926"/>
                      <a:pt x="70416" y="62551"/>
                      <a:pt x="70416" y="62551"/>
                    </a:cubicBezTo>
                    <a:cubicBezTo>
                      <a:pt x="70416" y="62551"/>
                      <a:pt x="6979" y="3210"/>
                      <a:pt x="18409" y="19879"/>
                    </a:cubicBezTo>
                    <a:cubicBezTo>
                      <a:pt x="29839" y="36453"/>
                      <a:pt x="58033" y="77029"/>
                      <a:pt x="58033" y="77029"/>
                    </a:cubicBezTo>
                    <a:cubicBezTo>
                      <a:pt x="58033" y="77029"/>
                      <a:pt x="-11118" y="19022"/>
                      <a:pt x="1550" y="39596"/>
                    </a:cubicBezTo>
                    <a:cubicBezTo>
                      <a:pt x="14218" y="60170"/>
                      <a:pt x="44889" y="89031"/>
                      <a:pt x="44889" y="89031"/>
                    </a:cubicBezTo>
                    <a:cubicBezTo>
                      <a:pt x="44889" y="89031"/>
                      <a:pt x="-3308" y="61503"/>
                      <a:pt x="13361" y="78648"/>
                    </a:cubicBezTo>
                    <a:cubicBezTo>
                      <a:pt x="30030" y="95793"/>
                      <a:pt x="45841" y="130179"/>
                      <a:pt x="72892" y="160278"/>
                    </a:cubicBezTo>
                    <a:lnTo>
                      <a:pt x="113278" y="1106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4" name="Freeform: Shape 8743">
                <a:extLst>
                  <a:ext uri="{FF2B5EF4-FFF2-40B4-BE49-F238E27FC236}">
                    <a16:creationId xmlns:a16="http://schemas.microsoft.com/office/drawing/2014/main" id="{5F42142C-943B-4B9C-B713-C04982F6CDCC}"/>
                  </a:ext>
                </a:extLst>
              </p:cNvPr>
              <p:cNvSpPr/>
              <p:nvPr/>
            </p:nvSpPr>
            <p:spPr>
              <a:xfrm>
                <a:off x="6144386" y="354530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5" name="Freeform: Shape 8744">
                <a:extLst>
                  <a:ext uri="{FF2B5EF4-FFF2-40B4-BE49-F238E27FC236}">
                    <a16:creationId xmlns:a16="http://schemas.microsoft.com/office/drawing/2014/main" id="{31080B11-FC44-45AC-AFF8-9195F535814F}"/>
                  </a:ext>
                </a:extLst>
              </p:cNvPr>
              <p:cNvSpPr/>
              <p:nvPr/>
            </p:nvSpPr>
            <p:spPr>
              <a:xfrm>
                <a:off x="6419373" y="294082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6" name="Freeform: Shape 8745">
                <a:extLst>
                  <a:ext uri="{FF2B5EF4-FFF2-40B4-BE49-F238E27FC236}">
                    <a16:creationId xmlns:a16="http://schemas.microsoft.com/office/drawing/2014/main" id="{4BDC65AC-DE77-4D07-A79E-86F3261ED066}"/>
                  </a:ext>
                </a:extLst>
              </p:cNvPr>
              <p:cNvSpPr/>
              <p:nvPr/>
            </p:nvSpPr>
            <p:spPr>
              <a:xfrm>
                <a:off x="5935580" y="250250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7" name="Freeform: Shape 8746">
                <a:extLst>
                  <a:ext uri="{FF2B5EF4-FFF2-40B4-BE49-F238E27FC236}">
                    <a16:creationId xmlns:a16="http://schemas.microsoft.com/office/drawing/2014/main" id="{3AF248FA-59FD-4055-AB9E-FC7A302C7754}"/>
                  </a:ext>
                </a:extLst>
              </p:cNvPr>
              <p:cNvSpPr/>
              <p:nvPr/>
            </p:nvSpPr>
            <p:spPr>
              <a:xfrm>
                <a:off x="5956323" y="241264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8" name="Freeform: Shape 8747">
                <a:extLst>
                  <a:ext uri="{FF2B5EF4-FFF2-40B4-BE49-F238E27FC236}">
                    <a16:creationId xmlns:a16="http://schemas.microsoft.com/office/drawing/2014/main" id="{05C4B380-0927-41E2-AC03-FBB12FB98D6D}"/>
                  </a:ext>
                </a:extLst>
              </p:cNvPr>
              <p:cNvSpPr/>
              <p:nvPr/>
            </p:nvSpPr>
            <p:spPr>
              <a:xfrm>
                <a:off x="6404418" y="235297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3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9" name="Freeform: Shape 8748">
                <a:extLst>
                  <a:ext uri="{FF2B5EF4-FFF2-40B4-BE49-F238E27FC236}">
                    <a16:creationId xmlns:a16="http://schemas.microsoft.com/office/drawing/2014/main" id="{D0A206A9-195A-43F8-8BB3-B9F7A72BBDFA}"/>
                  </a:ext>
                </a:extLst>
              </p:cNvPr>
              <p:cNvSpPr/>
              <p:nvPr/>
            </p:nvSpPr>
            <p:spPr>
              <a:xfrm>
                <a:off x="6404624" y="248583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0" name="Freeform: Shape 8749">
                <a:extLst>
                  <a:ext uri="{FF2B5EF4-FFF2-40B4-BE49-F238E27FC236}">
                    <a16:creationId xmlns:a16="http://schemas.microsoft.com/office/drawing/2014/main" id="{4095977E-6619-488F-AD26-B785D49F63A3}"/>
                  </a:ext>
                </a:extLst>
              </p:cNvPr>
              <p:cNvSpPr/>
              <p:nvPr/>
            </p:nvSpPr>
            <p:spPr>
              <a:xfrm>
                <a:off x="6037051" y="272991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1" name="Freeform: Shape 8750">
                <a:extLst>
                  <a:ext uri="{FF2B5EF4-FFF2-40B4-BE49-F238E27FC236}">
                    <a16:creationId xmlns:a16="http://schemas.microsoft.com/office/drawing/2014/main" id="{F5C42CC9-C289-4B78-93C9-1AA604CA7519}"/>
                  </a:ext>
                </a:extLst>
              </p:cNvPr>
              <p:cNvSpPr/>
              <p:nvPr/>
            </p:nvSpPr>
            <p:spPr>
              <a:xfrm>
                <a:off x="6412227" y="232407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2" name="Freeform: Shape 8751">
                <a:extLst>
                  <a:ext uri="{FF2B5EF4-FFF2-40B4-BE49-F238E27FC236}">
                    <a16:creationId xmlns:a16="http://schemas.microsoft.com/office/drawing/2014/main" id="{70452F72-9F8F-4AF3-A7BC-602D9A864E20}"/>
                  </a:ext>
                </a:extLst>
              </p:cNvPr>
              <p:cNvSpPr/>
              <p:nvPr/>
            </p:nvSpPr>
            <p:spPr>
              <a:xfrm>
                <a:off x="6096840" y="253552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3" name="Freeform: Shape 8752">
                <a:extLst>
                  <a:ext uri="{FF2B5EF4-FFF2-40B4-BE49-F238E27FC236}">
                    <a16:creationId xmlns:a16="http://schemas.microsoft.com/office/drawing/2014/main" id="{2F3A291F-6C4B-44E4-ACCE-5817971FDDD1}"/>
                  </a:ext>
                </a:extLst>
              </p:cNvPr>
              <p:cNvSpPr/>
              <p:nvPr/>
            </p:nvSpPr>
            <p:spPr>
              <a:xfrm>
                <a:off x="6337130" y="255351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4" name="Freeform: Shape 8753">
                <a:extLst>
                  <a:ext uri="{FF2B5EF4-FFF2-40B4-BE49-F238E27FC236}">
                    <a16:creationId xmlns:a16="http://schemas.microsoft.com/office/drawing/2014/main" id="{CA378B3C-A50B-425C-A533-07EF8A8A2B9A}"/>
                  </a:ext>
                </a:extLst>
              </p:cNvPr>
              <p:cNvSpPr/>
              <p:nvPr/>
            </p:nvSpPr>
            <p:spPr>
              <a:xfrm>
                <a:off x="6181431" y="245026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5" name="Freeform: Shape 8754">
                <a:extLst>
                  <a:ext uri="{FF2B5EF4-FFF2-40B4-BE49-F238E27FC236}">
                    <a16:creationId xmlns:a16="http://schemas.microsoft.com/office/drawing/2014/main" id="{F9E0B666-B69A-482B-B236-72794FB5A8D1}"/>
                  </a:ext>
                </a:extLst>
              </p:cNvPr>
              <p:cNvSpPr/>
              <p:nvPr/>
            </p:nvSpPr>
            <p:spPr>
              <a:xfrm>
                <a:off x="5822155" y="297922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6" name="Freeform: Shape 8755">
                <a:extLst>
                  <a:ext uri="{FF2B5EF4-FFF2-40B4-BE49-F238E27FC236}">
                    <a16:creationId xmlns:a16="http://schemas.microsoft.com/office/drawing/2014/main" id="{0146B491-14D1-4746-B0ED-5714F261F55E}"/>
                  </a:ext>
                </a:extLst>
              </p:cNvPr>
              <p:cNvSpPr/>
              <p:nvPr/>
            </p:nvSpPr>
            <p:spPr>
              <a:xfrm>
                <a:off x="6022788" y="334213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39969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7" name="Freeform: Shape 8756">
                <a:extLst>
                  <a:ext uri="{FF2B5EF4-FFF2-40B4-BE49-F238E27FC236}">
                    <a16:creationId xmlns:a16="http://schemas.microsoft.com/office/drawing/2014/main" id="{9CC6788B-1C66-4E5E-949D-3CF3A0820406}"/>
                  </a:ext>
                </a:extLst>
              </p:cNvPr>
              <p:cNvSpPr/>
              <p:nvPr/>
            </p:nvSpPr>
            <p:spPr>
              <a:xfrm>
                <a:off x="6156342" y="4031551"/>
                <a:ext cx="131109" cy="106530"/>
              </a:xfrm>
              <a:custGeom>
                <a:avLst/>
                <a:gdLst>
                  <a:gd name="connsiteX0" fmla="*/ 131110 w 131109"/>
                  <a:gd name="connsiteY0" fmla="*/ 11430 h 106530"/>
                  <a:gd name="connsiteX1" fmla="*/ 123775 w 131109"/>
                  <a:gd name="connsiteY1" fmla="*/ 83153 h 106530"/>
                  <a:gd name="connsiteX2" fmla="*/ 808 w 131109"/>
                  <a:gd name="connsiteY2" fmla="*/ 106108 h 106530"/>
                  <a:gd name="connsiteX3" fmla="*/ 38241 w 131109"/>
                  <a:gd name="connsiteY3" fmla="*/ 56007 h 106530"/>
                  <a:gd name="connsiteX4" fmla="*/ 53481 w 131109"/>
                  <a:gd name="connsiteY4" fmla="*/ 50673 h 106530"/>
                  <a:gd name="connsiteX5" fmla="*/ 52147 w 131109"/>
                  <a:gd name="connsiteY5" fmla="*/ 0 h 106530"/>
                  <a:gd name="connsiteX6" fmla="*/ 131110 w 131109"/>
                  <a:gd name="connsiteY6" fmla="*/ 11430 h 10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09" h="106530">
                    <a:moveTo>
                      <a:pt x="131110" y="11430"/>
                    </a:moveTo>
                    <a:lnTo>
                      <a:pt x="123775" y="83153"/>
                    </a:lnTo>
                    <a:cubicBezTo>
                      <a:pt x="123775" y="83153"/>
                      <a:pt x="4713" y="110204"/>
                      <a:pt x="808" y="106108"/>
                    </a:cubicBezTo>
                    <a:cubicBezTo>
                      <a:pt x="-3098" y="102108"/>
                      <a:pt x="6808" y="75438"/>
                      <a:pt x="38241" y="56007"/>
                    </a:cubicBezTo>
                    <a:lnTo>
                      <a:pt x="53481" y="50673"/>
                    </a:lnTo>
                    <a:lnTo>
                      <a:pt x="52147" y="0"/>
                    </a:lnTo>
                    <a:lnTo>
                      <a:pt x="131110" y="1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8" name="Freeform: Shape 8757">
                <a:extLst>
                  <a:ext uri="{FF2B5EF4-FFF2-40B4-BE49-F238E27FC236}">
                    <a16:creationId xmlns:a16="http://schemas.microsoft.com/office/drawing/2014/main" id="{C24C1EA3-4C91-409E-818D-19F8F9B0B02B}"/>
                  </a:ext>
                </a:extLst>
              </p:cNvPr>
              <p:cNvSpPr/>
              <p:nvPr/>
            </p:nvSpPr>
            <p:spPr>
              <a:xfrm>
                <a:off x="6206309" y="4079580"/>
                <a:ext cx="17326" cy="12501"/>
              </a:xfrm>
              <a:custGeom>
                <a:avLst/>
                <a:gdLst>
                  <a:gd name="connsiteX0" fmla="*/ 16849 w 17326"/>
                  <a:gd name="connsiteY0" fmla="*/ 9979 h 12501"/>
                  <a:gd name="connsiteX1" fmla="*/ 2276 w 17326"/>
                  <a:gd name="connsiteY1" fmla="*/ 168 h 12501"/>
                  <a:gd name="connsiteX2" fmla="*/ 752 w 17326"/>
                  <a:gd name="connsiteY2" fmla="*/ 2740 h 12501"/>
                  <a:gd name="connsiteX3" fmla="*/ 14753 w 17326"/>
                  <a:gd name="connsiteY3" fmla="*/ 12074 h 12501"/>
                  <a:gd name="connsiteX4" fmla="*/ 16849 w 17326"/>
                  <a:gd name="connsiteY4" fmla="*/ 9979 h 12501"/>
                  <a:gd name="connsiteX5" fmla="*/ 16849 w 17326"/>
                  <a:gd name="connsiteY5" fmla="*/ 9979 h 1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6" h="12501">
                    <a:moveTo>
                      <a:pt x="16849" y="9979"/>
                    </a:moveTo>
                    <a:cubicBezTo>
                      <a:pt x="12467" y="5978"/>
                      <a:pt x="7610" y="2740"/>
                      <a:pt x="2276" y="168"/>
                    </a:cubicBezTo>
                    <a:cubicBezTo>
                      <a:pt x="561" y="-689"/>
                      <a:pt x="-963" y="1978"/>
                      <a:pt x="752" y="2740"/>
                    </a:cubicBezTo>
                    <a:cubicBezTo>
                      <a:pt x="5895" y="5121"/>
                      <a:pt x="10562" y="8169"/>
                      <a:pt x="14753" y="12074"/>
                    </a:cubicBezTo>
                    <a:cubicBezTo>
                      <a:pt x="16182" y="13408"/>
                      <a:pt x="18278" y="11312"/>
                      <a:pt x="16849" y="9979"/>
                    </a:cubicBezTo>
                    <a:lnTo>
                      <a:pt x="16849" y="99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9" name="Freeform: Shape 8758">
                <a:extLst>
                  <a:ext uri="{FF2B5EF4-FFF2-40B4-BE49-F238E27FC236}">
                    <a16:creationId xmlns:a16="http://schemas.microsoft.com/office/drawing/2014/main" id="{48BFFA70-8C0A-4400-A2C2-57A5FA8767AC}"/>
                  </a:ext>
                </a:extLst>
              </p:cNvPr>
              <p:cNvSpPr/>
              <p:nvPr/>
            </p:nvSpPr>
            <p:spPr>
              <a:xfrm>
                <a:off x="6208489" y="4066690"/>
                <a:ext cx="21748" cy="7896"/>
              </a:xfrm>
              <a:custGeom>
                <a:avLst/>
                <a:gdLst>
                  <a:gd name="connsiteX0" fmla="*/ 20955 w 21748"/>
                  <a:gd name="connsiteY0" fmla="*/ 5152 h 7896"/>
                  <a:gd name="connsiteX1" fmla="*/ 1429 w 21748"/>
                  <a:gd name="connsiteY1" fmla="*/ 9 h 7896"/>
                  <a:gd name="connsiteX2" fmla="*/ 1429 w 21748"/>
                  <a:gd name="connsiteY2" fmla="*/ 3057 h 7896"/>
                  <a:gd name="connsiteX3" fmla="*/ 19431 w 21748"/>
                  <a:gd name="connsiteY3" fmla="*/ 7724 h 7896"/>
                  <a:gd name="connsiteX4" fmla="*/ 20955 w 21748"/>
                  <a:gd name="connsiteY4" fmla="*/ 5152 h 7896"/>
                  <a:gd name="connsiteX5" fmla="*/ 20955 w 21748"/>
                  <a:gd name="connsiteY5" fmla="*/ 5152 h 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48" h="7896">
                    <a:moveTo>
                      <a:pt x="20955" y="5152"/>
                    </a:moveTo>
                    <a:cubicBezTo>
                      <a:pt x="14668" y="2295"/>
                      <a:pt x="8287" y="580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7810" y="3628"/>
                      <a:pt x="13621" y="5057"/>
                      <a:pt x="19431" y="7724"/>
                    </a:cubicBezTo>
                    <a:cubicBezTo>
                      <a:pt x="21145" y="8581"/>
                      <a:pt x="22765" y="6009"/>
                      <a:pt x="20955" y="5152"/>
                    </a:cubicBezTo>
                    <a:lnTo>
                      <a:pt x="20955" y="51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0" name="Freeform: Shape 8759">
                <a:extLst>
                  <a:ext uri="{FF2B5EF4-FFF2-40B4-BE49-F238E27FC236}">
                    <a16:creationId xmlns:a16="http://schemas.microsoft.com/office/drawing/2014/main" id="{4D4E5132-ACCB-4A01-8568-656E033A0B6A}"/>
                  </a:ext>
                </a:extLst>
              </p:cNvPr>
              <p:cNvSpPr/>
              <p:nvPr/>
            </p:nvSpPr>
            <p:spPr>
              <a:xfrm>
                <a:off x="6193987" y="4088169"/>
                <a:ext cx="14742" cy="14716"/>
              </a:xfrm>
              <a:custGeom>
                <a:avLst/>
                <a:gdLst>
                  <a:gd name="connsiteX0" fmla="*/ 14502 w 14742"/>
                  <a:gd name="connsiteY0" fmla="*/ 12533 h 14716"/>
                  <a:gd name="connsiteX1" fmla="*/ 2215 w 14742"/>
                  <a:gd name="connsiteY1" fmla="*/ 246 h 14716"/>
                  <a:gd name="connsiteX2" fmla="*/ 691 w 14742"/>
                  <a:gd name="connsiteY2" fmla="*/ 2818 h 14716"/>
                  <a:gd name="connsiteX3" fmla="*/ 11930 w 14742"/>
                  <a:gd name="connsiteY3" fmla="*/ 13962 h 14716"/>
                  <a:gd name="connsiteX4" fmla="*/ 14502 w 14742"/>
                  <a:gd name="connsiteY4" fmla="*/ 12533 h 14716"/>
                  <a:gd name="connsiteX5" fmla="*/ 14502 w 14742"/>
                  <a:gd name="connsiteY5" fmla="*/ 12533 h 1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2" h="14716">
                    <a:moveTo>
                      <a:pt x="14502" y="12533"/>
                    </a:moveTo>
                    <a:cubicBezTo>
                      <a:pt x="11264" y="7485"/>
                      <a:pt x="7263" y="3485"/>
                      <a:pt x="2215" y="246"/>
                    </a:cubicBezTo>
                    <a:cubicBezTo>
                      <a:pt x="596" y="-802"/>
                      <a:pt x="-928" y="1770"/>
                      <a:pt x="691" y="2818"/>
                    </a:cubicBezTo>
                    <a:cubicBezTo>
                      <a:pt x="5358" y="5771"/>
                      <a:pt x="8882" y="9295"/>
                      <a:pt x="11930" y="13962"/>
                    </a:cubicBezTo>
                    <a:cubicBezTo>
                      <a:pt x="12883" y="15677"/>
                      <a:pt x="15550" y="14153"/>
                      <a:pt x="14502" y="12533"/>
                    </a:cubicBezTo>
                    <a:lnTo>
                      <a:pt x="14502" y="12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1" name="Freeform: Shape 8760">
                <a:extLst>
                  <a:ext uri="{FF2B5EF4-FFF2-40B4-BE49-F238E27FC236}">
                    <a16:creationId xmlns:a16="http://schemas.microsoft.com/office/drawing/2014/main" id="{DB1656D9-E415-4F07-8996-180772DB1F60}"/>
                  </a:ext>
                </a:extLst>
              </p:cNvPr>
              <p:cNvSpPr/>
              <p:nvPr/>
            </p:nvSpPr>
            <p:spPr>
              <a:xfrm>
                <a:off x="6177604" y="4096462"/>
                <a:ext cx="15633" cy="12516"/>
              </a:xfrm>
              <a:custGeom>
                <a:avLst/>
                <a:gdLst>
                  <a:gd name="connsiteX0" fmla="*/ 15169 w 15633"/>
                  <a:gd name="connsiteY0" fmla="*/ 9955 h 12516"/>
                  <a:gd name="connsiteX1" fmla="*/ 2215 w 15633"/>
                  <a:gd name="connsiteY1" fmla="*/ 240 h 12516"/>
                  <a:gd name="connsiteX2" fmla="*/ 691 w 15633"/>
                  <a:gd name="connsiteY2" fmla="*/ 2812 h 12516"/>
                  <a:gd name="connsiteX3" fmla="*/ 12978 w 15633"/>
                  <a:gd name="connsiteY3" fmla="*/ 12051 h 12516"/>
                  <a:gd name="connsiteX4" fmla="*/ 15169 w 15633"/>
                  <a:gd name="connsiteY4" fmla="*/ 9955 h 12516"/>
                  <a:gd name="connsiteX5" fmla="*/ 15169 w 15633"/>
                  <a:gd name="connsiteY5" fmla="*/ 9955 h 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3" h="12516">
                    <a:moveTo>
                      <a:pt x="15169" y="9955"/>
                    </a:moveTo>
                    <a:cubicBezTo>
                      <a:pt x="11168" y="6241"/>
                      <a:pt x="6882" y="3097"/>
                      <a:pt x="2215" y="240"/>
                    </a:cubicBezTo>
                    <a:cubicBezTo>
                      <a:pt x="596" y="-808"/>
                      <a:pt x="-928" y="1859"/>
                      <a:pt x="691" y="2812"/>
                    </a:cubicBezTo>
                    <a:cubicBezTo>
                      <a:pt x="5168" y="5479"/>
                      <a:pt x="9168" y="8527"/>
                      <a:pt x="12978" y="12051"/>
                    </a:cubicBezTo>
                    <a:cubicBezTo>
                      <a:pt x="14407" y="13480"/>
                      <a:pt x="16598" y="11289"/>
                      <a:pt x="15169" y="9955"/>
                    </a:cubicBezTo>
                    <a:lnTo>
                      <a:pt x="15169" y="99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2" name="Freeform: Shape 8761">
                <a:extLst>
                  <a:ext uri="{FF2B5EF4-FFF2-40B4-BE49-F238E27FC236}">
                    <a16:creationId xmlns:a16="http://schemas.microsoft.com/office/drawing/2014/main" id="{7D0A60A6-FD48-4644-AB68-4106CA36A6FC}"/>
                  </a:ext>
                </a:extLst>
              </p:cNvPr>
              <p:cNvSpPr/>
              <p:nvPr/>
            </p:nvSpPr>
            <p:spPr>
              <a:xfrm>
                <a:off x="6242635" y="4080323"/>
                <a:ext cx="41443" cy="37484"/>
              </a:xfrm>
              <a:custGeom>
                <a:avLst/>
                <a:gdLst>
                  <a:gd name="connsiteX0" fmla="*/ 40340 w 41443"/>
                  <a:gd name="connsiteY0" fmla="*/ 853 h 37484"/>
                  <a:gd name="connsiteX1" fmla="*/ 335 w 41443"/>
                  <a:gd name="connsiteY1" fmla="*/ 36381 h 37484"/>
                  <a:gd name="connsiteX2" fmla="*/ 3288 w 41443"/>
                  <a:gd name="connsiteY2" fmla="*/ 35619 h 37484"/>
                  <a:gd name="connsiteX3" fmla="*/ 39578 w 41443"/>
                  <a:gd name="connsiteY3" fmla="*/ 3806 h 37484"/>
                  <a:gd name="connsiteX4" fmla="*/ 40340 w 41443"/>
                  <a:gd name="connsiteY4" fmla="*/ 853 h 37484"/>
                  <a:gd name="connsiteX5" fmla="*/ 40340 w 41443"/>
                  <a:gd name="connsiteY5" fmla="*/ 853 h 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43" h="37484">
                    <a:moveTo>
                      <a:pt x="40340" y="853"/>
                    </a:moveTo>
                    <a:cubicBezTo>
                      <a:pt x="17861" y="-4100"/>
                      <a:pt x="-2904" y="13140"/>
                      <a:pt x="335" y="36381"/>
                    </a:cubicBezTo>
                    <a:cubicBezTo>
                      <a:pt x="621" y="38286"/>
                      <a:pt x="3478" y="37524"/>
                      <a:pt x="3288" y="35619"/>
                    </a:cubicBezTo>
                    <a:cubicBezTo>
                      <a:pt x="430" y="14569"/>
                      <a:pt x="19575" y="-671"/>
                      <a:pt x="39578" y="3806"/>
                    </a:cubicBezTo>
                    <a:cubicBezTo>
                      <a:pt x="41483" y="4092"/>
                      <a:pt x="42245" y="1234"/>
                      <a:pt x="40340" y="853"/>
                    </a:cubicBezTo>
                    <a:lnTo>
                      <a:pt x="40340" y="85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3" name="Freeform: Shape 8762">
                <a:extLst>
                  <a:ext uri="{FF2B5EF4-FFF2-40B4-BE49-F238E27FC236}">
                    <a16:creationId xmlns:a16="http://schemas.microsoft.com/office/drawing/2014/main" id="{79DC691F-EFB3-47BF-9CA9-229A5F495EE5}"/>
                  </a:ext>
                </a:extLst>
              </p:cNvPr>
              <p:cNvSpPr/>
              <p:nvPr/>
            </p:nvSpPr>
            <p:spPr>
              <a:xfrm>
                <a:off x="6156713" y="4108916"/>
                <a:ext cx="125269" cy="30192"/>
              </a:xfrm>
              <a:custGeom>
                <a:avLst/>
                <a:gdLst>
                  <a:gd name="connsiteX0" fmla="*/ 123404 w 125269"/>
                  <a:gd name="connsiteY0" fmla="*/ 73 h 30192"/>
                  <a:gd name="connsiteX1" fmla="*/ 1103 w 125269"/>
                  <a:gd name="connsiteY1" fmla="*/ 27219 h 30192"/>
                  <a:gd name="connsiteX2" fmla="*/ 1865 w 125269"/>
                  <a:gd name="connsiteY2" fmla="*/ 30172 h 30192"/>
                  <a:gd name="connsiteX3" fmla="*/ 124166 w 125269"/>
                  <a:gd name="connsiteY3" fmla="*/ 3026 h 30192"/>
                  <a:gd name="connsiteX4" fmla="*/ 123404 w 125269"/>
                  <a:gd name="connsiteY4" fmla="*/ 73 h 30192"/>
                  <a:gd name="connsiteX5" fmla="*/ 123404 w 125269"/>
                  <a:gd name="connsiteY5" fmla="*/ 73 h 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69" h="30192">
                    <a:moveTo>
                      <a:pt x="123404" y="73"/>
                    </a:moveTo>
                    <a:cubicBezTo>
                      <a:pt x="83018" y="10836"/>
                      <a:pt x="42251" y="19885"/>
                      <a:pt x="1103" y="27219"/>
                    </a:cubicBezTo>
                    <a:cubicBezTo>
                      <a:pt x="-802" y="27600"/>
                      <a:pt x="-40" y="30458"/>
                      <a:pt x="1865" y="30172"/>
                    </a:cubicBezTo>
                    <a:cubicBezTo>
                      <a:pt x="43013" y="22838"/>
                      <a:pt x="83780" y="13789"/>
                      <a:pt x="124166" y="3026"/>
                    </a:cubicBezTo>
                    <a:cubicBezTo>
                      <a:pt x="126071" y="2454"/>
                      <a:pt x="125309" y="-498"/>
                      <a:pt x="123404" y="73"/>
                    </a:cubicBezTo>
                    <a:lnTo>
                      <a:pt x="123404" y="7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4" name="Freeform: Shape 8763">
                <a:extLst>
                  <a:ext uri="{FF2B5EF4-FFF2-40B4-BE49-F238E27FC236}">
                    <a16:creationId xmlns:a16="http://schemas.microsoft.com/office/drawing/2014/main" id="{BA129660-1293-4ED1-8770-E3BB59237DA3}"/>
                  </a:ext>
                </a:extLst>
              </p:cNvPr>
              <p:cNvSpPr/>
              <p:nvPr/>
            </p:nvSpPr>
            <p:spPr>
              <a:xfrm>
                <a:off x="6662832" y="3682555"/>
                <a:ext cx="128292" cy="113332"/>
              </a:xfrm>
              <a:custGeom>
                <a:avLst/>
                <a:gdLst>
                  <a:gd name="connsiteX0" fmla="*/ 0 w 128292"/>
                  <a:gd name="connsiteY0" fmla="*/ 13525 h 113332"/>
                  <a:gd name="connsiteX1" fmla="*/ 70866 w 128292"/>
                  <a:gd name="connsiteY1" fmla="*/ 0 h 113332"/>
                  <a:gd name="connsiteX2" fmla="*/ 128207 w 128292"/>
                  <a:gd name="connsiteY2" fmla="*/ 111157 h 113332"/>
                  <a:gd name="connsiteX3" fmla="*/ 69437 w 128292"/>
                  <a:gd name="connsiteY3" fmla="*/ 89630 h 113332"/>
                  <a:gd name="connsiteX4" fmla="*/ 59912 w 128292"/>
                  <a:gd name="connsiteY4" fmla="*/ 76581 h 113332"/>
                  <a:gd name="connsiteX5" fmla="*/ 11811 w 128292"/>
                  <a:gd name="connsiteY5" fmla="*/ 92393 h 113332"/>
                  <a:gd name="connsiteX6" fmla="*/ 0 w 128292"/>
                  <a:gd name="connsiteY6" fmla="*/ 13525 h 11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92" h="113332">
                    <a:moveTo>
                      <a:pt x="0" y="13525"/>
                    </a:moveTo>
                    <a:lnTo>
                      <a:pt x="70866" y="0"/>
                    </a:lnTo>
                    <a:cubicBezTo>
                      <a:pt x="70866" y="0"/>
                      <a:pt x="130874" y="106299"/>
                      <a:pt x="128207" y="111157"/>
                    </a:cubicBezTo>
                    <a:cubicBezTo>
                      <a:pt x="125444" y="116015"/>
                      <a:pt x="97060" y="114300"/>
                      <a:pt x="69437" y="89630"/>
                    </a:cubicBezTo>
                    <a:lnTo>
                      <a:pt x="59912" y="76581"/>
                    </a:lnTo>
                    <a:lnTo>
                      <a:pt x="11811" y="92393"/>
                    </a:lnTo>
                    <a:lnTo>
                      <a:pt x="0" y="135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5" name="Freeform: Shape 8764">
                <a:extLst>
                  <a:ext uri="{FF2B5EF4-FFF2-40B4-BE49-F238E27FC236}">
                    <a16:creationId xmlns:a16="http://schemas.microsoft.com/office/drawing/2014/main" id="{337512D6-FC9D-418C-83FF-1A2989B70E72}"/>
                  </a:ext>
                </a:extLst>
              </p:cNvPr>
              <p:cNvSpPr/>
              <p:nvPr/>
            </p:nvSpPr>
            <p:spPr>
              <a:xfrm>
                <a:off x="6720629" y="3743461"/>
                <a:ext cx="7997" cy="19486"/>
              </a:xfrm>
              <a:custGeom>
                <a:avLst/>
                <a:gdLst>
                  <a:gd name="connsiteX0" fmla="*/ 5258 w 7997"/>
                  <a:gd name="connsiteY0" fmla="*/ 816 h 19486"/>
                  <a:gd name="connsiteX1" fmla="*/ 19 w 7997"/>
                  <a:gd name="connsiteY1" fmla="*/ 17580 h 19486"/>
                  <a:gd name="connsiteX2" fmla="*/ 2972 w 7997"/>
                  <a:gd name="connsiteY2" fmla="*/ 18342 h 19486"/>
                  <a:gd name="connsiteX3" fmla="*/ 7830 w 7997"/>
                  <a:gd name="connsiteY3" fmla="*/ 2245 h 19486"/>
                  <a:gd name="connsiteX4" fmla="*/ 5258 w 7997"/>
                  <a:gd name="connsiteY4" fmla="*/ 816 h 19486"/>
                  <a:gd name="connsiteX5" fmla="*/ 5258 w 7997"/>
                  <a:gd name="connsiteY5" fmla="*/ 816 h 1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7" h="19486">
                    <a:moveTo>
                      <a:pt x="5258" y="816"/>
                    </a:moveTo>
                    <a:cubicBezTo>
                      <a:pt x="2686" y="6245"/>
                      <a:pt x="972" y="11675"/>
                      <a:pt x="19" y="17580"/>
                    </a:cubicBezTo>
                    <a:cubicBezTo>
                      <a:pt x="-266" y="19485"/>
                      <a:pt x="2686" y="20342"/>
                      <a:pt x="2972" y="18342"/>
                    </a:cubicBezTo>
                    <a:cubicBezTo>
                      <a:pt x="3829" y="12627"/>
                      <a:pt x="5353" y="7484"/>
                      <a:pt x="7830" y="2245"/>
                    </a:cubicBezTo>
                    <a:cubicBezTo>
                      <a:pt x="8687" y="531"/>
                      <a:pt x="6020" y="-994"/>
                      <a:pt x="5258" y="816"/>
                    </a:cubicBezTo>
                    <a:lnTo>
                      <a:pt x="5258" y="8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6" name="Freeform: Shape 8765">
                <a:extLst>
                  <a:ext uri="{FF2B5EF4-FFF2-40B4-BE49-F238E27FC236}">
                    <a16:creationId xmlns:a16="http://schemas.microsoft.com/office/drawing/2014/main" id="{C95733B7-4B01-49AB-8DE6-8B38842BFB13}"/>
                  </a:ext>
                </a:extLst>
              </p:cNvPr>
              <p:cNvSpPr/>
              <p:nvPr/>
            </p:nvSpPr>
            <p:spPr>
              <a:xfrm>
                <a:off x="6706534" y="3742227"/>
                <a:ext cx="4241" cy="22366"/>
              </a:xfrm>
              <a:custGeom>
                <a:avLst/>
                <a:gdLst>
                  <a:gd name="connsiteX0" fmla="*/ 589 w 4241"/>
                  <a:gd name="connsiteY0" fmla="*/ 1097 h 22366"/>
                  <a:gd name="connsiteX1" fmla="*/ 1255 w 4241"/>
                  <a:gd name="connsiteY1" fmla="*/ 21290 h 22366"/>
                  <a:gd name="connsiteX2" fmla="*/ 4208 w 4241"/>
                  <a:gd name="connsiteY2" fmla="*/ 20528 h 22366"/>
                  <a:gd name="connsiteX3" fmla="*/ 3541 w 4241"/>
                  <a:gd name="connsiteY3" fmla="*/ 1954 h 22366"/>
                  <a:gd name="connsiteX4" fmla="*/ 589 w 4241"/>
                  <a:gd name="connsiteY4" fmla="*/ 1097 h 22366"/>
                  <a:gd name="connsiteX5" fmla="*/ 589 w 4241"/>
                  <a:gd name="connsiteY5" fmla="*/ 1097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1" h="22366">
                    <a:moveTo>
                      <a:pt x="589" y="1097"/>
                    </a:moveTo>
                    <a:cubicBezTo>
                      <a:pt x="-364" y="7955"/>
                      <a:pt x="-173" y="14528"/>
                      <a:pt x="1255" y="21290"/>
                    </a:cubicBezTo>
                    <a:cubicBezTo>
                      <a:pt x="1636" y="23195"/>
                      <a:pt x="4589" y="22338"/>
                      <a:pt x="4208" y="20528"/>
                    </a:cubicBezTo>
                    <a:cubicBezTo>
                      <a:pt x="2875" y="14337"/>
                      <a:pt x="2684" y="8336"/>
                      <a:pt x="3541" y="1954"/>
                    </a:cubicBezTo>
                    <a:cubicBezTo>
                      <a:pt x="3732" y="-46"/>
                      <a:pt x="874" y="-808"/>
                      <a:pt x="589" y="1097"/>
                    </a:cubicBezTo>
                    <a:lnTo>
                      <a:pt x="589" y="10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7" name="Freeform: Shape 8766">
                <a:extLst>
                  <a:ext uri="{FF2B5EF4-FFF2-40B4-BE49-F238E27FC236}">
                    <a16:creationId xmlns:a16="http://schemas.microsoft.com/office/drawing/2014/main" id="{30BB49B9-E8DA-4C4B-B63C-499DC4D550BB}"/>
                  </a:ext>
                </a:extLst>
              </p:cNvPr>
              <p:cNvSpPr/>
              <p:nvPr/>
            </p:nvSpPr>
            <p:spPr>
              <a:xfrm>
                <a:off x="6732482" y="3754658"/>
                <a:ext cx="10822" cy="17583"/>
              </a:xfrm>
              <a:custGeom>
                <a:avLst/>
                <a:gdLst>
                  <a:gd name="connsiteX0" fmla="*/ 8265 w 10822"/>
                  <a:gd name="connsiteY0" fmla="*/ 478 h 17583"/>
                  <a:gd name="connsiteX1" fmla="*/ 73 w 10822"/>
                  <a:gd name="connsiteY1" fmla="*/ 15718 h 17583"/>
                  <a:gd name="connsiteX2" fmla="*/ 3026 w 10822"/>
                  <a:gd name="connsiteY2" fmla="*/ 16480 h 17583"/>
                  <a:gd name="connsiteX3" fmla="*/ 10455 w 10822"/>
                  <a:gd name="connsiteY3" fmla="*/ 2573 h 17583"/>
                  <a:gd name="connsiteX4" fmla="*/ 8265 w 10822"/>
                  <a:gd name="connsiteY4" fmla="*/ 478 h 17583"/>
                  <a:gd name="connsiteX5" fmla="*/ 8265 w 10822"/>
                  <a:gd name="connsiteY5" fmla="*/ 478 h 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2" h="17583">
                    <a:moveTo>
                      <a:pt x="8265" y="478"/>
                    </a:moveTo>
                    <a:cubicBezTo>
                      <a:pt x="4359" y="5050"/>
                      <a:pt x="1692" y="10003"/>
                      <a:pt x="73" y="15718"/>
                    </a:cubicBezTo>
                    <a:cubicBezTo>
                      <a:pt x="-498" y="17623"/>
                      <a:pt x="2454" y="18385"/>
                      <a:pt x="3026" y="16480"/>
                    </a:cubicBezTo>
                    <a:cubicBezTo>
                      <a:pt x="4550" y="11146"/>
                      <a:pt x="6931" y="6669"/>
                      <a:pt x="10455" y="2573"/>
                    </a:cubicBezTo>
                    <a:cubicBezTo>
                      <a:pt x="11694" y="1145"/>
                      <a:pt x="9503" y="-951"/>
                      <a:pt x="8265" y="478"/>
                    </a:cubicBezTo>
                    <a:lnTo>
                      <a:pt x="8265" y="4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978E88-EB1E-4490-B0D2-215A40AA8473}"/>
                  </a:ext>
                </a:extLst>
              </p:cNvPr>
              <p:cNvSpPr/>
              <p:nvPr/>
            </p:nvSpPr>
            <p:spPr>
              <a:xfrm>
                <a:off x="6745074" y="3767769"/>
                <a:ext cx="8447" cy="17806"/>
              </a:xfrm>
              <a:custGeom>
                <a:avLst/>
                <a:gdLst>
                  <a:gd name="connsiteX0" fmla="*/ 5673 w 8447"/>
                  <a:gd name="connsiteY0" fmla="*/ 797 h 17806"/>
                  <a:gd name="connsiteX1" fmla="*/ 53 w 8447"/>
                  <a:gd name="connsiteY1" fmla="*/ 15941 h 17806"/>
                  <a:gd name="connsiteX2" fmla="*/ 3006 w 8447"/>
                  <a:gd name="connsiteY2" fmla="*/ 16703 h 17806"/>
                  <a:gd name="connsiteX3" fmla="*/ 8245 w 8447"/>
                  <a:gd name="connsiteY3" fmla="*/ 2225 h 17806"/>
                  <a:gd name="connsiteX4" fmla="*/ 5673 w 8447"/>
                  <a:gd name="connsiteY4" fmla="*/ 797 h 17806"/>
                  <a:gd name="connsiteX5" fmla="*/ 5673 w 8447"/>
                  <a:gd name="connsiteY5" fmla="*/ 797 h 1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7" h="17806">
                    <a:moveTo>
                      <a:pt x="5673" y="797"/>
                    </a:moveTo>
                    <a:cubicBezTo>
                      <a:pt x="3292" y="5654"/>
                      <a:pt x="1482" y="10703"/>
                      <a:pt x="53" y="15941"/>
                    </a:cubicBezTo>
                    <a:cubicBezTo>
                      <a:pt x="-423" y="17846"/>
                      <a:pt x="2435" y="18608"/>
                      <a:pt x="3006" y="16703"/>
                    </a:cubicBezTo>
                    <a:cubicBezTo>
                      <a:pt x="4340" y="11655"/>
                      <a:pt x="6054" y="6988"/>
                      <a:pt x="8245" y="2225"/>
                    </a:cubicBezTo>
                    <a:cubicBezTo>
                      <a:pt x="9197" y="606"/>
                      <a:pt x="6530" y="-1013"/>
                      <a:pt x="5673" y="797"/>
                    </a:cubicBezTo>
                    <a:lnTo>
                      <a:pt x="5673" y="7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1384752-C6A2-4E72-B347-5A3BB23407E9}"/>
                  </a:ext>
                </a:extLst>
              </p:cNvPr>
              <p:cNvSpPr/>
              <p:nvPr/>
            </p:nvSpPr>
            <p:spPr>
              <a:xfrm>
                <a:off x="6700549" y="3687889"/>
                <a:ext cx="46325" cy="32606"/>
              </a:xfrm>
              <a:custGeom>
                <a:avLst/>
                <a:gdLst>
                  <a:gd name="connsiteX0" fmla="*/ 2 w 46325"/>
                  <a:gd name="connsiteY0" fmla="*/ 1429 h 32606"/>
                  <a:gd name="connsiteX1" fmla="*/ 45532 w 46325"/>
                  <a:gd name="connsiteY1" fmla="*/ 29623 h 32606"/>
                  <a:gd name="connsiteX2" fmla="*/ 44008 w 46325"/>
                  <a:gd name="connsiteY2" fmla="*/ 27051 h 32606"/>
                  <a:gd name="connsiteX3" fmla="*/ 3050 w 46325"/>
                  <a:gd name="connsiteY3" fmla="*/ 1429 h 32606"/>
                  <a:gd name="connsiteX4" fmla="*/ 2 w 46325"/>
                  <a:gd name="connsiteY4" fmla="*/ 1429 h 32606"/>
                  <a:gd name="connsiteX5" fmla="*/ 2 w 46325"/>
                  <a:gd name="connsiteY5" fmla="*/ 1429 h 3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25" h="32606">
                    <a:moveTo>
                      <a:pt x="2" y="1429"/>
                    </a:moveTo>
                    <a:cubicBezTo>
                      <a:pt x="1812" y="24479"/>
                      <a:pt x="23910" y="39243"/>
                      <a:pt x="45532" y="29623"/>
                    </a:cubicBezTo>
                    <a:cubicBezTo>
                      <a:pt x="47341" y="28861"/>
                      <a:pt x="45722" y="26194"/>
                      <a:pt x="44008" y="27051"/>
                    </a:cubicBezTo>
                    <a:cubicBezTo>
                      <a:pt x="24481" y="35719"/>
                      <a:pt x="4669" y="22003"/>
                      <a:pt x="3050" y="1429"/>
                    </a:cubicBezTo>
                    <a:cubicBezTo>
                      <a:pt x="2955" y="-476"/>
                      <a:pt x="-93" y="-476"/>
                      <a:pt x="2" y="1429"/>
                    </a:cubicBezTo>
                    <a:lnTo>
                      <a:pt x="2" y="14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A818DA2-6B36-4937-9214-21B7CA0E84BB}"/>
                  </a:ext>
                </a:extLst>
              </p:cNvPr>
              <p:cNvSpPr/>
              <p:nvPr/>
            </p:nvSpPr>
            <p:spPr>
              <a:xfrm>
                <a:off x="6727832" y="3681899"/>
                <a:ext cx="64075" cy="112374"/>
              </a:xfrm>
              <a:custGeom>
                <a:avLst/>
                <a:gdLst>
                  <a:gd name="connsiteX0" fmla="*/ 246 w 64075"/>
                  <a:gd name="connsiteY0" fmla="*/ 2276 h 112374"/>
                  <a:gd name="connsiteX1" fmla="*/ 61301 w 64075"/>
                  <a:gd name="connsiteY1" fmla="*/ 111623 h 112374"/>
                  <a:gd name="connsiteX2" fmla="*/ 63873 w 64075"/>
                  <a:gd name="connsiteY2" fmla="*/ 110099 h 112374"/>
                  <a:gd name="connsiteX3" fmla="*/ 2818 w 64075"/>
                  <a:gd name="connsiteY3" fmla="*/ 752 h 112374"/>
                  <a:gd name="connsiteX4" fmla="*/ 246 w 64075"/>
                  <a:gd name="connsiteY4" fmla="*/ 2276 h 112374"/>
                  <a:gd name="connsiteX5" fmla="*/ 246 w 64075"/>
                  <a:gd name="connsiteY5" fmla="*/ 2276 h 1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75" h="112374">
                    <a:moveTo>
                      <a:pt x="246" y="2276"/>
                    </a:moveTo>
                    <a:cubicBezTo>
                      <a:pt x="22154" y="37899"/>
                      <a:pt x="42537" y="74285"/>
                      <a:pt x="61301" y="111623"/>
                    </a:cubicBezTo>
                    <a:cubicBezTo>
                      <a:pt x="62159" y="113337"/>
                      <a:pt x="64826" y="111813"/>
                      <a:pt x="63873" y="110099"/>
                    </a:cubicBezTo>
                    <a:cubicBezTo>
                      <a:pt x="45014" y="72761"/>
                      <a:pt x="24725" y="36375"/>
                      <a:pt x="2818" y="752"/>
                    </a:cubicBezTo>
                    <a:cubicBezTo>
                      <a:pt x="1770" y="-963"/>
                      <a:pt x="-802" y="561"/>
                      <a:pt x="246" y="2276"/>
                    </a:cubicBezTo>
                    <a:lnTo>
                      <a:pt x="246" y="22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EE532EA-3DEE-4BD6-A661-641371D39055}"/>
                  </a:ext>
                </a:extLst>
              </p:cNvPr>
              <p:cNvSpPr/>
              <p:nvPr/>
            </p:nvSpPr>
            <p:spPr>
              <a:xfrm>
                <a:off x="6067144" y="331091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69EFE38-D301-4101-B41F-A09AABC7D6D5}"/>
                  </a:ext>
                </a:extLst>
              </p:cNvPr>
              <p:cNvSpPr/>
              <p:nvPr/>
            </p:nvSpPr>
            <p:spPr>
              <a:xfrm>
                <a:off x="6055188" y="327003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7E86904-14FC-417E-A71B-3C7FD76BEB11}"/>
                  </a:ext>
                </a:extLst>
              </p:cNvPr>
              <p:cNvSpPr/>
              <p:nvPr/>
            </p:nvSpPr>
            <p:spPr>
              <a:xfrm>
                <a:off x="6043611" y="322649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FDD8762-EE25-4667-8FCC-8E734F9B9ECF}"/>
                  </a:ext>
                </a:extLst>
              </p:cNvPr>
              <p:cNvSpPr/>
              <p:nvPr/>
            </p:nvSpPr>
            <p:spPr>
              <a:xfrm>
                <a:off x="6033623" y="319606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584F515-2818-49B7-95C2-A61AA52A846C}"/>
                  </a:ext>
                </a:extLst>
              </p:cNvPr>
              <p:cNvSpPr/>
              <p:nvPr/>
            </p:nvSpPr>
            <p:spPr>
              <a:xfrm>
                <a:off x="6412745" y="314640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416106-1FDC-4E5E-BEE6-855969EA3C08}"/>
                  </a:ext>
                </a:extLst>
              </p:cNvPr>
              <p:cNvSpPr/>
              <p:nvPr/>
            </p:nvSpPr>
            <p:spPr>
              <a:xfrm>
                <a:off x="6365335" y="312456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7EC5E6-A206-4823-A8F8-DE2933889ECF}"/>
                  </a:ext>
                </a:extLst>
              </p:cNvPr>
              <p:cNvSpPr/>
              <p:nvPr/>
            </p:nvSpPr>
            <p:spPr>
              <a:xfrm>
                <a:off x="6334864" y="309747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6494E66-82CF-4B34-983A-D67CA15FFB9E}"/>
                  </a:ext>
                </a:extLst>
              </p:cNvPr>
              <p:cNvSpPr/>
              <p:nvPr/>
            </p:nvSpPr>
            <p:spPr>
              <a:xfrm>
                <a:off x="6303179" y="307485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F4B02B4-A437-4563-AEAA-006BB273B864}"/>
                  </a:ext>
                </a:extLst>
              </p:cNvPr>
              <p:cNvSpPr/>
              <p:nvPr/>
            </p:nvSpPr>
            <p:spPr>
              <a:xfrm>
                <a:off x="6280491" y="304776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EF1048B-0D79-4763-8805-9CFFCCB9E68E}"/>
                  </a:ext>
                </a:extLst>
              </p:cNvPr>
              <p:cNvSpPr/>
              <p:nvPr/>
            </p:nvSpPr>
            <p:spPr>
              <a:xfrm>
                <a:off x="6011092" y="315095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A74C0C8-0B26-44F0-A35F-F0A85EFAE18A}"/>
                  </a:ext>
                </a:extLst>
              </p:cNvPr>
              <p:cNvSpPr/>
              <p:nvPr/>
            </p:nvSpPr>
            <p:spPr>
              <a:xfrm>
                <a:off x="5848313" y="298882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FEDCE0E-7EDF-4488-8A51-6768D1C5FBF2}"/>
                  </a:ext>
                </a:extLst>
              </p:cNvPr>
              <p:cNvSpPr/>
              <p:nvPr/>
            </p:nvSpPr>
            <p:spPr>
              <a:xfrm>
                <a:off x="5879945" y="299168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090E68A-3B5B-46F6-9AA5-D6E4A91524B2}"/>
                  </a:ext>
                </a:extLst>
              </p:cNvPr>
              <p:cNvSpPr/>
              <p:nvPr/>
            </p:nvSpPr>
            <p:spPr>
              <a:xfrm>
                <a:off x="5935887" y="300340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4" name="Freeform: Shape 8703">
                <a:extLst>
                  <a:ext uri="{FF2B5EF4-FFF2-40B4-BE49-F238E27FC236}">
                    <a16:creationId xmlns:a16="http://schemas.microsoft.com/office/drawing/2014/main" id="{BF06ED5B-2933-42A1-BAA6-D47366A1FCFA}"/>
                  </a:ext>
                </a:extLst>
              </p:cNvPr>
              <p:cNvSpPr/>
              <p:nvPr/>
            </p:nvSpPr>
            <p:spPr>
              <a:xfrm>
                <a:off x="5977180" y="301023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5" name="Freeform: Shape 8704">
                <a:extLst>
                  <a:ext uri="{FF2B5EF4-FFF2-40B4-BE49-F238E27FC236}">
                    <a16:creationId xmlns:a16="http://schemas.microsoft.com/office/drawing/2014/main" id="{024E6E53-6FE3-4D3C-BD72-5BDA5E6443C9}"/>
                  </a:ext>
                </a:extLst>
              </p:cNvPr>
              <p:cNvSpPr/>
              <p:nvPr/>
            </p:nvSpPr>
            <p:spPr>
              <a:xfrm>
                <a:off x="6039406" y="310820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4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6" name="Freeform: Shape 8705">
                <a:extLst>
                  <a:ext uri="{FF2B5EF4-FFF2-40B4-BE49-F238E27FC236}">
                    <a16:creationId xmlns:a16="http://schemas.microsoft.com/office/drawing/2014/main" id="{0D2DE26D-595E-4990-8413-FF45436FD0CE}"/>
                  </a:ext>
                </a:extLst>
              </p:cNvPr>
              <p:cNvSpPr/>
              <p:nvPr/>
            </p:nvSpPr>
            <p:spPr>
              <a:xfrm>
                <a:off x="6065769" y="304717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7" name="Freeform: Shape 8706">
                <a:extLst>
                  <a:ext uri="{FF2B5EF4-FFF2-40B4-BE49-F238E27FC236}">
                    <a16:creationId xmlns:a16="http://schemas.microsoft.com/office/drawing/2014/main" id="{8729FA63-10D9-4BBF-8B6C-665A0D29A895}"/>
                  </a:ext>
                </a:extLst>
              </p:cNvPr>
              <p:cNvSpPr/>
              <p:nvPr/>
            </p:nvSpPr>
            <p:spPr>
              <a:xfrm>
                <a:off x="6007808" y="301972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8" name="Freeform: Shape 8707">
                <a:extLst>
                  <a:ext uri="{FF2B5EF4-FFF2-40B4-BE49-F238E27FC236}">
                    <a16:creationId xmlns:a16="http://schemas.microsoft.com/office/drawing/2014/main" id="{876F9C2F-8907-4A06-A26D-2B1B2435DDA5}"/>
                  </a:ext>
                </a:extLst>
              </p:cNvPr>
              <p:cNvSpPr/>
              <p:nvPr/>
            </p:nvSpPr>
            <p:spPr>
              <a:xfrm>
                <a:off x="6135456" y="342034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9" name="Freeform: Shape 8708">
                <a:extLst>
                  <a:ext uri="{FF2B5EF4-FFF2-40B4-BE49-F238E27FC236}">
                    <a16:creationId xmlns:a16="http://schemas.microsoft.com/office/drawing/2014/main" id="{F4871A38-83E6-4289-A0F7-451E4C1469EC}"/>
                  </a:ext>
                </a:extLst>
              </p:cNvPr>
              <p:cNvSpPr/>
              <p:nvPr/>
            </p:nvSpPr>
            <p:spPr>
              <a:xfrm>
                <a:off x="6208315" y="339800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0" name="Freeform: Shape 8709">
                <a:extLst>
                  <a:ext uri="{FF2B5EF4-FFF2-40B4-BE49-F238E27FC236}">
                    <a16:creationId xmlns:a16="http://schemas.microsoft.com/office/drawing/2014/main" id="{F1524C0D-698A-47F8-B0F5-3E8FDF66822C}"/>
                  </a:ext>
                </a:extLst>
              </p:cNvPr>
              <p:cNvSpPr/>
              <p:nvPr/>
            </p:nvSpPr>
            <p:spPr>
              <a:xfrm>
                <a:off x="6217684" y="340199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1" name="Freeform: Shape 8710">
                <a:extLst>
                  <a:ext uri="{FF2B5EF4-FFF2-40B4-BE49-F238E27FC236}">
                    <a16:creationId xmlns:a16="http://schemas.microsoft.com/office/drawing/2014/main" id="{30536752-D66E-44EC-8008-3C9361107660}"/>
                  </a:ext>
                </a:extLst>
              </p:cNvPr>
              <p:cNvSpPr/>
              <p:nvPr/>
            </p:nvSpPr>
            <p:spPr>
              <a:xfrm>
                <a:off x="6316300" y="335571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2" name="Freeform: Shape 8711">
                <a:extLst>
                  <a:ext uri="{FF2B5EF4-FFF2-40B4-BE49-F238E27FC236}">
                    <a16:creationId xmlns:a16="http://schemas.microsoft.com/office/drawing/2014/main" id="{BF73A076-FB9E-470C-A71B-A75EF9A8CFF5}"/>
                  </a:ext>
                </a:extLst>
              </p:cNvPr>
              <p:cNvSpPr/>
              <p:nvPr/>
            </p:nvSpPr>
            <p:spPr>
              <a:xfrm>
                <a:off x="6020557" y="349133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6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6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1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3" name="Freeform: Shape 8712">
                <a:extLst>
                  <a:ext uri="{FF2B5EF4-FFF2-40B4-BE49-F238E27FC236}">
                    <a16:creationId xmlns:a16="http://schemas.microsoft.com/office/drawing/2014/main" id="{1C1A0B1F-0149-4600-B530-E63BB0AC0CA5}"/>
                  </a:ext>
                </a:extLst>
              </p:cNvPr>
              <p:cNvSpPr/>
              <p:nvPr/>
            </p:nvSpPr>
            <p:spPr>
              <a:xfrm>
                <a:off x="6020241" y="348127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2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4" name="Freeform: Shape 8713">
                <a:extLst>
                  <a:ext uri="{FF2B5EF4-FFF2-40B4-BE49-F238E27FC236}">
                    <a16:creationId xmlns:a16="http://schemas.microsoft.com/office/drawing/2014/main" id="{649573A0-C465-4134-B825-BA431C37CBAB}"/>
                  </a:ext>
                </a:extLst>
              </p:cNvPr>
              <p:cNvSpPr/>
              <p:nvPr/>
            </p:nvSpPr>
            <p:spPr>
              <a:xfrm>
                <a:off x="6702870" y="376943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5" name="Freeform: Shape 8714">
                <a:extLst>
                  <a:ext uri="{FF2B5EF4-FFF2-40B4-BE49-F238E27FC236}">
                    <a16:creationId xmlns:a16="http://schemas.microsoft.com/office/drawing/2014/main" id="{3CF18A4A-D015-4950-BC17-CE6B925E44EC}"/>
                  </a:ext>
                </a:extLst>
              </p:cNvPr>
              <p:cNvSpPr/>
              <p:nvPr/>
            </p:nvSpPr>
            <p:spPr>
              <a:xfrm>
                <a:off x="6157017" y="406240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6" name="Freeform: Shape 8715">
                <a:extLst>
                  <a:ext uri="{FF2B5EF4-FFF2-40B4-BE49-F238E27FC236}">
                    <a16:creationId xmlns:a16="http://schemas.microsoft.com/office/drawing/2014/main" id="{FC443C78-A7FB-4F93-9E99-3696E2F53AA1}"/>
                  </a:ext>
                </a:extLst>
              </p:cNvPr>
              <p:cNvSpPr/>
              <p:nvPr/>
            </p:nvSpPr>
            <p:spPr>
              <a:xfrm>
                <a:off x="6186161" y="404693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7" name="Freeform: Shape 8716">
                <a:extLst>
                  <a:ext uri="{FF2B5EF4-FFF2-40B4-BE49-F238E27FC236}">
                    <a16:creationId xmlns:a16="http://schemas.microsoft.com/office/drawing/2014/main" id="{68F9AB62-F7E7-4DDD-A7BB-CA8AF72A3158}"/>
                  </a:ext>
                </a:extLst>
              </p:cNvPr>
              <p:cNvSpPr/>
              <p:nvPr/>
            </p:nvSpPr>
            <p:spPr>
              <a:xfrm>
                <a:off x="6563581" y="3696176"/>
                <a:ext cx="110966" cy="118009"/>
              </a:xfrm>
              <a:custGeom>
                <a:avLst/>
                <a:gdLst>
                  <a:gd name="connsiteX0" fmla="*/ 0 w 110966"/>
                  <a:gd name="connsiteY0" fmla="*/ 23146 h 118009"/>
                  <a:gd name="connsiteX1" fmla="*/ 15812 w 110966"/>
                  <a:gd name="connsiteY1" fmla="*/ 117824 h 118009"/>
                  <a:gd name="connsiteX2" fmla="*/ 110966 w 110966"/>
                  <a:gd name="connsiteY2" fmla="*/ 78867 h 118009"/>
                  <a:gd name="connsiteX3" fmla="*/ 99155 w 110966"/>
                  <a:gd name="connsiteY3" fmla="*/ 0 h 118009"/>
                  <a:gd name="connsiteX4" fmla="*/ 0 w 110966"/>
                  <a:gd name="connsiteY4" fmla="*/ 23146 h 11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66" h="118009">
                    <a:moveTo>
                      <a:pt x="0" y="23146"/>
                    </a:moveTo>
                    <a:cubicBezTo>
                      <a:pt x="0" y="23146"/>
                      <a:pt x="3334" y="122872"/>
                      <a:pt x="15812" y="117824"/>
                    </a:cubicBezTo>
                    <a:cubicBezTo>
                      <a:pt x="28385" y="112681"/>
                      <a:pt x="110966" y="78867"/>
                      <a:pt x="110966" y="78867"/>
                    </a:cubicBezTo>
                    <a:lnTo>
                      <a:pt x="99155" y="0"/>
                    </a:lnTo>
                    <a:lnTo>
                      <a:pt x="0" y="23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8" name="Freeform: Shape 8717">
                <a:extLst>
                  <a:ext uri="{FF2B5EF4-FFF2-40B4-BE49-F238E27FC236}">
                    <a16:creationId xmlns:a16="http://schemas.microsoft.com/office/drawing/2014/main" id="{283A7C15-4EA4-4DCE-B071-5C9D18F5F4AE}"/>
                  </a:ext>
                </a:extLst>
              </p:cNvPr>
              <p:cNvSpPr/>
              <p:nvPr/>
            </p:nvSpPr>
            <p:spPr>
              <a:xfrm>
                <a:off x="6579101" y="3714495"/>
                <a:ext cx="16090" cy="96400"/>
              </a:xfrm>
              <a:custGeom>
                <a:avLst/>
                <a:gdLst>
                  <a:gd name="connsiteX0" fmla="*/ 6 w 16090"/>
                  <a:gd name="connsiteY0" fmla="*/ 2255 h 96400"/>
                  <a:gd name="connsiteX1" fmla="*/ 11341 w 16090"/>
                  <a:gd name="connsiteY1" fmla="*/ 94742 h 96400"/>
                  <a:gd name="connsiteX2" fmla="*/ 15913 w 16090"/>
                  <a:gd name="connsiteY2" fmla="*/ 94076 h 96400"/>
                  <a:gd name="connsiteX3" fmla="*/ 4483 w 16090"/>
                  <a:gd name="connsiteY3" fmla="*/ 1588 h 96400"/>
                  <a:gd name="connsiteX4" fmla="*/ 6 w 16090"/>
                  <a:gd name="connsiteY4" fmla="*/ 2255 h 96400"/>
                  <a:gd name="connsiteX5" fmla="*/ 6 w 16090"/>
                  <a:gd name="connsiteY5" fmla="*/ 2255 h 9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90" h="96400">
                    <a:moveTo>
                      <a:pt x="6" y="2255"/>
                    </a:moveTo>
                    <a:cubicBezTo>
                      <a:pt x="1816" y="31592"/>
                      <a:pt x="2864" y="66548"/>
                      <a:pt x="11341" y="94742"/>
                    </a:cubicBezTo>
                    <a:cubicBezTo>
                      <a:pt x="12103" y="97314"/>
                      <a:pt x="15818" y="96743"/>
                      <a:pt x="15913" y="94076"/>
                    </a:cubicBezTo>
                    <a:cubicBezTo>
                      <a:pt x="17342" y="64739"/>
                      <a:pt x="9817" y="30544"/>
                      <a:pt x="4483" y="1588"/>
                    </a:cubicBezTo>
                    <a:cubicBezTo>
                      <a:pt x="4007" y="-889"/>
                      <a:pt x="-184" y="-317"/>
                      <a:pt x="6" y="2255"/>
                    </a:cubicBezTo>
                    <a:lnTo>
                      <a:pt x="6" y="2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9" name="Freeform: Shape 8718">
                <a:extLst>
                  <a:ext uri="{FF2B5EF4-FFF2-40B4-BE49-F238E27FC236}">
                    <a16:creationId xmlns:a16="http://schemas.microsoft.com/office/drawing/2014/main" id="{CA741834-EA1B-40EE-AA4C-D12ECBC4FBD1}"/>
                  </a:ext>
                </a:extLst>
              </p:cNvPr>
              <p:cNvSpPr/>
              <p:nvPr/>
            </p:nvSpPr>
            <p:spPr>
              <a:xfrm>
                <a:off x="6591527" y="3712808"/>
                <a:ext cx="24437" cy="89647"/>
              </a:xfrm>
              <a:custGeom>
                <a:avLst/>
                <a:gdLst>
                  <a:gd name="connsiteX0" fmla="*/ 57 w 24437"/>
                  <a:gd name="connsiteY0" fmla="*/ 3656 h 89647"/>
                  <a:gd name="connsiteX1" fmla="*/ 17488 w 24437"/>
                  <a:gd name="connsiteY1" fmla="*/ 87095 h 89647"/>
                  <a:gd name="connsiteX2" fmla="*/ 24346 w 24437"/>
                  <a:gd name="connsiteY2" fmla="*/ 85190 h 89647"/>
                  <a:gd name="connsiteX3" fmla="*/ 5772 w 24437"/>
                  <a:gd name="connsiteY3" fmla="*/ 2037 h 89647"/>
                  <a:gd name="connsiteX4" fmla="*/ 57 w 24437"/>
                  <a:gd name="connsiteY4" fmla="*/ 3656 h 89647"/>
                  <a:gd name="connsiteX5" fmla="*/ 57 w 24437"/>
                  <a:gd name="connsiteY5" fmla="*/ 3656 h 8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7" h="89647">
                    <a:moveTo>
                      <a:pt x="57" y="3656"/>
                    </a:moveTo>
                    <a:cubicBezTo>
                      <a:pt x="4915" y="31659"/>
                      <a:pt x="11297" y="59472"/>
                      <a:pt x="17488" y="87095"/>
                    </a:cubicBezTo>
                    <a:cubicBezTo>
                      <a:pt x="18536" y="91572"/>
                      <a:pt x="25299" y="89667"/>
                      <a:pt x="24346" y="85190"/>
                    </a:cubicBezTo>
                    <a:cubicBezTo>
                      <a:pt x="18536" y="57472"/>
                      <a:pt x="12821" y="29469"/>
                      <a:pt x="5772" y="2037"/>
                    </a:cubicBezTo>
                    <a:cubicBezTo>
                      <a:pt x="4725" y="-1583"/>
                      <a:pt x="-609" y="36"/>
                      <a:pt x="57" y="3656"/>
                    </a:cubicBezTo>
                    <a:lnTo>
                      <a:pt x="57" y="365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0" name="Freeform: Shape 8719">
                <a:extLst>
                  <a:ext uri="{FF2B5EF4-FFF2-40B4-BE49-F238E27FC236}">
                    <a16:creationId xmlns:a16="http://schemas.microsoft.com/office/drawing/2014/main" id="{4DB4DC06-B94E-46F0-84A6-C1B241E0AE94}"/>
                  </a:ext>
                </a:extLst>
              </p:cNvPr>
              <p:cNvSpPr/>
              <p:nvPr/>
            </p:nvSpPr>
            <p:spPr>
              <a:xfrm>
                <a:off x="6194553" y="3928988"/>
                <a:ext cx="97851" cy="114088"/>
              </a:xfrm>
              <a:custGeom>
                <a:avLst/>
                <a:gdLst>
                  <a:gd name="connsiteX0" fmla="*/ 97851 w 97851"/>
                  <a:gd name="connsiteY0" fmla="*/ 11694 h 114088"/>
                  <a:gd name="connsiteX1" fmla="*/ 30 w 97851"/>
                  <a:gd name="connsiteY1" fmla="*/ 4551 h 114088"/>
                  <a:gd name="connsiteX2" fmla="*/ 15555 w 97851"/>
                  <a:gd name="connsiteY2" fmla="*/ 106182 h 114088"/>
                  <a:gd name="connsiteX3" fmla="*/ 92898 w 97851"/>
                  <a:gd name="connsiteY3" fmla="*/ 114088 h 114088"/>
                  <a:gd name="connsiteX4" fmla="*/ 97851 w 97851"/>
                  <a:gd name="connsiteY4" fmla="*/ 11694 h 11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51" h="114088">
                    <a:moveTo>
                      <a:pt x="97851" y="11694"/>
                    </a:moveTo>
                    <a:cubicBezTo>
                      <a:pt x="97851" y="11694"/>
                      <a:pt x="-1971" y="-8880"/>
                      <a:pt x="30" y="4551"/>
                    </a:cubicBezTo>
                    <a:cubicBezTo>
                      <a:pt x="2030" y="17981"/>
                      <a:pt x="15555" y="106182"/>
                      <a:pt x="15555" y="106182"/>
                    </a:cubicBezTo>
                    <a:lnTo>
                      <a:pt x="92898" y="114088"/>
                    </a:lnTo>
                    <a:lnTo>
                      <a:pt x="97851" y="116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1" name="Freeform: Shape 8720">
                <a:extLst>
                  <a:ext uri="{FF2B5EF4-FFF2-40B4-BE49-F238E27FC236}">
                    <a16:creationId xmlns:a16="http://schemas.microsoft.com/office/drawing/2014/main" id="{5D60B4EF-3BBC-485C-A13A-BB84E058B002}"/>
                  </a:ext>
                </a:extLst>
              </p:cNvPr>
              <p:cNvSpPr/>
              <p:nvPr/>
            </p:nvSpPr>
            <p:spPr>
              <a:xfrm>
                <a:off x="6194479" y="3945021"/>
                <a:ext cx="96417" cy="15384"/>
              </a:xfrm>
              <a:custGeom>
                <a:avLst/>
                <a:gdLst>
                  <a:gd name="connsiteX0" fmla="*/ 94782 w 96417"/>
                  <a:gd name="connsiteY0" fmla="*/ 10902 h 15384"/>
                  <a:gd name="connsiteX1" fmla="*/ 2294 w 96417"/>
                  <a:gd name="connsiteY1" fmla="*/ 234 h 15384"/>
                  <a:gd name="connsiteX2" fmla="*/ 1628 w 96417"/>
                  <a:gd name="connsiteY2" fmla="*/ 4806 h 15384"/>
                  <a:gd name="connsiteX3" fmla="*/ 94211 w 96417"/>
                  <a:gd name="connsiteY3" fmla="*/ 15378 h 15384"/>
                  <a:gd name="connsiteX4" fmla="*/ 94782 w 96417"/>
                  <a:gd name="connsiteY4" fmla="*/ 10902 h 15384"/>
                  <a:gd name="connsiteX5" fmla="*/ 94782 w 96417"/>
                  <a:gd name="connsiteY5" fmla="*/ 10902 h 1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17" h="15384">
                    <a:moveTo>
                      <a:pt x="94782" y="10902"/>
                    </a:moveTo>
                    <a:cubicBezTo>
                      <a:pt x="65826" y="5758"/>
                      <a:pt x="31536" y="-1386"/>
                      <a:pt x="2294" y="234"/>
                    </a:cubicBezTo>
                    <a:cubicBezTo>
                      <a:pt x="-278" y="424"/>
                      <a:pt x="-944" y="4044"/>
                      <a:pt x="1628" y="4806"/>
                    </a:cubicBezTo>
                    <a:cubicBezTo>
                      <a:pt x="29822" y="12997"/>
                      <a:pt x="64874" y="13855"/>
                      <a:pt x="94211" y="15378"/>
                    </a:cubicBezTo>
                    <a:cubicBezTo>
                      <a:pt x="96687" y="15569"/>
                      <a:pt x="97354" y="11378"/>
                      <a:pt x="94782" y="10902"/>
                    </a:cubicBezTo>
                    <a:lnTo>
                      <a:pt x="94782" y="1090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2" name="Freeform: Shape 8721">
                <a:extLst>
                  <a:ext uri="{FF2B5EF4-FFF2-40B4-BE49-F238E27FC236}">
                    <a16:creationId xmlns:a16="http://schemas.microsoft.com/office/drawing/2014/main" id="{DC4B9086-7CE5-4A1C-9BC1-EDCAE3913D25}"/>
                  </a:ext>
                </a:extLst>
              </p:cNvPr>
              <p:cNvSpPr/>
              <p:nvPr/>
            </p:nvSpPr>
            <p:spPr>
              <a:xfrm>
                <a:off x="6197917" y="3965447"/>
                <a:ext cx="91499" cy="8659"/>
              </a:xfrm>
              <a:custGeom>
                <a:avLst/>
                <a:gdLst>
                  <a:gd name="connsiteX0" fmla="*/ 88678 w 91499"/>
                  <a:gd name="connsiteY0" fmla="*/ 2668 h 8659"/>
                  <a:gd name="connsiteX1" fmla="*/ 3429 w 91499"/>
                  <a:gd name="connsiteY1" fmla="*/ 1 h 8659"/>
                  <a:gd name="connsiteX2" fmla="*/ 3429 w 91499"/>
                  <a:gd name="connsiteY2" fmla="*/ 7145 h 8659"/>
                  <a:gd name="connsiteX3" fmla="*/ 88678 w 91499"/>
                  <a:gd name="connsiteY3" fmla="*/ 8573 h 8659"/>
                  <a:gd name="connsiteX4" fmla="*/ 88678 w 91499"/>
                  <a:gd name="connsiteY4" fmla="*/ 2668 h 8659"/>
                  <a:gd name="connsiteX5" fmla="*/ 88678 w 91499"/>
                  <a:gd name="connsiteY5" fmla="*/ 2668 h 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99" h="8659">
                    <a:moveTo>
                      <a:pt x="88678" y="2668"/>
                    </a:moveTo>
                    <a:cubicBezTo>
                      <a:pt x="60389" y="858"/>
                      <a:pt x="31814" y="477"/>
                      <a:pt x="3429" y="1"/>
                    </a:cubicBezTo>
                    <a:cubicBezTo>
                      <a:pt x="-1143" y="-94"/>
                      <a:pt x="-1143" y="6954"/>
                      <a:pt x="3429" y="7145"/>
                    </a:cubicBezTo>
                    <a:cubicBezTo>
                      <a:pt x="31814" y="8002"/>
                      <a:pt x="60293" y="8954"/>
                      <a:pt x="88678" y="8573"/>
                    </a:cubicBezTo>
                    <a:cubicBezTo>
                      <a:pt x="92488" y="8478"/>
                      <a:pt x="92393" y="2858"/>
                      <a:pt x="88678" y="2668"/>
                    </a:cubicBezTo>
                    <a:lnTo>
                      <a:pt x="88678" y="2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3" name="Freeform: Shape 8722">
                <a:extLst>
                  <a:ext uri="{FF2B5EF4-FFF2-40B4-BE49-F238E27FC236}">
                    <a16:creationId xmlns:a16="http://schemas.microsoft.com/office/drawing/2014/main" id="{20E8EA0D-BE3D-436C-BE99-96AB59DDE0A9}"/>
                  </a:ext>
                </a:extLst>
              </p:cNvPr>
              <p:cNvSpPr/>
              <p:nvPr/>
            </p:nvSpPr>
            <p:spPr>
              <a:xfrm>
                <a:off x="6093332" y="4144422"/>
                <a:ext cx="656367" cy="44386"/>
              </a:xfrm>
              <a:custGeom>
                <a:avLst/>
                <a:gdLst>
                  <a:gd name="connsiteX0" fmla="*/ 0 w 656367"/>
                  <a:gd name="connsiteY0" fmla="*/ 0 h 44386"/>
                  <a:gd name="connsiteX1" fmla="*/ 656368 w 656367"/>
                  <a:gd name="connsiteY1" fmla="*/ 0 h 44386"/>
                  <a:gd name="connsiteX2" fmla="*/ 656368 w 656367"/>
                  <a:gd name="connsiteY2" fmla="*/ 44387 h 44386"/>
                  <a:gd name="connsiteX3" fmla="*/ 0 w 656367"/>
                  <a:gd name="connsiteY3" fmla="*/ 44387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367" h="44386">
                    <a:moveTo>
                      <a:pt x="0" y="0"/>
                    </a:moveTo>
                    <a:lnTo>
                      <a:pt x="656368" y="0"/>
                    </a:lnTo>
                    <a:lnTo>
                      <a:pt x="656368" y="44387"/>
                    </a:lnTo>
                    <a:lnTo>
                      <a:pt x="0" y="443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4" name="Freeform: Shape 8723">
                <a:extLst>
                  <a:ext uri="{FF2B5EF4-FFF2-40B4-BE49-F238E27FC236}">
                    <a16:creationId xmlns:a16="http://schemas.microsoft.com/office/drawing/2014/main" id="{4E0A5CF3-D844-4565-B4F4-636BB7B40041}"/>
                  </a:ext>
                </a:extLst>
              </p:cNvPr>
              <p:cNvSpPr/>
              <p:nvPr/>
            </p:nvSpPr>
            <p:spPr>
              <a:xfrm>
                <a:off x="6075972" y="4150931"/>
                <a:ext cx="58213" cy="403763"/>
              </a:xfrm>
              <a:custGeom>
                <a:avLst/>
                <a:gdLst>
                  <a:gd name="connsiteX0" fmla="*/ 23075 w 58213"/>
                  <a:gd name="connsiteY0" fmla="*/ 9208 h 403763"/>
                  <a:gd name="connsiteX1" fmla="*/ 10598 w 58213"/>
                  <a:gd name="connsiteY1" fmla="*/ 187801 h 403763"/>
                  <a:gd name="connsiteX2" fmla="*/ 882 w 58213"/>
                  <a:gd name="connsiteY2" fmla="*/ 387541 h 403763"/>
                  <a:gd name="connsiteX3" fmla="*/ 33267 w 58213"/>
                  <a:gd name="connsiteY3" fmla="*/ 391922 h 403763"/>
                  <a:gd name="connsiteX4" fmla="*/ 52984 w 58213"/>
                  <a:gd name="connsiteY4" fmla="*/ 200184 h 403763"/>
                  <a:gd name="connsiteX5" fmla="*/ 47935 w 58213"/>
                  <a:gd name="connsiteY5" fmla="*/ 9303 h 403763"/>
                  <a:gd name="connsiteX6" fmla="*/ 23075 w 58213"/>
                  <a:gd name="connsiteY6" fmla="*/ 9208 h 403763"/>
                  <a:gd name="connsiteX7" fmla="*/ 23075 w 58213"/>
                  <a:gd name="connsiteY7" fmla="*/ 9208 h 40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13" h="403763">
                    <a:moveTo>
                      <a:pt x="23075" y="9208"/>
                    </a:moveTo>
                    <a:cubicBezTo>
                      <a:pt x="12217" y="67596"/>
                      <a:pt x="14217" y="128461"/>
                      <a:pt x="10598" y="187801"/>
                    </a:cubicBezTo>
                    <a:cubicBezTo>
                      <a:pt x="6597" y="253810"/>
                      <a:pt x="-2928" y="321532"/>
                      <a:pt x="882" y="387541"/>
                    </a:cubicBezTo>
                    <a:cubicBezTo>
                      <a:pt x="1930" y="404971"/>
                      <a:pt x="29648" y="411163"/>
                      <a:pt x="33267" y="391922"/>
                    </a:cubicBezTo>
                    <a:cubicBezTo>
                      <a:pt x="45078" y="329248"/>
                      <a:pt x="48126" y="263716"/>
                      <a:pt x="52984" y="200184"/>
                    </a:cubicBezTo>
                    <a:cubicBezTo>
                      <a:pt x="57842" y="137319"/>
                      <a:pt x="63747" y="70834"/>
                      <a:pt x="47935" y="9303"/>
                    </a:cubicBezTo>
                    <a:cubicBezTo>
                      <a:pt x="44888" y="-2603"/>
                      <a:pt x="25456" y="-3556"/>
                      <a:pt x="23075" y="9208"/>
                    </a:cubicBezTo>
                    <a:lnTo>
                      <a:pt x="23075" y="92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5" name="Freeform: Shape 8724">
                <a:extLst>
                  <a:ext uri="{FF2B5EF4-FFF2-40B4-BE49-F238E27FC236}">
                    <a16:creationId xmlns:a16="http://schemas.microsoft.com/office/drawing/2014/main" id="{90EF4703-EA0C-4C1D-89AB-4900259C6A84}"/>
                  </a:ext>
                </a:extLst>
              </p:cNvPr>
              <p:cNvSpPr/>
              <p:nvPr/>
            </p:nvSpPr>
            <p:spPr>
              <a:xfrm>
                <a:off x="6715549" y="4149440"/>
                <a:ext cx="47141" cy="405264"/>
              </a:xfrm>
              <a:custGeom>
                <a:avLst/>
                <a:gdLst>
                  <a:gd name="connsiteX0" fmla="*/ 9005 w 47141"/>
                  <a:gd name="connsiteY0" fmla="*/ 9175 h 405264"/>
                  <a:gd name="connsiteX1" fmla="*/ 3194 w 47141"/>
                  <a:gd name="connsiteY1" fmla="*/ 188435 h 405264"/>
                  <a:gd name="connsiteX2" fmla="*/ 1575 w 47141"/>
                  <a:gd name="connsiteY2" fmla="*/ 389032 h 405264"/>
                  <a:gd name="connsiteX3" fmla="*/ 33960 w 47141"/>
                  <a:gd name="connsiteY3" fmla="*/ 393413 h 405264"/>
                  <a:gd name="connsiteX4" fmla="*/ 46247 w 47141"/>
                  <a:gd name="connsiteY4" fmla="*/ 200913 h 405264"/>
                  <a:gd name="connsiteX5" fmla="*/ 33769 w 47141"/>
                  <a:gd name="connsiteY5" fmla="*/ 9270 h 405264"/>
                  <a:gd name="connsiteX6" fmla="*/ 9005 w 47141"/>
                  <a:gd name="connsiteY6" fmla="*/ 9175 h 405264"/>
                  <a:gd name="connsiteX7" fmla="*/ 9005 w 47141"/>
                  <a:gd name="connsiteY7" fmla="*/ 9175 h 40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1" h="405264">
                    <a:moveTo>
                      <a:pt x="9005" y="9175"/>
                    </a:moveTo>
                    <a:cubicBezTo>
                      <a:pt x="-1378" y="67944"/>
                      <a:pt x="3385" y="128904"/>
                      <a:pt x="3194" y="188435"/>
                    </a:cubicBezTo>
                    <a:cubicBezTo>
                      <a:pt x="3099" y="254920"/>
                      <a:pt x="-2711" y="322738"/>
                      <a:pt x="1575" y="389032"/>
                    </a:cubicBezTo>
                    <a:cubicBezTo>
                      <a:pt x="2718" y="406367"/>
                      <a:pt x="30436" y="412749"/>
                      <a:pt x="33960" y="393413"/>
                    </a:cubicBezTo>
                    <a:cubicBezTo>
                      <a:pt x="45295" y="330548"/>
                      <a:pt x="45199" y="264635"/>
                      <a:pt x="46247" y="200913"/>
                    </a:cubicBezTo>
                    <a:cubicBezTo>
                      <a:pt x="47390" y="137762"/>
                      <a:pt x="50057" y="70706"/>
                      <a:pt x="33769" y="9270"/>
                    </a:cubicBezTo>
                    <a:cubicBezTo>
                      <a:pt x="30722" y="-2446"/>
                      <a:pt x="11195" y="-3684"/>
                      <a:pt x="9005" y="9175"/>
                    </a:cubicBezTo>
                    <a:lnTo>
                      <a:pt x="9005" y="91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6" name="Freeform: Shape 8725">
                <a:extLst>
                  <a:ext uri="{FF2B5EF4-FFF2-40B4-BE49-F238E27FC236}">
                    <a16:creationId xmlns:a16="http://schemas.microsoft.com/office/drawing/2014/main" id="{5EC091FC-0642-4873-A801-4DEC9AC89696}"/>
                  </a:ext>
                </a:extLst>
              </p:cNvPr>
              <p:cNvSpPr/>
              <p:nvPr/>
            </p:nvSpPr>
            <p:spPr>
              <a:xfrm>
                <a:off x="6097047" y="4306146"/>
                <a:ext cx="662892" cy="51647"/>
              </a:xfrm>
              <a:custGeom>
                <a:avLst/>
                <a:gdLst>
                  <a:gd name="connsiteX0" fmla="*/ 10573 w 662892"/>
                  <a:gd name="connsiteY0" fmla="*/ 40016 h 51647"/>
                  <a:gd name="connsiteX1" fmla="*/ 329375 w 662892"/>
                  <a:gd name="connsiteY1" fmla="*/ 47827 h 51647"/>
                  <a:gd name="connsiteX2" fmla="*/ 649319 w 662892"/>
                  <a:gd name="connsiteY2" fmla="*/ 44112 h 51647"/>
                  <a:gd name="connsiteX3" fmla="*/ 649319 w 662892"/>
                  <a:gd name="connsiteY3" fmla="*/ 7536 h 51647"/>
                  <a:gd name="connsiteX4" fmla="*/ 329375 w 662892"/>
                  <a:gd name="connsiteY4" fmla="*/ 3821 h 51647"/>
                  <a:gd name="connsiteX5" fmla="*/ 10573 w 662892"/>
                  <a:gd name="connsiteY5" fmla="*/ 11632 h 51647"/>
                  <a:gd name="connsiteX6" fmla="*/ 10573 w 662892"/>
                  <a:gd name="connsiteY6" fmla="*/ 40016 h 51647"/>
                  <a:gd name="connsiteX7" fmla="*/ 10573 w 662892"/>
                  <a:gd name="connsiteY7" fmla="*/ 40016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892" h="51647">
                    <a:moveTo>
                      <a:pt x="10573" y="40016"/>
                    </a:moveTo>
                    <a:cubicBezTo>
                      <a:pt x="113157" y="58780"/>
                      <a:pt x="225361" y="47636"/>
                      <a:pt x="329375" y="47827"/>
                    </a:cubicBezTo>
                    <a:cubicBezTo>
                      <a:pt x="434245" y="48017"/>
                      <a:pt x="545401" y="58399"/>
                      <a:pt x="649319" y="44112"/>
                    </a:cubicBezTo>
                    <a:cubicBezTo>
                      <a:pt x="667417" y="41635"/>
                      <a:pt x="667417" y="10012"/>
                      <a:pt x="649319" y="7536"/>
                    </a:cubicBezTo>
                    <a:cubicBezTo>
                      <a:pt x="545211" y="-6752"/>
                      <a:pt x="434340" y="3631"/>
                      <a:pt x="329375" y="3821"/>
                    </a:cubicBezTo>
                    <a:cubicBezTo>
                      <a:pt x="225457" y="4011"/>
                      <a:pt x="112967" y="-7133"/>
                      <a:pt x="10573" y="11632"/>
                    </a:cubicBezTo>
                    <a:cubicBezTo>
                      <a:pt x="-3524" y="14203"/>
                      <a:pt x="-3524" y="37444"/>
                      <a:pt x="10573" y="40016"/>
                    </a:cubicBezTo>
                    <a:lnTo>
                      <a:pt x="10573" y="40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8727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395912" y="2305024"/>
              <a:ext cx="1329321" cy="2230630"/>
              <a:chOff x="5395912" y="2305024"/>
              <a:chExt cx="1329321" cy="2230630"/>
            </a:xfrm>
          </p:grpSpPr>
          <p:sp>
            <p:nvSpPr>
              <p:cNvPr id="8728" name="Freeform: Shape 8727">
                <a:extLst>
                  <a:ext uri="{FF2B5EF4-FFF2-40B4-BE49-F238E27FC236}">
                    <a16:creationId xmlns:a16="http://schemas.microsoft.com/office/drawing/2014/main" id="{7B3BFBAF-5799-45CA-82A1-452856B33611}"/>
                  </a:ext>
                </a:extLst>
              </p:cNvPr>
              <p:cNvSpPr/>
              <p:nvPr/>
            </p:nvSpPr>
            <p:spPr>
              <a:xfrm>
                <a:off x="6278879" y="358463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395912" y="2440590"/>
                <a:ext cx="140440" cy="379109"/>
                <a:chOff x="5395912" y="2440590"/>
                <a:chExt cx="140440" cy="379109"/>
              </a:xfrm>
            </p:grpSpPr>
            <p:sp>
              <p:nvSpPr>
                <p:cNvPr id="8730" name="Freeform: Shape 8729">
                  <a:extLst>
                    <a:ext uri="{FF2B5EF4-FFF2-40B4-BE49-F238E27FC236}">
                      <a16:creationId xmlns:a16="http://schemas.microsoft.com/office/drawing/2014/main" id="{C90D807C-AAF2-4BA2-809E-DAE81077D3EF}"/>
                    </a:ext>
                  </a:extLst>
                </p:cNvPr>
                <p:cNvSpPr/>
                <p:nvPr/>
              </p:nvSpPr>
              <p:spPr>
                <a:xfrm>
                  <a:off x="5438964" y="2570416"/>
                  <a:ext cx="97387" cy="249283"/>
                </a:xfrm>
                <a:custGeom>
                  <a:avLst/>
                  <a:gdLst>
                    <a:gd name="connsiteX0" fmla="*/ 30289 w 97387"/>
                    <a:gd name="connsiteY0" fmla="*/ 0 h 249283"/>
                    <a:gd name="connsiteX1" fmla="*/ 31242 w 97387"/>
                    <a:gd name="connsiteY1" fmla="*/ 2953 h 249283"/>
                    <a:gd name="connsiteX2" fmla="*/ 95060 w 97387"/>
                    <a:gd name="connsiteY2" fmla="*/ 249269 h 249283"/>
                    <a:gd name="connsiteX3" fmla="*/ 0 w 97387"/>
                    <a:gd name="connsiteY3" fmla="*/ 8001 h 249283"/>
                    <a:gd name="connsiteX4" fmla="*/ 30289 w 97387"/>
                    <a:gd name="connsiteY4" fmla="*/ 0 h 24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87" h="249283">
                      <a:moveTo>
                        <a:pt x="30289" y="0"/>
                      </a:moveTo>
                      <a:cubicBezTo>
                        <a:pt x="30289" y="0"/>
                        <a:pt x="30670" y="1048"/>
                        <a:pt x="31242" y="2953"/>
                      </a:cubicBezTo>
                      <a:cubicBezTo>
                        <a:pt x="40481" y="31052"/>
                        <a:pt x="110966" y="247174"/>
                        <a:pt x="95060" y="249269"/>
                      </a:cubicBezTo>
                      <a:cubicBezTo>
                        <a:pt x="78105" y="251460"/>
                        <a:pt x="0" y="8001"/>
                        <a:pt x="0" y="8001"/>
                      </a:cubicBezTo>
                      <a:lnTo>
                        <a:pt x="30289" y="0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32" name="Freeform: Shape 8731">
                  <a:extLst>
                    <a:ext uri="{FF2B5EF4-FFF2-40B4-BE49-F238E27FC236}">
                      <a16:creationId xmlns:a16="http://schemas.microsoft.com/office/drawing/2014/main" id="{184407E5-218D-4429-A666-DEB9EE47B623}"/>
                    </a:ext>
                  </a:extLst>
                </p:cNvPr>
                <p:cNvSpPr/>
                <p:nvPr/>
              </p:nvSpPr>
              <p:spPr>
                <a:xfrm>
                  <a:off x="5437822" y="2567178"/>
                  <a:ext cx="37147" cy="31337"/>
                </a:xfrm>
                <a:custGeom>
                  <a:avLst/>
                  <a:gdLst>
                    <a:gd name="connsiteX0" fmla="*/ 30766 w 37147"/>
                    <a:gd name="connsiteY0" fmla="*/ 0 h 31337"/>
                    <a:gd name="connsiteX1" fmla="*/ 37148 w 37147"/>
                    <a:gd name="connsiteY1" fmla="*/ 20765 h 31337"/>
                    <a:gd name="connsiteX2" fmla="*/ 7715 w 37147"/>
                    <a:gd name="connsiteY2" fmla="*/ 31337 h 31337"/>
                    <a:gd name="connsiteX3" fmla="*/ 0 w 37147"/>
                    <a:gd name="connsiteY3" fmla="*/ 9334 h 3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147" h="31337">
                      <a:moveTo>
                        <a:pt x="30766" y="0"/>
                      </a:moveTo>
                      <a:lnTo>
                        <a:pt x="37148" y="20765"/>
                      </a:lnTo>
                      <a:lnTo>
                        <a:pt x="7715" y="31337"/>
                      </a:lnTo>
                      <a:lnTo>
                        <a:pt x="0" y="9334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8734" name="Graphic 1">
                  <a:extLst>
                    <a:ext uri="{FF2B5EF4-FFF2-40B4-BE49-F238E27FC236}">
                      <a16:creationId xmlns:a16="http://schemas.microsoft.com/office/drawing/2014/main" id="{45875131-7C2D-4BA9-8397-0AC74A2173F7}"/>
                    </a:ext>
                  </a:extLst>
                </p:cNvPr>
                <p:cNvGrpSpPr/>
                <p:nvPr/>
              </p:nvGrpSpPr>
              <p:grpSpPr>
                <a:xfrm>
                  <a:off x="5395912" y="2440590"/>
                  <a:ext cx="86055" cy="137923"/>
                  <a:chOff x="5395912" y="2440590"/>
                  <a:chExt cx="86055" cy="137923"/>
                </a:xfrm>
              </p:grpSpPr>
              <p:sp>
                <p:nvSpPr>
                  <p:cNvPr id="8768" name="Freeform: Shape 8767">
                    <a:extLst>
                      <a:ext uri="{FF2B5EF4-FFF2-40B4-BE49-F238E27FC236}">
                        <a16:creationId xmlns:a16="http://schemas.microsoft.com/office/drawing/2014/main" id="{15FC311D-3149-49BD-8B6B-3C3054BC45AE}"/>
                      </a:ext>
                    </a:extLst>
                  </p:cNvPr>
                  <p:cNvSpPr/>
                  <p:nvPr/>
                </p:nvSpPr>
                <p:spPr>
                  <a:xfrm>
                    <a:off x="5396055" y="2441924"/>
                    <a:ext cx="85912" cy="136589"/>
                  </a:xfrm>
                  <a:custGeom>
                    <a:avLst/>
                    <a:gdLst>
                      <a:gd name="connsiteX0" fmla="*/ 42909 w 85912"/>
                      <a:gd name="connsiteY0" fmla="*/ 136493 h 136589"/>
                      <a:gd name="connsiteX1" fmla="*/ 84724 w 85912"/>
                      <a:gd name="connsiteY1" fmla="*/ 106585 h 136589"/>
                      <a:gd name="connsiteX2" fmla="*/ 76533 w 85912"/>
                      <a:gd name="connsiteY2" fmla="*/ 67247 h 136589"/>
                      <a:gd name="connsiteX3" fmla="*/ 50434 w 85912"/>
                      <a:gd name="connsiteY3" fmla="*/ 35338 h 136589"/>
                      <a:gd name="connsiteX4" fmla="*/ 29860 w 85912"/>
                      <a:gd name="connsiteY4" fmla="*/ 0 h 136589"/>
                      <a:gd name="connsiteX5" fmla="*/ 333 w 85912"/>
                      <a:gd name="connsiteY5" fmla="*/ 73628 h 136589"/>
                      <a:gd name="connsiteX6" fmla="*/ 42909 w 85912"/>
                      <a:gd name="connsiteY6" fmla="*/ 136493 h 1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12" h="136589">
                        <a:moveTo>
                          <a:pt x="42909" y="136493"/>
                        </a:moveTo>
                        <a:cubicBezTo>
                          <a:pt x="60054" y="137922"/>
                          <a:pt x="80438" y="123253"/>
                          <a:pt x="84724" y="106585"/>
                        </a:cubicBezTo>
                        <a:cubicBezTo>
                          <a:pt x="88153" y="93250"/>
                          <a:pt x="83772" y="78962"/>
                          <a:pt x="76533" y="67247"/>
                        </a:cubicBezTo>
                        <a:cubicBezTo>
                          <a:pt x="69294" y="55531"/>
                          <a:pt x="59388" y="45720"/>
                          <a:pt x="50434" y="35338"/>
                        </a:cubicBezTo>
                        <a:cubicBezTo>
                          <a:pt x="41385" y="24955"/>
                          <a:pt x="33003" y="13335"/>
                          <a:pt x="29860" y="0"/>
                        </a:cubicBezTo>
                        <a:cubicBezTo>
                          <a:pt x="10334" y="19145"/>
                          <a:pt x="-2239" y="46482"/>
                          <a:pt x="333" y="73628"/>
                        </a:cubicBezTo>
                        <a:cubicBezTo>
                          <a:pt x="3000" y="100679"/>
                          <a:pt x="16144" y="130969"/>
                          <a:pt x="42909" y="136493"/>
                        </a:cubicBezTo>
                      </a:path>
                    </a:pathLst>
                  </a:custGeom>
                  <a:solidFill>
                    <a:srgbClr val="E2C6A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69" name="Freeform: Shape 8768">
                    <a:extLst>
                      <a:ext uri="{FF2B5EF4-FFF2-40B4-BE49-F238E27FC236}">
                        <a16:creationId xmlns:a16="http://schemas.microsoft.com/office/drawing/2014/main" id="{B765CF1F-A817-4FFB-BBF8-D7EFA2214567}"/>
                      </a:ext>
                    </a:extLst>
                  </p:cNvPr>
                  <p:cNvSpPr/>
                  <p:nvPr/>
                </p:nvSpPr>
                <p:spPr>
                  <a:xfrm>
                    <a:off x="5395912" y="2440590"/>
                    <a:ext cx="57175" cy="62324"/>
                  </a:xfrm>
                  <a:custGeom>
                    <a:avLst/>
                    <a:gdLst>
                      <a:gd name="connsiteX0" fmla="*/ 54959 w 57175"/>
                      <a:gd name="connsiteY0" fmla="*/ 41434 h 62324"/>
                      <a:gd name="connsiteX1" fmla="*/ 56007 w 57175"/>
                      <a:gd name="connsiteY1" fmla="*/ 55340 h 62324"/>
                      <a:gd name="connsiteX2" fmla="*/ 48863 w 57175"/>
                      <a:gd name="connsiteY2" fmla="*/ 60484 h 62324"/>
                      <a:gd name="connsiteX3" fmla="*/ 39910 w 57175"/>
                      <a:gd name="connsiteY3" fmla="*/ 60008 h 62324"/>
                      <a:gd name="connsiteX4" fmla="*/ 25718 w 57175"/>
                      <a:gd name="connsiteY4" fmla="*/ 54007 h 62324"/>
                      <a:gd name="connsiteX5" fmla="*/ 18098 w 57175"/>
                      <a:gd name="connsiteY5" fmla="*/ 51435 h 62324"/>
                      <a:gd name="connsiteX6" fmla="*/ 11335 w 57175"/>
                      <a:gd name="connsiteY6" fmla="*/ 59817 h 62324"/>
                      <a:gd name="connsiteX7" fmla="*/ 3715 w 57175"/>
                      <a:gd name="connsiteY7" fmla="*/ 62103 h 62324"/>
                      <a:gd name="connsiteX8" fmla="*/ 0 w 57175"/>
                      <a:gd name="connsiteY8" fmla="*/ 58769 h 62324"/>
                      <a:gd name="connsiteX9" fmla="*/ 31052 w 57175"/>
                      <a:gd name="connsiteY9" fmla="*/ 0 h 62324"/>
                      <a:gd name="connsiteX10" fmla="*/ 37719 w 57175"/>
                      <a:gd name="connsiteY10" fmla="*/ 17335 h 62324"/>
                      <a:gd name="connsiteX11" fmla="*/ 54959 w 57175"/>
                      <a:gd name="connsiteY11" fmla="*/ 41434 h 6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75" h="62324">
                        <a:moveTo>
                          <a:pt x="54959" y="41434"/>
                        </a:moveTo>
                        <a:cubicBezTo>
                          <a:pt x="57150" y="45815"/>
                          <a:pt x="58103" y="50959"/>
                          <a:pt x="56007" y="55340"/>
                        </a:cubicBezTo>
                        <a:cubicBezTo>
                          <a:pt x="54673" y="58103"/>
                          <a:pt x="51816" y="59817"/>
                          <a:pt x="48863" y="60484"/>
                        </a:cubicBezTo>
                        <a:cubicBezTo>
                          <a:pt x="45911" y="61151"/>
                          <a:pt x="42863" y="60674"/>
                          <a:pt x="39910" y="60008"/>
                        </a:cubicBezTo>
                        <a:cubicBezTo>
                          <a:pt x="34862" y="58865"/>
                          <a:pt x="30099" y="56769"/>
                          <a:pt x="25718" y="54007"/>
                        </a:cubicBezTo>
                        <a:cubicBezTo>
                          <a:pt x="23336" y="52483"/>
                          <a:pt x="20765" y="50673"/>
                          <a:pt x="18098" y="51435"/>
                        </a:cubicBezTo>
                        <a:cubicBezTo>
                          <a:pt x="14573" y="52483"/>
                          <a:pt x="13811" y="57150"/>
                          <a:pt x="11335" y="59817"/>
                        </a:cubicBezTo>
                        <a:cubicBezTo>
                          <a:pt x="9430" y="61913"/>
                          <a:pt x="6382" y="62770"/>
                          <a:pt x="3715" y="62103"/>
                        </a:cubicBezTo>
                        <a:cubicBezTo>
                          <a:pt x="953" y="61341"/>
                          <a:pt x="667" y="61436"/>
                          <a:pt x="0" y="58769"/>
                        </a:cubicBezTo>
                        <a:cubicBezTo>
                          <a:pt x="0" y="58769"/>
                          <a:pt x="6572" y="19145"/>
                          <a:pt x="31052" y="0"/>
                        </a:cubicBezTo>
                        <a:cubicBezTo>
                          <a:pt x="31052" y="0"/>
                          <a:pt x="29813" y="6096"/>
                          <a:pt x="37719" y="17335"/>
                        </a:cubicBezTo>
                        <a:cubicBezTo>
                          <a:pt x="45625" y="28766"/>
                          <a:pt x="54959" y="41434"/>
                          <a:pt x="54959" y="41434"/>
                        </a:cubicBezTo>
                        <a:close/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70" name="Freeform: Shape 8769">
                    <a:extLst>
                      <a:ext uri="{FF2B5EF4-FFF2-40B4-BE49-F238E27FC236}">
                        <a16:creationId xmlns:a16="http://schemas.microsoft.com/office/drawing/2014/main" id="{0EDCB9CE-5B5D-4B13-9191-38570E8A02A7}"/>
                      </a:ext>
                    </a:extLst>
                  </p:cNvPr>
                  <p:cNvSpPr/>
                  <p:nvPr/>
                </p:nvSpPr>
                <p:spPr>
                  <a:xfrm>
                    <a:off x="5410591" y="2504880"/>
                    <a:ext cx="18852" cy="21767"/>
                  </a:xfrm>
                  <a:custGeom>
                    <a:avLst/>
                    <a:gdLst>
                      <a:gd name="connsiteX0" fmla="*/ 3799 w 18852"/>
                      <a:gd name="connsiteY0" fmla="*/ 2195 h 21767"/>
                      <a:gd name="connsiteX1" fmla="*/ 13705 w 18852"/>
                      <a:gd name="connsiteY1" fmla="*/ 1052 h 21767"/>
                      <a:gd name="connsiteX2" fmla="*/ 18849 w 18852"/>
                      <a:gd name="connsiteY2" fmla="*/ 9815 h 21767"/>
                      <a:gd name="connsiteX3" fmla="*/ 14562 w 18852"/>
                      <a:gd name="connsiteY3" fmla="*/ 19245 h 21767"/>
                      <a:gd name="connsiteX4" fmla="*/ 7419 w 18852"/>
                      <a:gd name="connsiteY4" fmla="*/ 21626 h 21767"/>
                      <a:gd name="connsiteX5" fmla="*/ 2942 w 18852"/>
                      <a:gd name="connsiteY5" fmla="*/ 18483 h 21767"/>
                      <a:gd name="connsiteX6" fmla="*/ 84 w 18852"/>
                      <a:gd name="connsiteY6" fmla="*/ 10291 h 21767"/>
                      <a:gd name="connsiteX7" fmla="*/ 3799 w 18852"/>
                      <a:gd name="connsiteY7" fmla="*/ 2195 h 2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52" h="21767">
                        <a:moveTo>
                          <a:pt x="3799" y="2195"/>
                        </a:moveTo>
                        <a:cubicBezTo>
                          <a:pt x="6371" y="-281"/>
                          <a:pt x="10562" y="-662"/>
                          <a:pt x="13705" y="1052"/>
                        </a:cubicBezTo>
                        <a:cubicBezTo>
                          <a:pt x="16848" y="2767"/>
                          <a:pt x="18753" y="6291"/>
                          <a:pt x="18849" y="9815"/>
                        </a:cubicBezTo>
                        <a:cubicBezTo>
                          <a:pt x="18944" y="13339"/>
                          <a:pt x="17134" y="16864"/>
                          <a:pt x="14562" y="19245"/>
                        </a:cubicBezTo>
                        <a:cubicBezTo>
                          <a:pt x="12657" y="20959"/>
                          <a:pt x="9990" y="22198"/>
                          <a:pt x="7419" y="21626"/>
                        </a:cubicBezTo>
                        <a:cubicBezTo>
                          <a:pt x="5609" y="21245"/>
                          <a:pt x="3990" y="20007"/>
                          <a:pt x="2942" y="18483"/>
                        </a:cubicBezTo>
                        <a:cubicBezTo>
                          <a:pt x="1227" y="16197"/>
                          <a:pt x="-392" y="13149"/>
                          <a:pt x="84" y="10291"/>
                        </a:cubicBezTo>
                        <a:cubicBezTo>
                          <a:pt x="561" y="7434"/>
                          <a:pt x="1418" y="3814"/>
                          <a:pt x="3799" y="2195"/>
                        </a:cubicBezTo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8771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419984" y="2663027"/>
                <a:ext cx="520281" cy="459457"/>
                <a:chOff x="5419984" y="2663027"/>
                <a:chExt cx="520281" cy="459457"/>
              </a:xfrm>
              <a:solidFill>
                <a:srgbClr val="F4D2B9"/>
              </a:solidFill>
            </p:grpSpPr>
            <p:sp>
              <p:nvSpPr>
                <p:cNvPr id="8772" name="Freeform: Shape 8771">
                  <a:extLst>
                    <a:ext uri="{FF2B5EF4-FFF2-40B4-BE49-F238E27FC236}">
                      <a16:creationId xmlns:a16="http://schemas.microsoft.com/office/drawing/2014/main" id="{2A6DF14D-37A1-4262-9A10-3C0BE27627F5}"/>
                    </a:ext>
                  </a:extLst>
                </p:cNvPr>
                <p:cNvSpPr/>
                <p:nvPr/>
              </p:nvSpPr>
              <p:spPr>
                <a:xfrm>
                  <a:off x="5492685" y="2773775"/>
                  <a:ext cx="447579" cy="348710"/>
                </a:xfrm>
                <a:custGeom>
                  <a:avLst/>
                  <a:gdLst>
                    <a:gd name="connsiteX0" fmla="*/ 447580 w 447579"/>
                    <a:gd name="connsiteY0" fmla="*/ 249174 h 348710"/>
                    <a:gd name="connsiteX1" fmla="*/ 40481 w 447579"/>
                    <a:gd name="connsiteY1" fmla="*/ 0 h 348710"/>
                    <a:gd name="connsiteX2" fmla="*/ 0 w 447579"/>
                    <a:gd name="connsiteY2" fmla="*/ 49530 h 348710"/>
                    <a:gd name="connsiteX3" fmla="*/ 424148 w 447579"/>
                    <a:gd name="connsiteY3" fmla="*/ 348710 h 348710"/>
                    <a:gd name="connsiteX4" fmla="*/ 447580 w 447579"/>
                    <a:gd name="connsiteY4" fmla="*/ 249174 h 34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579" h="348710">
                      <a:moveTo>
                        <a:pt x="447580" y="249174"/>
                      </a:moveTo>
                      <a:cubicBezTo>
                        <a:pt x="447580" y="249174"/>
                        <a:pt x="220218" y="211646"/>
                        <a:pt x="40481" y="0"/>
                      </a:cubicBezTo>
                      <a:lnTo>
                        <a:pt x="0" y="49530"/>
                      </a:lnTo>
                      <a:cubicBezTo>
                        <a:pt x="0" y="49530"/>
                        <a:pt x="162020" y="320326"/>
                        <a:pt x="424148" y="348710"/>
                      </a:cubicBezTo>
                      <a:lnTo>
                        <a:pt x="447580" y="249174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73" name="Freeform: Shape 8772">
                  <a:extLst>
                    <a:ext uri="{FF2B5EF4-FFF2-40B4-BE49-F238E27FC236}">
                      <a16:creationId xmlns:a16="http://schemas.microsoft.com/office/drawing/2014/main" id="{4580FAA1-B620-45EB-A6F1-CDC6C8CC3EA7}"/>
                    </a:ext>
                  </a:extLst>
                </p:cNvPr>
                <p:cNvSpPr/>
                <p:nvPr/>
              </p:nvSpPr>
              <p:spPr>
                <a:xfrm>
                  <a:off x="5419984" y="2663027"/>
                  <a:ext cx="113278" cy="160277"/>
                </a:xfrm>
                <a:custGeom>
                  <a:avLst/>
                  <a:gdLst>
                    <a:gd name="connsiteX0" fmla="*/ 113278 w 113278"/>
                    <a:gd name="connsiteY0" fmla="*/ 110652 h 160277"/>
                    <a:gd name="connsiteX1" fmla="*/ 98419 w 113278"/>
                    <a:gd name="connsiteY1" fmla="*/ 39024 h 160277"/>
                    <a:gd name="connsiteX2" fmla="*/ 94323 w 113278"/>
                    <a:gd name="connsiteY2" fmla="*/ 77982 h 160277"/>
                    <a:gd name="connsiteX3" fmla="*/ 43365 w 113278"/>
                    <a:gd name="connsiteY3" fmla="*/ 1401 h 160277"/>
                    <a:gd name="connsiteX4" fmla="*/ 70416 w 113278"/>
                    <a:gd name="connsiteY4" fmla="*/ 62551 h 160277"/>
                    <a:gd name="connsiteX5" fmla="*/ 18409 w 113278"/>
                    <a:gd name="connsiteY5" fmla="*/ 19879 h 160277"/>
                    <a:gd name="connsiteX6" fmla="*/ 58033 w 113278"/>
                    <a:gd name="connsiteY6" fmla="*/ 77029 h 160277"/>
                    <a:gd name="connsiteX7" fmla="*/ 1550 w 113278"/>
                    <a:gd name="connsiteY7" fmla="*/ 39596 h 160277"/>
                    <a:gd name="connsiteX8" fmla="*/ 44889 w 113278"/>
                    <a:gd name="connsiteY8" fmla="*/ 89031 h 160277"/>
                    <a:gd name="connsiteX9" fmla="*/ 13361 w 113278"/>
                    <a:gd name="connsiteY9" fmla="*/ 78648 h 160277"/>
                    <a:gd name="connsiteX10" fmla="*/ 72892 w 113278"/>
                    <a:gd name="connsiteY10" fmla="*/ 160278 h 160277"/>
                    <a:gd name="connsiteX11" fmla="*/ 113278 w 113278"/>
                    <a:gd name="connsiteY11" fmla="*/ 110652 h 16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278" h="160277">
                      <a:moveTo>
                        <a:pt x="113278" y="110652"/>
                      </a:moveTo>
                      <a:cubicBezTo>
                        <a:pt x="113278" y="110652"/>
                        <a:pt x="101467" y="46073"/>
                        <a:pt x="98419" y="39024"/>
                      </a:cubicBezTo>
                      <a:cubicBezTo>
                        <a:pt x="96038" y="33595"/>
                        <a:pt x="94323" y="77982"/>
                        <a:pt x="94323" y="77982"/>
                      </a:cubicBezTo>
                      <a:cubicBezTo>
                        <a:pt x="94323" y="77982"/>
                        <a:pt x="43746" y="-12220"/>
                        <a:pt x="43365" y="1401"/>
                      </a:cubicBezTo>
                      <a:cubicBezTo>
                        <a:pt x="42984" y="14926"/>
                        <a:pt x="70416" y="62551"/>
                        <a:pt x="70416" y="62551"/>
                      </a:cubicBezTo>
                      <a:cubicBezTo>
                        <a:pt x="70416" y="62551"/>
                        <a:pt x="6979" y="3210"/>
                        <a:pt x="18409" y="19879"/>
                      </a:cubicBezTo>
                      <a:cubicBezTo>
                        <a:pt x="29839" y="36453"/>
                        <a:pt x="58033" y="77029"/>
                        <a:pt x="58033" y="77029"/>
                      </a:cubicBezTo>
                      <a:cubicBezTo>
                        <a:pt x="58033" y="77029"/>
                        <a:pt x="-11118" y="19022"/>
                        <a:pt x="1550" y="39596"/>
                      </a:cubicBezTo>
                      <a:cubicBezTo>
                        <a:pt x="14218" y="60170"/>
                        <a:pt x="44889" y="89031"/>
                        <a:pt x="44889" y="89031"/>
                      </a:cubicBezTo>
                      <a:cubicBezTo>
                        <a:pt x="44889" y="89031"/>
                        <a:pt x="-3308" y="61503"/>
                        <a:pt x="13361" y="78648"/>
                      </a:cubicBezTo>
                      <a:cubicBezTo>
                        <a:pt x="30030" y="95793"/>
                        <a:pt x="45841" y="130179"/>
                        <a:pt x="72892" y="160278"/>
                      </a:cubicBezTo>
                      <a:lnTo>
                        <a:pt x="113278" y="110652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774" name="Freeform: Shape 8773">
                <a:extLst>
                  <a:ext uri="{FF2B5EF4-FFF2-40B4-BE49-F238E27FC236}">
                    <a16:creationId xmlns:a16="http://schemas.microsoft.com/office/drawing/2014/main" id="{F038483E-86B6-4AFD-8499-FA0967B9AC56}"/>
                  </a:ext>
                </a:extLst>
              </p:cNvPr>
              <p:cNvSpPr/>
              <p:nvPr/>
            </p:nvSpPr>
            <p:spPr>
              <a:xfrm>
                <a:off x="6077711" y="352625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5" name="Freeform: Shape 8774">
                <a:extLst>
                  <a:ext uri="{FF2B5EF4-FFF2-40B4-BE49-F238E27FC236}">
                    <a16:creationId xmlns:a16="http://schemas.microsoft.com/office/drawing/2014/main" id="{364C0CED-EF27-458B-99AE-E8EA16261127}"/>
                  </a:ext>
                </a:extLst>
              </p:cNvPr>
              <p:cNvSpPr/>
              <p:nvPr/>
            </p:nvSpPr>
            <p:spPr>
              <a:xfrm>
                <a:off x="6352698" y="292177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6" name="Freeform: Shape 8775">
                <a:extLst>
                  <a:ext uri="{FF2B5EF4-FFF2-40B4-BE49-F238E27FC236}">
                    <a16:creationId xmlns:a16="http://schemas.microsoft.com/office/drawing/2014/main" id="{C74FB525-3B6C-4765-A231-F0938C651735}"/>
                  </a:ext>
                </a:extLst>
              </p:cNvPr>
              <p:cNvSpPr/>
              <p:nvPr/>
            </p:nvSpPr>
            <p:spPr>
              <a:xfrm>
                <a:off x="5868905" y="248345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7" name="Freeform: Shape 8776">
                <a:extLst>
                  <a:ext uri="{FF2B5EF4-FFF2-40B4-BE49-F238E27FC236}">
                    <a16:creationId xmlns:a16="http://schemas.microsoft.com/office/drawing/2014/main" id="{4148EDFB-8B67-42FA-940B-08C32D196DD3}"/>
                  </a:ext>
                </a:extLst>
              </p:cNvPr>
              <p:cNvSpPr/>
              <p:nvPr/>
            </p:nvSpPr>
            <p:spPr>
              <a:xfrm>
                <a:off x="5889648" y="239359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8" name="Freeform: Shape 8777">
                <a:extLst>
                  <a:ext uri="{FF2B5EF4-FFF2-40B4-BE49-F238E27FC236}">
                    <a16:creationId xmlns:a16="http://schemas.microsoft.com/office/drawing/2014/main" id="{D20040D0-7F8E-415F-A50E-76166CA39C24}"/>
                  </a:ext>
                </a:extLst>
              </p:cNvPr>
              <p:cNvSpPr/>
              <p:nvPr/>
            </p:nvSpPr>
            <p:spPr>
              <a:xfrm>
                <a:off x="6337743" y="233392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4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9" name="Freeform: Shape 8778">
                <a:extLst>
                  <a:ext uri="{FF2B5EF4-FFF2-40B4-BE49-F238E27FC236}">
                    <a16:creationId xmlns:a16="http://schemas.microsoft.com/office/drawing/2014/main" id="{0E56B1B8-D17E-47D7-86A2-BB5175F976EE}"/>
                  </a:ext>
                </a:extLst>
              </p:cNvPr>
              <p:cNvSpPr/>
              <p:nvPr/>
            </p:nvSpPr>
            <p:spPr>
              <a:xfrm>
                <a:off x="6337949" y="246678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2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0" name="Freeform: Shape 8779">
                <a:extLst>
                  <a:ext uri="{FF2B5EF4-FFF2-40B4-BE49-F238E27FC236}">
                    <a16:creationId xmlns:a16="http://schemas.microsoft.com/office/drawing/2014/main" id="{63D481E0-79C8-4334-A017-43EAEF502FE8}"/>
                  </a:ext>
                </a:extLst>
              </p:cNvPr>
              <p:cNvSpPr/>
              <p:nvPr/>
            </p:nvSpPr>
            <p:spPr>
              <a:xfrm>
                <a:off x="5970376" y="271086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1" name="Freeform: Shape 8780">
                <a:extLst>
                  <a:ext uri="{FF2B5EF4-FFF2-40B4-BE49-F238E27FC236}">
                    <a16:creationId xmlns:a16="http://schemas.microsoft.com/office/drawing/2014/main" id="{19B04A28-3339-4ED1-A7E2-44892212F488}"/>
                  </a:ext>
                </a:extLst>
              </p:cNvPr>
              <p:cNvSpPr/>
              <p:nvPr/>
            </p:nvSpPr>
            <p:spPr>
              <a:xfrm>
                <a:off x="6345552" y="230502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2" name="Freeform: Shape 8781">
                <a:extLst>
                  <a:ext uri="{FF2B5EF4-FFF2-40B4-BE49-F238E27FC236}">
                    <a16:creationId xmlns:a16="http://schemas.microsoft.com/office/drawing/2014/main" id="{C05D1D74-1ECD-48E0-824D-44B5600FB37E}"/>
                  </a:ext>
                </a:extLst>
              </p:cNvPr>
              <p:cNvSpPr/>
              <p:nvPr/>
            </p:nvSpPr>
            <p:spPr>
              <a:xfrm>
                <a:off x="6030165" y="251647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3" name="Freeform: Shape 8782">
                <a:extLst>
                  <a:ext uri="{FF2B5EF4-FFF2-40B4-BE49-F238E27FC236}">
                    <a16:creationId xmlns:a16="http://schemas.microsoft.com/office/drawing/2014/main" id="{EDF15769-61B2-417E-9377-559356F8DE44}"/>
                  </a:ext>
                </a:extLst>
              </p:cNvPr>
              <p:cNvSpPr/>
              <p:nvPr/>
            </p:nvSpPr>
            <p:spPr>
              <a:xfrm>
                <a:off x="6270455" y="253446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4" name="Freeform: Shape 8783">
                <a:extLst>
                  <a:ext uri="{FF2B5EF4-FFF2-40B4-BE49-F238E27FC236}">
                    <a16:creationId xmlns:a16="http://schemas.microsoft.com/office/drawing/2014/main" id="{EB817819-E942-4BC4-93AC-EEBDBCFC1601}"/>
                  </a:ext>
                </a:extLst>
              </p:cNvPr>
              <p:cNvSpPr/>
              <p:nvPr/>
            </p:nvSpPr>
            <p:spPr>
              <a:xfrm>
                <a:off x="6114756" y="243121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5" name="Freeform: Shape 8784">
                <a:extLst>
                  <a:ext uri="{FF2B5EF4-FFF2-40B4-BE49-F238E27FC236}">
                    <a16:creationId xmlns:a16="http://schemas.microsoft.com/office/drawing/2014/main" id="{D4781D1F-9E30-42D3-B5D8-C79E5CD0C4FD}"/>
                  </a:ext>
                </a:extLst>
              </p:cNvPr>
              <p:cNvSpPr/>
              <p:nvPr/>
            </p:nvSpPr>
            <p:spPr>
              <a:xfrm>
                <a:off x="5755480" y="296017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03A4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6" name="Freeform: Shape 8785">
                <a:extLst>
                  <a:ext uri="{FF2B5EF4-FFF2-40B4-BE49-F238E27FC236}">
                    <a16:creationId xmlns:a16="http://schemas.microsoft.com/office/drawing/2014/main" id="{34FBC863-239F-457F-BF3D-AB34858F87BD}"/>
                  </a:ext>
                </a:extLst>
              </p:cNvPr>
              <p:cNvSpPr/>
              <p:nvPr/>
            </p:nvSpPr>
            <p:spPr>
              <a:xfrm>
                <a:off x="5956113" y="332308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40064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8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89667" y="4012501"/>
                <a:ext cx="131109" cy="107557"/>
                <a:chOff x="6089667" y="4012501"/>
                <a:chExt cx="131109" cy="107557"/>
              </a:xfrm>
            </p:grpSpPr>
            <p:sp>
              <p:nvSpPr>
                <p:cNvPr id="8788" name="Freeform: Shape 8787">
                  <a:extLst>
                    <a:ext uri="{FF2B5EF4-FFF2-40B4-BE49-F238E27FC236}">
                      <a16:creationId xmlns:a16="http://schemas.microsoft.com/office/drawing/2014/main" id="{3818A9EA-DF51-4AA8-91D6-7AC055A8173E}"/>
                    </a:ext>
                  </a:extLst>
                </p:cNvPr>
                <p:cNvSpPr/>
                <p:nvPr/>
              </p:nvSpPr>
              <p:spPr>
                <a:xfrm>
                  <a:off x="6089667" y="4012501"/>
                  <a:ext cx="131109" cy="106530"/>
                </a:xfrm>
                <a:custGeom>
                  <a:avLst/>
                  <a:gdLst>
                    <a:gd name="connsiteX0" fmla="*/ 131110 w 131109"/>
                    <a:gd name="connsiteY0" fmla="*/ 11430 h 106530"/>
                    <a:gd name="connsiteX1" fmla="*/ 123775 w 131109"/>
                    <a:gd name="connsiteY1" fmla="*/ 83153 h 106530"/>
                    <a:gd name="connsiteX2" fmla="*/ 808 w 131109"/>
                    <a:gd name="connsiteY2" fmla="*/ 106108 h 106530"/>
                    <a:gd name="connsiteX3" fmla="*/ 38241 w 131109"/>
                    <a:gd name="connsiteY3" fmla="*/ 56007 h 106530"/>
                    <a:gd name="connsiteX4" fmla="*/ 53481 w 131109"/>
                    <a:gd name="connsiteY4" fmla="*/ 50673 h 106530"/>
                    <a:gd name="connsiteX5" fmla="*/ 52147 w 131109"/>
                    <a:gd name="connsiteY5" fmla="*/ 0 h 106530"/>
                    <a:gd name="connsiteX6" fmla="*/ 131110 w 131109"/>
                    <a:gd name="connsiteY6" fmla="*/ 11430 h 10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09" h="106530">
                      <a:moveTo>
                        <a:pt x="131110" y="11430"/>
                      </a:moveTo>
                      <a:lnTo>
                        <a:pt x="123775" y="83153"/>
                      </a:lnTo>
                      <a:cubicBezTo>
                        <a:pt x="123775" y="83153"/>
                        <a:pt x="4713" y="110204"/>
                        <a:pt x="808" y="106108"/>
                      </a:cubicBezTo>
                      <a:cubicBezTo>
                        <a:pt x="-3098" y="102108"/>
                        <a:pt x="6808" y="75438"/>
                        <a:pt x="38241" y="56007"/>
                      </a:cubicBezTo>
                      <a:lnTo>
                        <a:pt x="53481" y="50673"/>
                      </a:lnTo>
                      <a:lnTo>
                        <a:pt x="52147" y="0"/>
                      </a:lnTo>
                      <a:lnTo>
                        <a:pt x="131110" y="11430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89" name="Freeform: Shape 8788">
                  <a:extLst>
                    <a:ext uri="{FF2B5EF4-FFF2-40B4-BE49-F238E27FC236}">
                      <a16:creationId xmlns:a16="http://schemas.microsoft.com/office/drawing/2014/main" id="{974CD2BA-899D-4F99-9CBF-9D7C70EEA514}"/>
                    </a:ext>
                  </a:extLst>
                </p:cNvPr>
                <p:cNvSpPr/>
                <p:nvPr/>
              </p:nvSpPr>
              <p:spPr>
                <a:xfrm>
                  <a:off x="6139634" y="4060530"/>
                  <a:ext cx="17326" cy="12501"/>
                </a:xfrm>
                <a:custGeom>
                  <a:avLst/>
                  <a:gdLst>
                    <a:gd name="connsiteX0" fmla="*/ 16849 w 17326"/>
                    <a:gd name="connsiteY0" fmla="*/ 9979 h 12501"/>
                    <a:gd name="connsiteX1" fmla="*/ 2276 w 17326"/>
                    <a:gd name="connsiteY1" fmla="*/ 168 h 12501"/>
                    <a:gd name="connsiteX2" fmla="*/ 752 w 17326"/>
                    <a:gd name="connsiteY2" fmla="*/ 2740 h 12501"/>
                    <a:gd name="connsiteX3" fmla="*/ 14753 w 17326"/>
                    <a:gd name="connsiteY3" fmla="*/ 12074 h 12501"/>
                    <a:gd name="connsiteX4" fmla="*/ 16849 w 17326"/>
                    <a:gd name="connsiteY4" fmla="*/ 9979 h 12501"/>
                    <a:gd name="connsiteX5" fmla="*/ 16849 w 17326"/>
                    <a:gd name="connsiteY5" fmla="*/ 9979 h 1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26" h="12501">
                      <a:moveTo>
                        <a:pt x="16849" y="9979"/>
                      </a:moveTo>
                      <a:cubicBezTo>
                        <a:pt x="12467" y="5978"/>
                        <a:pt x="7610" y="2740"/>
                        <a:pt x="2276" y="168"/>
                      </a:cubicBezTo>
                      <a:cubicBezTo>
                        <a:pt x="561" y="-689"/>
                        <a:pt x="-963" y="1978"/>
                        <a:pt x="752" y="2740"/>
                      </a:cubicBezTo>
                      <a:cubicBezTo>
                        <a:pt x="5895" y="5121"/>
                        <a:pt x="10562" y="8169"/>
                        <a:pt x="14753" y="12074"/>
                      </a:cubicBezTo>
                      <a:cubicBezTo>
                        <a:pt x="16182" y="13408"/>
                        <a:pt x="18278" y="11312"/>
                        <a:pt x="16849" y="9979"/>
                      </a:cubicBezTo>
                      <a:lnTo>
                        <a:pt x="16849" y="99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0" name="Freeform: Shape 8789">
                  <a:extLst>
                    <a:ext uri="{FF2B5EF4-FFF2-40B4-BE49-F238E27FC236}">
                      <a16:creationId xmlns:a16="http://schemas.microsoft.com/office/drawing/2014/main" id="{E2A0688D-6C0D-4B67-8E23-579D15D2F9D5}"/>
                    </a:ext>
                  </a:extLst>
                </p:cNvPr>
                <p:cNvSpPr/>
                <p:nvPr/>
              </p:nvSpPr>
              <p:spPr>
                <a:xfrm>
                  <a:off x="6141814" y="4047640"/>
                  <a:ext cx="21748" cy="7896"/>
                </a:xfrm>
                <a:custGeom>
                  <a:avLst/>
                  <a:gdLst>
                    <a:gd name="connsiteX0" fmla="*/ 20955 w 21748"/>
                    <a:gd name="connsiteY0" fmla="*/ 5152 h 7896"/>
                    <a:gd name="connsiteX1" fmla="*/ 1429 w 21748"/>
                    <a:gd name="connsiteY1" fmla="*/ 9 h 7896"/>
                    <a:gd name="connsiteX2" fmla="*/ 1429 w 21748"/>
                    <a:gd name="connsiteY2" fmla="*/ 3057 h 7896"/>
                    <a:gd name="connsiteX3" fmla="*/ 19431 w 21748"/>
                    <a:gd name="connsiteY3" fmla="*/ 7724 h 7896"/>
                    <a:gd name="connsiteX4" fmla="*/ 20955 w 21748"/>
                    <a:gd name="connsiteY4" fmla="*/ 5152 h 7896"/>
                    <a:gd name="connsiteX5" fmla="*/ 20955 w 21748"/>
                    <a:gd name="connsiteY5" fmla="*/ 5152 h 7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48" h="7896">
                      <a:moveTo>
                        <a:pt x="20955" y="5152"/>
                      </a:moveTo>
                      <a:cubicBezTo>
                        <a:pt x="14668" y="2295"/>
                        <a:pt x="8287" y="580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7810" y="3628"/>
                        <a:pt x="13621" y="5057"/>
                        <a:pt x="19431" y="7724"/>
                      </a:cubicBezTo>
                      <a:cubicBezTo>
                        <a:pt x="21145" y="8581"/>
                        <a:pt x="22765" y="6009"/>
                        <a:pt x="20955" y="5152"/>
                      </a:cubicBezTo>
                      <a:lnTo>
                        <a:pt x="20955" y="5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1" name="Freeform: Shape 8790">
                  <a:extLst>
                    <a:ext uri="{FF2B5EF4-FFF2-40B4-BE49-F238E27FC236}">
                      <a16:creationId xmlns:a16="http://schemas.microsoft.com/office/drawing/2014/main" id="{0D381841-CB5A-41FC-BD4C-7842526D8F81}"/>
                    </a:ext>
                  </a:extLst>
                </p:cNvPr>
                <p:cNvSpPr/>
                <p:nvPr/>
              </p:nvSpPr>
              <p:spPr>
                <a:xfrm>
                  <a:off x="6127312" y="4069119"/>
                  <a:ext cx="14742" cy="14716"/>
                </a:xfrm>
                <a:custGeom>
                  <a:avLst/>
                  <a:gdLst>
                    <a:gd name="connsiteX0" fmla="*/ 14502 w 14742"/>
                    <a:gd name="connsiteY0" fmla="*/ 12533 h 14716"/>
                    <a:gd name="connsiteX1" fmla="*/ 2215 w 14742"/>
                    <a:gd name="connsiteY1" fmla="*/ 246 h 14716"/>
                    <a:gd name="connsiteX2" fmla="*/ 691 w 14742"/>
                    <a:gd name="connsiteY2" fmla="*/ 2818 h 14716"/>
                    <a:gd name="connsiteX3" fmla="*/ 11930 w 14742"/>
                    <a:gd name="connsiteY3" fmla="*/ 13962 h 14716"/>
                    <a:gd name="connsiteX4" fmla="*/ 14502 w 14742"/>
                    <a:gd name="connsiteY4" fmla="*/ 12533 h 14716"/>
                    <a:gd name="connsiteX5" fmla="*/ 14502 w 14742"/>
                    <a:gd name="connsiteY5" fmla="*/ 12533 h 1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42" h="14716">
                      <a:moveTo>
                        <a:pt x="14502" y="12533"/>
                      </a:moveTo>
                      <a:cubicBezTo>
                        <a:pt x="11264" y="7485"/>
                        <a:pt x="7263" y="3485"/>
                        <a:pt x="2215" y="246"/>
                      </a:cubicBezTo>
                      <a:cubicBezTo>
                        <a:pt x="596" y="-802"/>
                        <a:pt x="-928" y="1770"/>
                        <a:pt x="691" y="2818"/>
                      </a:cubicBezTo>
                      <a:cubicBezTo>
                        <a:pt x="5358" y="5771"/>
                        <a:pt x="8882" y="9295"/>
                        <a:pt x="11930" y="13962"/>
                      </a:cubicBezTo>
                      <a:cubicBezTo>
                        <a:pt x="12883" y="15677"/>
                        <a:pt x="15550" y="14153"/>
                        <a:pt x="14502" y="12533"/>
                      </a:cubicBezTo>
                      <a:lnTo>
                        <a:pt x="14502" y="125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2" name="Freeform: Shape 8791">
                  <a:extLst>
                    <a:ext uri="{FF2B5EF4-FFF2-40B4-BE49-F238E27FC236}">
                      <a16:creationId xmlns:a16="http://schemas.microsoft.com/office/drawing/2014/main" id="{30818E83-7C0F-4BF3-BEC9-CAE65E8000B1}"/>
                    </a:ext>
                  </a:extLst>
                </p:cNvPr>
                <p:cNvSpPr/>
                <p:nvPr/>
              </p:nvSpPr>
              <p:spPr>
                <a:xfrm>
                  <a:off x="6110929" y="4077412"/>
                  <a:ext cx="15633" cy="12516"/>
                </a:xfrm>
                <a:custGeom>
                  <a:avLst/>
                  <a:gdLst>
                    <a:gd name="connsiteX0" fmla="*/ 15169 w 15633"/>
                    <a:gd name="connsiteY0" fmla="*/ 9955 h 12516"/>
                    <a:gd name="connsiteX1" fmla="*/ 2215 w 15633"/>
                    <a:gd name="connsiteY1" fmla="*/ 240 h 12516"/>
                    <a:gd name="connsiteX2" fmla="*/ 691 w 15633"/>
                    <a:gd name="connsiteY2" fmla="*/ 2812 h 12516"/>
                    <a:gd name="connsiteX3" fmla="*/ 12978 w 15633"/>
                    <a:gd name="connsiteY3" fmla="*/ 12051 h 12516"/>
                    <a:gd name="connsiteX4" fmla="*/ 15169 w 15633"/>
                    <a:gd name="connsiteY4" fmla="*/ 9955 h 12516"/>
                    <a:gd name="connsiteX5" fmla="*/ 15169 w 15633"/>
                    <a:gd name="connsiteY5" fmla="*/ 9955 h 12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33" h="12516">
                      <a:moveTo>
                        <a:pt x="15169" y="9955"/>
                      </a:moveTo>
                      <a:cubicBezTo>
                        <a:pt x="11168" y="6241"/>
                        <a:pt x="6882" y="3097"/>
                        <a:pt x="2215" y="240"/>
                      </a:cubicBezTo>
                      <a:cubicBezTo>
                        <a:pt x="596" y="-808"/>
                        <a:pt x="-928" y="1859"/>
                        <a:pt x="691" y="2812"/>
                      </a:cubicBezTo>
                      <a:cubicBezTo>
                        <a:pt x="5168" y="5479"/>
                        <a:pt x="9168" y="8527"/>
                        <a:pt x="12978" y="12051"/>
                      </a:cubicBezTo>
                      <a:cubicBezTo>
                        <a:pt x="14407" y="13480"/>
                        <a:pt x="16598" y="11289"/>
                        <a:pt x="15169" y="9955"/>
                      </a:cubicBezTo>
                      <a:lnTo>
                        <a:pt x="15169" y="99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3" name="Freeform: Shape 8792">
                  <a:extLst>
                    <a:ext uri="{FF2B5EF4-FFF2-40B4-BE49-F238E27FC236}">
                      <a16:creationId xmlns:a16="http://schemas.microsoft.com/office/drawing/2014/main" id="{F6497DFC-FEEA-4416-B133-D94CD572D0B7}"/>
                    </a:ext>
                  </a:extLst>
                </p:cNvPr>
                <p:cNvSpPr/>
                <p:nvPr/>
              </p:nvSpPr>
              <p:spPr>
                <a:xfrm>
                  <a:off x="6175960" y="4061273"/>
                  <a:ext cx="41443" cy="37484"/>
                </a:xfrm>
                <a:custGeom>
                  <a:avLst/>
                  <a:gdLst>
                    <a:gd name="connsiteX0" fmla="*/ 40340 w 41443"/>
                    <a:gd name="connsiteY0" fmla="*/ 853 h 37484"/>
                    <a:gd name="connsiteX1" fmla="*/ 335 w 41443"/>
                    <a:gd name="connsiteY1" fmla="*/ 36381 h 37484"/>
                    <a:gd name="connsiteX2" fmla="*/ 3288 w 41443"/>
                    <a:gd name="connsiteY2" fmla="*/ 35619 h 37484"/>
                    <a:gd name="connsiteX3" fmla="*/ 39578 w 41443"/>
                    <a:gd name="connsiteY3" fmla="*/ 3806 h 37484"/>
                    <a:gd name="connsiteX4" fmla="*/ 40340 w 41443"/>
                    <a:gd name="connsiteY4" fmla="*/ 853 h 37484"/>
                    <a:gd name="connsiteX5" fmla="*/ 40340 w 41443"/>
                    <a:gd name="connsiteY5" fmla="*/ 853 h 3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443" h="37484">
                      <a:moveTo>
                        <a:pt x="40340" y="853"/>
                      </a:moveTo>
                      <a:cubicBezTo>
                        <a:pt x="17861" y="-4100"/>
                        <a:pt x="-2904" y="13140"/>
                        <a:pt x="335" y="36381"/>
                      </a:cubicBezTo>
                      <a:cubicBezTo>
                        <a:pt x="621" y="38286"/>
                        <a:pt x="3478" y="37524"/>
                        <a:pt x="3288" y="35619"/>
                      </a:cubicBezTo>
                      <a:cubicBezTo>
                        <a:pt x="430" y="14569"/>
                        <a:pt x="19575" y="-671"/>
                        <a:pt x="39578" y="3806"/>
                      </a:cubicBezTo>
                      <a:cubicBezTo>
                        <a:pt x="41483" y="4092"/>
                        <a:pt x="42245" y="1234"/>
                        <a:pt x="40340" y="853"/>
                      </a:cubicBezTo>
                      <a:lnTo>
                        <a:pt x="40340" y="8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4" name="Freeform: Shape 8793">
                  <a:extLst>
                    <a:ext uri="{FF2B5EF4-FFF2-40B4-BE49-F238E27FC236}">
                      <a16:creationId xmlns:a16="http://schemas.microsoft.com/office/drawing/2014/main" id="{72287A61-079C-4593-8F41-E49438766E6D}"/>
                    </a:ext>
                  </a:extLst>
                </p:cNvPr>
                <p:cNvSpPr/>
                <p:nvPr/>
              </p:nvSpPr>
              <p:spPr>
                <a:xfrm>
                  <a:off x="6090038" y="4089866"/>
                  <a:ext cx="125269" cy="30192"/>
                </a:xfrm>
                <a:custGeom>
                  <a:avLst/>
                  <a:gdLst>
                    <a:gd name="connsiteX0" fmla="*/ 123404 w 125269"/>
                    <a:gd name="connsiteY0" fmla="*/ 73 h 30192"/>
                    <a:gd name="connsiteX1" fmla="*/ 1103 w 125269"/>
                    <a:gd name="connsiteY1" fmla="*/ 27219 h 30192"/>
                    <a:gd name="connsiteX2" fmla="*/ 1865 w 125269"/>
                    <a:gd name="connsiteY2" fmla="*/ 30172 h 30192"/>
                    <a:gd name="connsiteX3" fmla="*/ 124166 w 125269"/>
                    <a:gd name="connsiteY3" fmla="*/ 3026 h 30192"/>
                    <a:gd name="connsiteX4" fmla="*/ 123404 w 125269"/>
                    <a:gd name="connsiteY4" fmla="*/ 73 h 30192"/>
                    <a:gd name="connsiteX5" fmla="*/ 123404 w 125269"/>
                    <a:gd name="connsiteY5" fmla="*/ 73 h 3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269" h="30192">
                      <a:moveTo>
                        <a:pt x="123404" y="73"/>
                      </a:moveTo>
                      <a:cubicBezTo>
                        <a:pt x="83018" y="10836"/>
                        <a:pt x="42251" y="19885"/>
                        <a:pt x="1103" y="27219"/>
                      </a:cubicBezTo>
                      <a:cubicBezTo>
                        <a:pt x="-802" y="27600"/>
                        <a:pt x="-40" y="30458"/>
                        <a:pt x="1865" y="30172"/>
                      </a:cubicBezTo>
                      <a:cubicBezTo>
                        <a:pt x="43013" y="22838"/>
                        <a:pt x="83780" y="13789"/>
                        <a:pt x="124166" y="3026"/>
                      </a:cubicBezTo>
                      <a:cubicBezTo>
                        <a:pt x="126071" y="2454"/>
                        <a:pt x="125309" y="-498"/>
                        <a:pt x="123404" y="73"/>
                      </a:cubicBezTo>
                      <a:lnTo>
                        <a:pt x="123404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795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596157" y="3662849"/>
                <a:ext cx="129075" cy="113988"/>
                <a:chOff x="6596157" y="3662849"/>
                <a:chExt cx="129075" cy="113988"/>
              </a:xfrm>
            </p:grpSpPr>
            <p:sp>
              <p:nvSpPr>
                <p:cNvPr id="8796" name="Freeform: Shape 8795">
                  <a:extLst>
                    <a:ext uri="{FF2B5EF4-FFF2-40B4-BE49-F238E27FC236}">
                      <a16:creationId xmlns:a16="http://schemas.microsoft.com/office/drawing/2014/main" id="{374843F2-345E-4D1A-A20D-4E04FEC209A6}"/>
                    </a:ext>
                  </a:extLst>
                </p:cNvPr>
                <p:cNvSpPr/>
                <p:nvPr/>
              </p:nvSpPr>
              <p:spPr>
                <a:xfrm>
                  <a:off x="6596157" y="3663505"/>
                  <a:ext cx="128292" cy="113332"/>
                </a:xfrm>
                <a:custGeom>
                  <a:avLst/>
                  <a:gdLst>
                    <a:gd name="connsiteX0" fmla="*/ 0 w 128292"/>
                    <a:gd name="connsiteY0" fmla="*/ 13525 h 113332"/>
                    <a:gd name="connsiteX1" fmla="*/ 70866 w 128292"/>
                    <a:gd name="connsiteY1" fmla="*/ 0 h 113332"/>
                    <a:gd name="connsiteX2" fmla="*/ 128206 w 128292"/>
                    <a:gd name="connsiteY2" fmla="*/ 111157 h 113332"/>
                    <a:gd name="connsiteX3" fmla="*/ 69437 w 128292"/>
                    <a:gd name="connsiteY3" fmla="*/ 89630 h 113332"/>
                    <a:gd name="connsiteX4" fmla="*/ 59912 w 128292"/>
                    <a:gd name="connsiteY4" fmla="*/ 76581 h 113332"/>
                    <a:gd name="connsiteX5" fmla="*/ 11811 w 128292"/>
                    <a:gd name="connsiteY5" fmla="*/ 92393 h 113332"/>
                    <a:gd name="connsiteX6" fmla="*/ 0 w 128292"/>
                    <a:gd name="connsiteY6" fmla="*/ 13525 h 11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292" h="113332">
                      <a:moveTo>
                        <a:pt x="0" y="13525"/>
                      </a:moveTo>
                      <a:lnTo>
                        <a:pt x="70866" y="0"/>
                      </a:lnTo>
                      <a:cubicBezTo>
                        <a:pt x="70866" y="0"/>
                        <a:pt x="130873" y="106299"/>
                        <a:pt x="128206" y="111157"/>
                      </a:cubicBezTo>
                      <a:cubicBezTo>
                        <a:pt x="125444" y="116015"/>
                        <a:pt x="97060" y="114300"/>
                        <a:pt x="69437" y="89630"/>
                      </a:cubicBezTo>
                      <a:lnTo>
                        <a:pt x="59912" y="76581"/>
                      </a:lnTo>
                      <a:lnTo>
                        <a:pt x="11811" y="92393"/>
                      </a:lnTo>
                      <a:lnTo>
                        <a:pt x="0" y="13525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7" name="Freeform: Shape 8796">
                  <a:extLst>
                    <a:ext uri="{FF2B5EF4-FFF2-40B4-BE49-F238E27FC236}">
                      <a16:creationId xmlns:a16="http://schemas.microsoft.com/office/drawing/2014/main" id="{A2BDC964-8DDF-404D-993C-DE54C05A647C}"/>
                    </a:ext>
                  </a:extLst>
                </p:cNvPr>
                <p:cNvSpPr/>
                <p:nvPr/>
              </p:nvSpPr>
              <p:spPr>
                <a:xfrm>
                  <a:off x="6653954" y="3724411"/>
                  <a:ext cx="7997" cy="19486"/>
                </a:xfrm>
                <a:custGeom>
                  <a:avLst/>
                  <a:gdLst>
                    <a:gd name="connsiteX0" fmla="*/ 5258 w 7997"/>
                    <a:gd name="connsiteY0" fmla="*/ 816 h 19486"/>
                    <a:gd name="connsiteX1" fmla="*/ 19 w 7997"/>
                    <a:gd name="connsiteY1" fmla="*/ 17580 h 19486"/>
                    <a:gd name="connsiteX2" fmla="*/ 2972 w 7997"/>
                    <a:gd name="connsiteY2" fmla="*/ 18342 h 19486"/>
                    <a:gd name="connsiteX3" fmla="*/ 7830 w 7997"/>
                    <a:gd name="connsiteY3" fmla="*/ 2245 h 19486"/>
                    <a:gd name="connsiteX4" fmla="*/ 5258 w 7997"/>
                    <a:gd name="connsiteY4" fmla="*/ 816 h 19486"/>
                    <a:gd name="connsiteX5" fmla="*/ 5258 w 7997"/>
                    <a:gd name="connsiteY5" fmla="*/ 816 h 1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97" h="19486">
                      <a:moveTo>
                        <a:pt x="5258" y="816"/>
                      </a:moveTo>
                      <a:cubicBezTo>
                        <a:pt x="2686" y="6245"/>
                        <a:pt x="972" y="11675"/>
                        <a:pt x="19" y="17580"/>
                      </a:cubicBezTo>
                      <a:cubicBezTo>
                        <a:pt x="-266" y="19485"/>
                        <a:pt x="2686" y="20342"/>
                        <a:pt x="2972" y="18342"/>
                      </a:cubicBezTo>
                      <a:cubicBezTo>
                        <a:pt x="3829" y="12627"/>
                        <a:pt x="5353" y="7484"/>
                        <a:pt x="7830" y="2245"/>
                      </a:cubicBezTo>
                      <a:cubicBezTo>
                        <a:pt x="8687" y="531"/>
                        <a:pt x="6020" y="-994"/>
                        <a:pt x="5258" y="816"/>
                      </a:cubicBezTo>
                      <a:lnTo>
                        <a:pt x="5258" y="8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8" name="Freeform: Shape 8797">
                  <a:extLst>
                    <a:ext uri="{FF2B5EF4-FFF2-40B4-BE49-F238E27FC236}">
                      <a16:creationId xmlns:a16="http://schemas.microsoft.com/office/drawing/2014/main" id="{98326ED7-B527-4A33-AB12-1CEBA67A4995}"/>
                    </a:ext>
                  </a:extLst>
                </p:cNvPr>
                <p:cNvSpPr/>
                <p:nvPr/>
              </p:nvSpPr>
              <p:spPr>
                <a:xfrm>
                  <a:off x="6639859" y="3723177"/>
                  <a:ext cx="4241" cy="22366"/>
                </a:xfrm>
                <a:custGeom>
                  <a:avLst/>
                  <a:gdLst>
                    <a:gd name="connsiteX0" fmla="*/ 589 w 4241"/>
                    <a:gd name="connsiteY0" fmla="*/ 1097 h 22366"/>
                    <a:gd name="connsiteX1" fmla="*/ 1255 w 4241"/>
                    <a:gd name="connsiteY1" fmla="*/ 21290 h 22366"/>
                    <a:gd name="connsiteX2" fmla="*/ 4208 w 4241"/>
                    <a:gd name="connsiteY2" fmla="*/ 20528 h 22366"/>
                    <a:gd name="connsiteX3" fmla="*/ 3541 w 4241"/>
                    <a:gd name="connsiteY3" fmla="*/ 1954 h 22366"/>
                    <a:gd name="connsiteX4" fmla="*/ 589 w 4241"/>
                    <a:gd name="connsiteY4" fmla="*/ 1097 h 22366"/>
                    <a:gd name="connsiteX5" fmla="*/ 589 w 4241"/>
                    <a:gd name="connsiteY5" fmla="*/ 1097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1" h="22366">
                      <a:moveTo>
                        <a:pt x="589" y="1097"/>
                      </a:moveTo>
                      <a:cubicBezTo>
                        <a:pt x="-364" y="7955"/>
                        <a:pt x="-173" y="14528"/>
                        <a:pt x="1255" y="21290"/>
                      </a:cubicBezTo>
                      <a:cubicBezTo>
                        <a:pt x="1636" y="23195"/>
                        <a:pt x="4589" y="22338"/>
                        <a:pt x="4208" y="20528"/>
                      </a:cubicBezTo>
                      <a:cubicBezTo>
                        <a:pt x="2875" y="14337"/>
                        <a:pt x="2684" y="8336"/>
                        <a:pt x="3541" y="1954"/>
                      </a:cubicBezTo>
                      <a:cubicBezTo>
                        <a:pt x="3732" y="-46"/>
                        <a:pt x="874" y="-808"/>
                        <a:pt x="589" y="1097"/>
                      </a:cubicBezTo>
                      <a:lnTo>
                        <a:pt x="589" y="10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9" name="Freeform: Shape 8798">
                  <a:extLst>
                    <a:ext uri="{FF2B5EF4-FFF2-40B4-BE49-F238E27FC236}">
                      <a16:creationId xmlns:a16="http://schemas.microsoft.com/office/drawing/2014/main" id="{6794B970-8CFF-4005-A4DC-783DAF2B47F4}"/>
                    </a:ext>
                  </a:extLst>
                </p:cNvPr>
                <p:cNvSpPr/>
                <p:nvPr/>
              </p:nvSpPr>
              <p:spPr>
                <a:xfrm>
                  <a:off x="6665807" y="3735608"/>
                  <a:ext cx="10822" cy="17583"/>
                </a:xfrm>
                <a:custGeom>
                  <a:avLst/>
                  <a:gdLst>
                    <a:gd name="connsiteX0" fmla="*/ 8265 w 10822"/>
                    <a:gd name="connsiteY0" fmla="*/ 478 h 17583"/>
                    <a:gd name="connsiteX1" fmla="*/ 73 w 10822"/>
                    <a:gd name="connsiteY1" fmla="*/ 15718 h 17583"/>
                    <a:gd name="connsiteX2" fmla="*/ 3026 w 10822"/>
                    <a:gd name="connsiteY2" fmla="*/ 16480 h 17583"/>
                    <a:gd name="connsiteX3" fmla="*/ 10455 w 10822"/>
                    <a:gd name="connsiteY3" fmla="*/ 2573 h 17583"/>
                    <a:gd name="connsiteX4" fmla="*/ 8265 w 10822"/>
                    <a:gd name="connsiteY4" fmla="*/ 478 h 17583"/>
                    <a:gd name="connsiteX5" fmla="*/ 8265 w 10822"/>
                    <a:gd name="connsiteY5" fmla="*/ 478 h 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2" h="17583">
                      <a:moveTo>
                        <a:pt x="8265" y="478"/>
                      </a:moveTo>
                      <a:cubicBezTo>
                        <a:pt x="4359" y="5050"/>
                        <a:pt x="1692" y="10003"/>
                        <a:pt x="73" y="15718"/>
                      </a:cubicBezTo>
                      <a:cubicBezTo>
                        <a:pt x="-498" y="17623"/>
                        <a:pt x="2454" y="18385"/>
                        <a:pt x="3026" y="16480"/>
                      </a:cubicBezTo>
                      <a:cubicBezTo>
                        <a:pt x="4550" y="11146"/>
                        <a:pt x="6931" y="6669"/>
                        <a:pt x="10455" y="2573"/>
                      </a:cubicBezTo>
                      <a:cubicBezTo>
                        <a:pt x="11694" y="1145"/>
                        <a:pt x="9503" y="-951"/>
                        <a:pt x="8265" y="478"/>
                      </a:cubicBezTo>
                      <a:lnTo>
                        <a:pt x="8265" y="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0" name="Freeform: Shape 8799">
                  <a:extLst>
                    <a:ext uri="{FF2B5EF4-FFF2-40B4-BE49-F238E27FC236}">
                      <a16:creationId xmlns:a16="http://schemas.microsoft.com/office/drawing/2014/main" id="{E4D28B3F-925F-4A99-927E-9AAA10E89AD8}"/>
                    </a:ext>
                  </a:extLst>
                </p:cNvPr>
                <p:cNvSpPr/>
                <p:nvPr/>
              </p:nvSpPr>
              <p:spPr>
                <a:xfrm>
                  <a:off x="6678399" y="3748719"/>
                  <a:ext cx="8447" cy="17806"/>
                </a:xfrm>
                <a:custGeom>
                  <a:avLst/>
                  <a:gdLst>
                    <a:gd name="connsiteX0" fmla="*/ 5673 w 8447"/>
                    <a:gd name="connsiteY0" fmla="*/ 797 h 17806"/>
                    <a:gd name="connsiteX1" fmla="*/ 53 w 8447"/>
                    <a:gd name="connsiteY1" fmla="*/ 15941 h 17806"/>
                    <a:gd name="connsiteX2" fmla="*/ 3006 w 8447"/>
                    <a:gd name="connsiteY2" fmla="*/ 16703 h 17806"/>
                    <a:gd name="connsiteX3" fmla="*/ 8245 w 8447"/>
                    <a:gd name="connsiteY3" fmla="*/ 2225 h 17806"/>
                    <a:gd name="connsiteX4" fmla="*/ 5673 w 8447"/>
                    <a:gd name="connsiteY4" fmla="*/ 797 h 17806"/>
                    <a:gd name="connsiteX5" fmla="*/ 5673 w 8447"/>
                    <a:gd name="connsiteY5" fmla="*/ 797 h 1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47" h="17806">
                      <a:moveTo>
                        <a:pt x="5673" y="797"/>
                      </a:moveTo>
                      <a:cubicBezTo>
                        <a:pt x="3292" y="5654"/>
                        <a:pt x="1482" y="10703"/>
                        <a:pt x="53" y="15941"/>
                      </a:cubicBezTo>
                      <a:cubicBezTo>
                        <a:pt x="-423" y="17846"/>
                        <a:pt x="2435" y="18608"/>
                        <a:pt x="3006" y="16703"/>
                      </a:cubicBezTo>
                      <a:cubicBezTo>
                        <a:pt x="4340" y="11655"/>
                        <a:pt x="6054" y="6988"/>
                        <a:pt x="8245" y="2225"/>
                      </a:cubicBezTo>
                      <a:cubicBezTo>
                        <a:pt x="9197" y="606"/>
                        <a:pt x="6530" y="-1013"/>
                        <a:pt x="5673" y="797"/>
                      </a:cubicBezTo>
                      <a:lnTo>
                        <a:pt x="5673" y="7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1" name="Freeform: Shape 8800">
                  <a:extLst>
                    <a:ext uri="{FF2B5EF4-FFF2-40B4-BE49-F238E27FC236}">
                      <a16:creationId xmlns:a16="http://schemas.microsoft.com/office/drawing/2014/main" id="{6F98B4A9-2EC3-4CC5-82C2-463AE2E5F157}"/>
                    </a:ext>
                  </a:extLst>
                </p:cNvPr>
                <p:cNvSpPr/>
                <p:nvPr/>
              </p:nvSpPr>
              <p:spPr>
                <a:xfrm>
                  <a:off x="6633874" y="3668839"/>
                  <a:ext cx="46325" cy="32606"/>
                </a:xfrm>
                <a:custGeom>
                  <a:avLst/>
                  <a:gdLst>
                    <a:gd name="connsiteX0" fmla="*/ 2 w 46325"/>
                    <a:gd name="connsiteY0" fmla="*/ 1429 h 32606"/>
                    <a:gd name="connsiteX1" fmla="*/ 45532 w 46325"/>
                    <a:gd name="connsiteY1" fmla="*/ 29623 h 32606"/>
                    <a:gd name="connsiteX2" fmla="*/ 44008 w 46325"/>
                    <a:gd name="connsiteY2" fmla="*/ 27051 h 32606"/>
                    <a:gd name="connsiteX3" fmla="*/ 3050 w 46325"/>
                    <a:gd name="connsiteY3" fmla="*/ 1429 h 32606"/>
                    <a:gd name="connsiteX4" fmla="*/ 2 w 46325"/>
                    <a:gd name="connsiteY4" fmla="*/ 1429 h 32606"/>
                    <a:gd name="connsiteX5" fmla="*/ 2 w 46325"/>
                    <a:gd name="connsiteY5" fmla="*/ 1429 h 3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325" h="32606">
                      <a:moveTo>
                        <a:pt x="2" y="1429"/>
                      </a:moveTo>
                      <a:cubicBezTo>
                        <a:pt x="1812" y="24479"/>
                        <a:pt x="23910" y="39243"/>
                        <a:pt x="45532" y="29623"/>
                      </a:cubicBezTo>
                      <a:cubicBezTo>
                        <a:pt x="47341" y="28861"/>
                        <a:pt x="45722" y="26194"/>
                        <a:pt x="44008" y="27051"/>
                      </a:cubicBezTo>
                      <a:cubicBezTo>
                        <a:pt x="24481" y="35719"/>
                        <a:pt x="4669" y="22003"/>
                        <a:pt x="3050" y="1429"/>
                      </a:cubicBezTo>
                      <a:cubicBezTo>
                        <a:pt x="2955" y="-476"/>
                        <a:pt x="-93" y="-476"/>
                        <a:pt x="2" y="1429"/>
                      </a:cubicBezTo>
                      <a:lnTo>
                        <a:pt x="2" y="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2" name="Freeform: Shape 8801">
                  <a:extLst>
                    <a:ext uri="{FF2B5EF4-FFF2-40B4-BE49-F238E27FC236}">
                      <a16:creationId xmlns:a16="http://schemas.microsoft.com/office/drawing/2014/main" id="{A0EAA95C-F08E-408F-867D-737574C881CF}"/>
                    </a:ext>
                  </a:extLst>
                </p:cNvPr>
                <p:cNvSpPr/>
                <p:nvPr/>
              </p:nvSpPr>
              <p:spPr>
                <a:xfrm>
                  <a:off x="6661157" y="3662849"/>
                  <a:ext cx="64075" cy="112374"/>
                </a:xfrm>
                <a:custGeom>
                  <a:avLst/>
                  <a:gdLst>
                    <a:gd name="connsiteX0" fmla="*/ 246 w 64075"/>
                    <a:gd name="connsiteY0" fmla="*/ 2276 h 112374"/>
                    <a:gd name="connsiteX1" fmla="*/ 61301 w 64075"/>
                    <a:gd name="connsiteY1" fmla="*/ 111623 h 112374"/>
                    <a:gd name="connsiteX2" fmla="*/ 63873 w 64075"/>
                    <a:gd name="connsiteY2" fmla="*/ 110099 h 112374"/>
                    <a:gd name="connsiteX3" fmla="*/ 2818 w 64075"/>
                    <a:gd name="connsiteY3" fmla="*/ 752 h 112374"/>
                    <a:gd name="connsiteX4" fmla="*/ 246 w 64075"/>
                    <a:gd name="connsiteY4" fmla="*/ 2276 h 112374"/>
                    <a:gd name="connsiteX5" fmla="*/ 246 w 64075"/>
                    <a:gd name="connsiteY5" fmla="*/ 2276 h 11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75" h="112374">
                      <a:moveTo>
                        <a:pt x="246" y="2276"/>
                      </a:moveTo>
                      <a:cubicBezTo>
                        <a:pt x="22154" y="37899"/>
                        <a:pt x="42537" y="74285"/>
                        <a:pt x="61301" y="111623"/>
                      </a:cubicBezTo>
                      <a:cubicBezTo>
                        <a:pt x="62159" y="113337"/>
                        <a:pt x="64826" y="111813"/>
                        <a:pt x="63873" y="110099"/>
                      </a:cubicBezTo>
                      <a:cubicBezTo>
                        <a:pt x="45014" y="72761"/>
                        <a:pt x="24725" y="36375"/>
                        <a:pt x="2818" y="752"/>
                      </a:cubicBezTo>
                      <a:cubicBezTo>
                        <a:pt x="1770" y="-963"/>
                        <a:pt x="-802" y="561"/>
                        <a:pt x="246" y="2276"/>
                      </a:cubicBezTo>
                      <a:lnTo>
                        <a:pt x="246" y="2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803" name="Freeform: Shape 8802">
                <a:extLst>
                  <a:ext uri="{FF2B5EF4-FFF2-40B4-BE49-F238E27FC236}">
                    <a16:creationId xmlns:a16="http://schemas.microsoft.com/office/drawing/2014/main" id="{0ED70FDE-DFFB-4950-ADD8-B381350224A6}"/>
                  </a:ext>
                </a:extLst>
              </p:cNvPr>
              <p:cNvSpPr/>
              <p:nvPr/>
            </p:nvSpPr>
            <p:spPr>
              <a:xfrm>
                <a:off x="6000469" y="329186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4" name="Freeform: Shape 8803">
                <a:extLst>
                  <a:ext uri="{FF2B5EF4-FFF2-40B4-BE49-F238E27FC236}">
                    <a16:creationId xmlns:a16="http://schemas.microsoft.com/office/drawing/2014/main" id="{30053FE4-8AE4-461C-BD4F-0B2DF37E1E64}"/>
                  </a:ext>
                </a:extLst>
              </p:cNvPr>
              <p:cNvSpPr/>
              <p:nvPr/>
            </p:nvSpPr>
            <p:spPr>
              <a:xfrm>
                <a:off x="5988513" y="325098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5" name="Freeform: Shape 8804">
                <a:extLst>
                  <a:ext uri="{FF2B5EF4-FFF2-40B4-BE49-F238E27FC236}">
                    <a16:creationId xmlns:a16="http://schemas.microsoft.com/office/drawing/2014/main" id="{646F8422-23A5-4083-B6B3-47706DDE2F66}"/>
                  </a:ext>
                </a:extLst>
              </p:cNvPr>
              <p:cNvSpPr/>
              <p:nvPr/>
            </p:nvSpPr>
            <p:spPr>
              <a:xfrm>
                <a:off x="5976936" y="320744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6" name="Freeform: Shape 8805">
                <a:extLst>
                  <a:ext uri="{FF2B5EF4-FFF2-40B4-BE49-F238E27FC236}">
                    <a16:creationId xmlns:a16="http://schemas.microsoft.com/office/drawing/2014/main" id="{12AA1219-97DF-4C5B-A9B7-B58D5D0D1BFF}"/>
                  </a:ext>
                </a:extLst>
              </p:cNvPr>
              <p:cNvSpPr/>
              <p:nvPr/>
            </p:nvSpPr>
            <p:spPr>
              <a:xfrm>
                <a:off x="5966948" y="317701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7" name="Freeform: Shape 8806">
                <a:extLst>
                  <a:ext uri="{FF2B5EF4-FFF2-40B4-BE49-F238E27FC236}">
                    <a16:creationId xmlns:a16="http://schemas.microsoft.com/office/drawing/2014/main" id="{9BB511ED-FD36-436D-8D30-7C6CCBC4352A}"/>
                  </a:ext>
                </a:extLst>
              </p:cNvPr>
              <p:cNvSpPr/>
              <p:nvPr/>
            </p:nvSpPr>
            <p:spPr>
              <a:xfrm>
                <a:off x="6346070" y="312735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8" name="Freeform: Shape 8807">
                <a:extLst>
                  <a:ext uri="{FF2B5EF4-FFF2-40B4-BE49-F238E27FC236}">
                    <a16:creationId xmlns:a16="http://schemas.microsoft.com/office/drawing/2014/main" id="{6ACB665A-02F2-46C2-8AD2-DEAA3AE699F0}"/>
                  </a:ext>
                </a:extLst>
              </p:cNvPr>
              <p:cNvSpPr/>
              <p:nvPr/>
            </p:nvSpPr>
            <p:spPr>
              <a:xfrm>
                <a:off x="6298660" y="310551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9" name="Freeform: Shape 8808">
                <a:extLst>
                  <a:ext uri="{FF2B5EF4-FFF2-40B4-BE49-F238E27FC236}">
                    <a16:creationId xmlns:a16="http://schemas.microsoft.com/office/drawing/2014/main" id="{17B2D59F-78C4-4477-B64F-F1A3DA4BF62C}"/>
                  </a:ext>
                </a:extLst>
              </p:cNvPr>
              <p:cNvSpPr/>
              <p:nvPr/>
            </p:nvSpPr>
            <p:spPr>
              <a:xfrm>
                <a:off x="6268189" y="307842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0" name="Freeform: Shape 8809">
                <a:extLst>
                  <a:ext uri="{FF2B5EF4-FFF2-40B4-BE49-F238E27FC236}">
                    <a16:creationId xmlns:a16="http://schemas.microsoft.com/office/drawing/2014/main" id="{B1E8F72F-8377-488A-8E4D-4FE760F7B093}"/>
                  </a:ext>
                </a:extLst>
              </p:cNvPr>
              <p:cNvSpPr/>
              <p:nvPr/>
            </p:nvSpPr>
            <p:spPr>
              <a:xfrm>
                <a:off x="6236504" y="305580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1" name="Freeform: Shape 8810">
                <a:extLst>
                  <a:ext uri="{FF2B5EF4-FFF2-40B4-BE49-F238E27FC236}">
                    <a16:creationId xmlns:a16="http://schemas.microsoft.com/office/drawing/2014/main" id="{3112EE41-B573-42A5-A7D6-D906D8AD3C30}"/>
                  </a:ext>
                </a:extLst>
              </p:cNvPr>
              <p:cNvSpPr/>
              <p:nvPr/>
            </p:nvSpPr>
            <p:spPr>
              <a:xfrm>
                <a:off x="6213816" y="302871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2" name="Freeform: Shape 8811">
                <a:extLst>
                  <a:ext uri="{FF2B5EF4-FFF2-40B4-BE49-F238E27FC236}">
                    <a16:creationId xmlns:a16="http://schemas.microsoft.com/office/drawing/2014/main" id="{5A2E5CB1-C786-4994-92AB-B99119A19F24}"/>
                  </a:ext>
                </a:extLst>
              </p:cNvPr>
              <p:cNvSpPr/>
              <p:nvPr/>
            </p:nvSpPr>
            <p:spPr>
              <a:xfrm>
                <a:off x="5944417" y="313190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3" name="Freeform: Shape 8812">
                <a:extLst>
                  <a:ext uri="{FF2B5EF4-FFF2-40B4-BE49-F238E27FC236}">
                    <a16:creationId xmlns:a16="http://schemas.microsoft.com/office/drawing/2014/main" id="{AC5B3C90-426A-44C1-8526-695653B69935}"/>
                  </a:ext>
                </a:extLst>
              </p:cNvPr>
              <p:cNvSpPr/>
              <p:nvPr/>
            </p:nvSpPr>
            <p:spPr>
              <a:xfrm>
                <a:off x="5781638" y="296977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4" name="Freeform: Shape 8813">
                <a:extLst>
                  <a:ext uri="{FF2B5EF4-FFF2-40B4-BE49-F238E27FC236}">
                    <a16:creationId xmlns:a16="http://schemas.microsoft.com/office/drawing/2014/main" id="{1808D62F-5512-4453-B0A0-109DDA2AE748}"/>
                  </a:ext>
                </a:extLst>
              </p:cNvPr>
              <p:cNvSpPr/>
              <p:nvPr/>
            </p:nvSpPr>
            <p:spPr>
              <a:xfrm>
                <a:off x="5813270" y="297263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5" name="Freeform: Shape 8814">
                <a:extLst>
                  <a:ext uri="{FF2B5EF4-FFF2-40B4-BE49-F238E27FC236}">
                    <a16:creationId xmlns:a16="http://schemas.microsoft.com/office/drawing/2014/main" id="{490B68A3-0882-4DF3-B943-84E0499473F5}"/>
                  </a:ext>
                </a:extLst>
              </p:cNvPr>
              <p:cNvSpPr/>
              <p:nvPr/>
            </p:nvSpPr>
            <p:spPr>
              <a:xfrm>
                <a:off x="5869212" y="298435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6" name="Freeform: Shape 8815">
                <a:extLst>
                  <a:ext uri="{FF2B5EF4-FFF2-40B4-BE49-F238E27FC236}">
                    <a16:creationId xmlns:a16="http://schemas.microsoft.com/office/drawing/2014/main" id="{96C703CC-2C73-4911-81AF-78167999D111}"/>
                  </a:ext>
                </a:extLst>
              </p:cNvPr>
              <p:cNvSpPr/>
              <p:nvPr/>
            </p:nvSpPr>
            <p:spPr>
              <a:xfrm>
                <a:off x="5910505" y="299118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7" name="Freeform: Shape 8816">
                <a:extLst>
                  <a:ext uri="{FF2B5EF4-FFF2-40B4-BE49-F238E27FC236}">
                    <a16:creationId xmlns:a16="http://schemas.microsoft.com/office/drawing/2014/main" id="{A0BDDEA8-AE42-45EE-BFC2-9B88429C17D8}"/>
                  </a:ext>
                </a:extLst>
              </p:cNvPr>
              <p:cNvSpPr/>
              <p:nvPr/>
            </p:nvSpPr>
            <p:spPr>
              <a:xfrm>
                <a:off x="5972731" y="308915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5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8" name="Freeform: Shape 8817">
                <a:extLst>
                  <a:ext uri="{FF2B5EF4-FFF2-40B4-BE49-F238E27FC236}">
                    <a16:creationId xmlns:a16="http://schemas.microsoft.com/office/drawing/2014/main" id="{752203AC-DE48-4574-90A0-AEB0C0763A1C}"/>
                  </a:ext>
                </a:extLst>
              </p:cNvPr>
              <p:cNvSpPr/>
              <p:nvPr/>
            </p:nvSpPr>
            <p:spPr>
              <a:xfrm>
                <a:off x="5999094" y="302812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9" name="Freeform: Shape 8818">
                <a:extLst>
                  <a:ext uri="{FF2B5EF4-FFF2-40B4-BE49-F238E27FC236}">
                    <a16:creationId xmlns:a16="http://schemas.microsoft.com/office/drawing/2014/main" id="{777F1795-00DE-49DF-AC34-57C64FB264AE}"/>
                  </a:ext>
                </a:extLst>
              </p:cNvPr>
              <p:cNvSpPr/>
              <p:nvPr/>
            </p:nvSpPr>
            <p:spPr>
              <a:xfrm>
                <a:off x="5941133" y="300067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0" name="Freeform: Shape 8819">
                <a:extLst>
                  <a:ext uri="{FF2B5EF4-FFF2-40B4-BE49-F238E27FC236}">
                    <a16:creationId xmlns:a16="http://schemas.microsoft.com/office/drawing/2014/main" id="{23797673-C904-43D9-BA80-D01AC6B91A5B}"/>
                  </a:ext>
                </a:extLst>
              </p:cNvPr>
              <p:cNvSpPr/>
              <p:nvPr/>
            </p:nvSpPr>
            <p:spPr>
              <a:xfrm>
                <a:off x="6068781" y="340129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1" name="Freeform: Shape 8820">
                <a:extLst>
                  <a:ext uri="{FF2B5EF4-FFF2-40B4-BE49-F238E27FC236}">
                    <a16:creationId xmlns:a16="http://schemas.microsoft.com/office/drawing/2014/main" id="{5650AD57-A62C-4468-AED5-0D82067F33A3}"/>
                  </a:ext>
                </a:extLst>
              </p:cNvPr>
              <p:cNvSpPr/>
              <p:nvPr/>
            </p:nvSpPr>
            <p:spPr>
              <a:xfrm>
                <a:off x="6141640" y="337895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2" name="Freeform: Shape 8821">
                <a:extLst>
                  <a:ext uri="{FF2B5EF4-FFF2-40B4-BE49-F238E27FC236}">
                    <a16:creationId xmlns:a16="http://schemas.microsoft.com/office/drawing/2014/main" id="{69D65151-FF21-4FE0-8267-8533EBDE66D6}"/>
                  </a:ext>
                </a:extLst>
              </p:cNvPr>
              <p:cNvSpPr/>
              <p:nvPr/>
            </p:nvSpPr>
            <p:spPr>
              <a:xfrm>
                <a:off x="6151009" y="338294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3" name="Freeform: Shape 8822">
                <a:extLst>
                  <a:ext uri="{FF2B5EF4-FFF2-40B4-BE49-F238E27FC236}">
                    <a16:creationId xmlns:a16="http://schemas.microsoft.com/office/drawing/2014/main" id="{3DB89D7B-1EB1-48E3-81EF-866494C58F5D}"/>
                  </a:ext>
                </a:extLst>
              </p:cNvPr>
              <p:cNvSpPr/>
              <p:nvPr/>
            </p:nvSpPr>
            <p:spPr>
              <a:xfrm>
                <a:off x="6249625" y="333666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4" name="Freeform: Shape 8823">
                <a:extLst>
                  <a:ext uri="{FF2B5EF4-FFF2-40B4-BE49-F238E27FC236}">
                    <a16:creationId xmlns:a16="http://schemas.microsoft.com/office/drawing/2014/main" id="{4B369EAE-0913-4A92-BB93-75ED99B44E8F}"/>
                  </a:ext>
                </a:extLst>
              </p:cNvPr>
              <p:cNvSpPr/>
              <p:nvPr/>
            </p:nvSpPr>
            <p:spPr>
              <a:xfrm>
                <a:off x="5953882" y="347228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5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5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0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5" name="Freeform: Shape 8824">
                <a:extLst>
                  <a:ext uri="{FF2B5EF4-FFF2-40B4-BE49-F238E27FC236}">
                    <a16:creationId xmlns:a16="http://schemas.microsoft.com/office/drawing/2014/main" id="{1D14D076-9935-44E3-818C-C1101B4FCB2F}"/>
                  </a:ext>
                </a:extLst>
              </p:cNvPr>
              <p:cNvSpPr/>
              <p:nvPr/>
            </p:nvSpPr>
            <p:spPr>
              <a:xfrm>
                <a:off x="5953566" y="346222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1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6" name="Freeform: Shape 8825">
                <a:extLst>
                  <a:ext uri="{FF2B5EF4-FFF2-40B4-BE49-F238E27FC236}">
                    <a16:creationId xmlns:a16="http://schemas.microsoft.com/office/drawing/2014/main" id="{FD678CA6-51FC-43DA-AAB4-FEE6296D6666}"/>
                  </a:ext>
                </a:extLst>
              </p:cNvPr>
              <p:cNvSpPr/>
              <p:nvPr/>
            </p:nvSpPr>
            <p:spPr>
              <a:xfrm>
                <a:off x="6636195" y="375038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7" name="Freeform: Shape 8826">
                <a:extLst>
                  <a:ext uri="{FF2B5EF4-FFF2-40B4-BE49-F238E27FC236}">
                    <a16:creationId xmlns:a16="http://schemas.microsoft.com/office/drawing/2014/main" id="{16D7AACD-B4A9-4ABF-A4B0-5CFA7DB4B030}"/>
                  </a:ext>
                </a:extLst>
              </p:cNvPr>
              <p:cNvSpPr/>
              <p:nvPr/>
            </p:nvSpPr>
            <p:spPr>
              <a:xfrm>
                <a:off x="6090342" y="404335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8" name="Freeform: Shape 8827">
                <a:extLst>
                  <a:ext uri="{FF2B5EF4-FFF2-40B4-BE49-F238E27FC236}">
                    <a16:creationId xmlns:a16="http://schemas.microsoft.com/office/drawing/2014/main" id="{39D364CE-8D1D-4DCD-9638-E91D1A84E971}"/>
                  </a:ext>
                </a:extLst>
              </p:cNvPr>
              <p:cNvSpPr/>
              <p:nvPr/>
            </p:nvSpPr>
            <p:spPr>
              <a:xfrm>
                <a:off x="6119486" y="402788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8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496906" y="3677126"/>
                <a:ext cx="110966" cy="118009"/>
                <a:chOff x="6496906" y="3677126"/>
                <a:chExt cx="110966" cy="118009"/>
              </a:xfrm>
            </p:grpSpPr>
            <p:sp>
              <p:nvSpPr>
                <p:cNvPr id="8830" name="Freeform: Shape 8829">
                  <a:extLst>
                    <a:ext uri="{FF2B5EF4-FFF2-40B4-BE49-F238E27FC236}">
                      <a16:creationId xmlns:a16="http://schemas.microsoft.com/office/drawing/2014/main" id="{B746F3E2-7527-4327-BD65-29902A4D549B}"/>
                    </a:ext>
                  </a:extLst>
                </p:cNvPr>
                <p:cNvSpPr/>
                <p:nvPr/>
              </p:nvSpPr>
              <p:spPr>
                <a:xfrm>
                  <a:off x="6496906" y="3677126"/>
                  <a:ext cx="110966" cy="118009"/>
                </a:xfrm>
                <a:custGeom>
                  <a:avLst/>
                  <a:gdLst>
                    <a:gd name="connsiteX0" fmla="*/ 0 w 110966"/>
                    <a:gd name="connsiteY0" fmla="*/ 23146 h 118009"/>
                    <a:gd name="connsiteX1" fmla="*/ 15812 w 110966"/>
                    <a:gd name="connsiteY1" fmla="*/ 117824 h 118009"/>
                    <a:gd name="connsiteX2" fmla="*/ 110966 w 110966"/>
                    <a:gd name="connsiteY2" fmla="*/ 78867 h 118009"/>
                    <a:gd name="connsiteX3" fmla="*/ 99155 w 110966"/>
                    <a:gd name="connsiteY3" fmla="*/ 0 h 118009"/>
                    <a:gd name="connsiteX4" fmla="*/ 0 w 110966"/>
                    <a:gd name="connsiteY4" fmla="*/ 23146 h 11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966" h="118009">
                      <a:moveTo>
                        <a:pt x="0" y="23146"/>
                      </a:moveTo>
                      <a:cubicBezTo>
                        <a:pt x="0" y="23146"/>
                        <a:pt x="3334" y="122872"/>
                        <a:pt x="15812" y="117824"/>
                      </a:cubicBezTo>
                      <a:cubicBezTo>
                        <a:pt x="28385" y="112681"/>
                        <a:pt x="110966" y="78867"/>
                        <a:pt x="110966" y="78867"/>
                      </a:cubicBezTo>
                      <a:lnTo>
                        <a:pt x="99155" y="0"/>
                      </a:lnTo>
                      <a:lnTo>
                        <a:pt x="0" y="23146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1" name="Freeform: Shape 8830">
                  <a:extLst>
                    <a:ext uri="{FF2B5EF4-FFF2-40B4-BE49-F238E27FC236}">
                      <a16:creationId xmlns:a16="http://schemas.microsoft.com/office/drawing/2014/main" id="{DC67E491-CD93-4935-AC28-55868554ED0F}"/>
                    </a:ext>
                  </a:extLst>
                </p:cNvPr>
                <p:cNvSpPr/>
                <p:nvPr/>
              </p:nvSpPr>
              <p:spPr>
                <a:xfrm>
                  <a:off x="6512426" y="3695445"/>
                  <a:ext cx="16090" cy="96400"/>
                </a:xfrm>
                <a:custGeom>
                  <a:avLst/>
                  <a:gdLst>
                    <a:gd name="connsiteX0" fmla="*/ 6 w 16090"/>
                    <a:gd name="connsiteY0" fmla="*/ 2255 h 96400"/>
                    <a:gd name="connsiteX1" fmla="*/ 11341 w 16090"/>
                    <a:gd name="connsiteY1" fmla="*/ 94742 h 96400"/>
                    <a:gd name="connsiteX2" fmla="*/ 15913 w 16090"/>
                    <a:gd name="connsiteY2" fmla="*/ 94076 h 96400"/>
                    <a:gd name="connsiteX3" fmla="*/ 4483 w 16090"/>
                    <a:gd name="connsiteY3" fmla="*/ 1588 h 96400"/>
                    <a:gd name="connsiteX4" fmla="*/ 6 w 16090"/>
                    <a:gd name="connsiteY4" fmla="*/ 2255 h 96400"/>
                    <a:gd name="connsiteX5" fmla="*/ 6 w 16090"/>
                    <a:gd name="connsiteY5" fmla="*/ 2255 h 9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90" h="96400">
                      <a:moveTo>
                        <a:pt x="6" y="2255"/>
                      </a:moveTo>
                      <a:cubicBezTo>
                        <a:pt x="1816" y="31592"/>
                        <a:pt x="2864" y="66548"/>
                        <a:pt x="11341" y="94742"/>
                      </a:cubicBezTo>
                      <a:cubicBezTo>
                        <a:pt x="12103" y="97314"/>
                        <a:pt x="15818" y="96743"/>
                        <a:pt x="15913" y="94076"/>
                      </a:cubicBezTo>
                      <a:cubicBezTo>
                        <a:pt x="17342" y="64739"/>
                        <a:pt x="9817" y="30544"/>
                        <a:pt x="4483" y="1588"/>
                      </a:cubicBezTo>
                      <a:cubicBezTo>
                        <a:pt x="4007" y="-889"/>
                        <a:pt x="-184" y="-317"/>
                        <a:pt x="6" y="2255"/>
                      </a:cubicBezTo>
                      <a:lnTo>
                        <a:pt x="6" y="2255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2" name="Freeform: Shape 8831">
                  <a:extLst>
                    <a:ext uri="{FF2B5EF4-FFF2-40B4-BE49-F238E27FC236}">
                      <a16:creationId xmlns:a16="http://schemas.microsoft.com/office/drawing/2014/main" id="{D8AF3579-FB2E-44BC-B96B-5070CC2896EA}"/>
                    </a:ext>
                  </a:extLst>
                </p:cNvPr>
                <p:cNvSpPr/>
                <p:nvPr/>
              </p:nvSpPr>
              <p:spPr>
                <a:xfrm>
                  <a:off x="6524852" y="3693758"/>
                  <a:ext cx="24437" cy="89647"/>
                </a:xfrm>
                <a:custGeom>
                  <a:avLst/>
                  <a:gdLst>
                    <a:gd name="connsiteX0" fmla="*/ 57 w 24437"/>
                    <a:gd name="connsiteY0" fmla="*/ 3656 h 89647"/>
                    <a:gd name="connsiteX1" fmla="*/ 17488 w 24437"/>
                    <a:gd name="connsiteY1" fmla="*/ 87095 h 89647"/>
                    <a:gd name="connsiteX2" fmla="*/ 24346 w 24437"/>
                    <a:gd name="connsiteY2" fmla="*/ 85190 h 89647"/>
                    <a:gd name="connsiteX3" fmla="*/ 5772 w 24437"/>
                    <a:gd name="connsiteY3" fmla="*/ 2037 h 89647"/>
                    <a:gd name="connsiteX4" fmla="*/ 57 w 24437"/>
                    <a:gd name="connsiteY4" fmla="*/ 3656 h 89647"/>
                    <a:gd name="connsiteX5" fmla="*/ 57 w 24437"/>
                    <a:gd name="connsiteY5" fmla="*/ 3656 h 8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37" h="89647">
                      <a:moveTo>
                        <a:pt x="57" y="3656"/>
                      </a:moveTo>
                      <a:cubicBezTo>
                        <a:pt x="4915" y="31659"/>
                        <a:pt x="11297" y="59472"/>
                        <a:pt x="17488" y="87095"/>
                      </a:cubicBezTo>
                      <a:cubicBezTo>
                        <a:pt x="18536" y="91572"/>
                        <a:pt x="25299" y="89667"/>
                        <a:pt x="24346" y="85190"/>
                      </a:cubicBezTo>
                      <a:cubicBezTo>
                        <a:pt x="18536" y="57472"/>
                        <a:pt x="12821" y="29469"/>
                        <a:pt x="5772" y="2037"/>
                      </a:cubicBezTo>
                      <a:cubicBezTo>
                        <a:pt x="4725" y="-1583"/>
                        <a:pt x="-609" y="36"/>
                        <a:pt x="57" y="3656"/>
                      </a:cubicBezTo>
                      <a:lnTo>
                        <a:pt x="57" y="3656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3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127804" y="3909938"/>
                <a:ext cx="97925" cy="114088"/>
                <a:chOff x="6127804" y="3909938"/>
                <a:chExt cx="97925" cy="114088"/>
              </a:xfrm>
            </p:grpSpPr>
            <p:sp>
              <p:nvSpPr>
                <p:cNvPr id="8834" name="Freeform: Shape 8833">
                  <a:extLst>
                    <a:ext uri="{FF2B5EF4-FFF2-40B4-BE49-F238E27FC236}">
                      <a16:creationId xmlns:a16="http://schemas.microsoft.com/office/drawing/2014/main" id="{99B5F9BA-5B87-4A17-9AD0-83209CD97B2B}"/>
                    </a:ext>
                  </a:extLst>
                </p:cNvPr>
                <p:cNvSpPr/>
                <p:nvPr/>
              </p:nvSpPr>
              <p:spPr>
                <a:xfrm>
                  <a:off x="6127878" y="3909938"/>
                  <a:ext cx="97851" cy="114088"/>
                </a:xfrm>
                <a:custGeom>
                  <a:avLst/>
                  <a:gdLst>
                    <a:gd name="connsiteX0" fmla="*/ 97851 w 97851"/>
                    <a:gd name="connsiteY0" fmla="*/ 11694 h 114088"/>
                    <a:gd name="connsiteX1" fmla="*/ 30 w 97851"/>
                    <a:gd name="connsiteY1" fmla="*/ 4551 h 114088"/>
                    <a:gd name="connsiteX2" fmla="*/ 15555 w 97851"/>
                    <a:gd name="connsiteY2" fmla="*/ 106182 h 114088"/>
                    <a:gd name="connsiteX3" fmla="*/ 92898 w 97851"/>
                    <a:gd name="connsiteY3" fmla="*/ 114088 h 114088"/>
                    <a:gd name="connsiteX4" fmla="*/ 97851 w 97851"/>
                    <a:gd name="connsiteY4" fmla="*/ 11694 h 11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851" h="114088">
                      <a:moveTo>
                        <a:pt x="97851" y="11694"/>
                      </a:moveTo>
                      <a:cubicBezTo>
                        <a:pt x="97851" y="11694"/>
                        <a:pt x="-1971" y="-8880"/>
                        <a:pt x="30" y="4551"/>
                      </a:cubicBezTo>
                      <a:cubicBezTo>
                        <a:pt x="2030" y="17981"/>
                        <a:pt x="15555" y="106182"/>
                        <a:pt x="15555" y="106182"/>
                      </a:cubicBezTo>
                      <a:lnTo>
                        <a:pt x="92898" y="114088"/>
                      </a:lnTo>
                      <a:lnTo>
                        <a:pt x="97851" y="11694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5" name="Freeform: Shape 8834">
                  <a:extLst>
                    <a:ext uri="{FF2B5EF4-FFF2-40B4-BE49-F238E27FC236}">
                      <a16:creationId xmlns:a16="http://schemas.microsoft.com/office/drawing/2014/main" id="{599CF80D-CBBB-455D-A562-AEAD33408F5A}"/>
                    </a:ext>
                  </a:extLst>
                </p:cNvPr>
                <p:cNvSpPr/>
                <p:nvPr/>
              </p:nvSpPr>
              <p:spPr>
                <a:xfrm>
                  <a:off x="6127804" y="3925971"/>
                  <a:ext cx="96417" cy="15384"/>
                </a:xfrm>
                <a:custGeom>
                  <a:avLst/>
                  <a:gdLst>
                    <a:gd name="connsiteX0" fmla="*/ 94782 w 96417"/>
                    <a:gd name="connsiteY0" fmla="*/ 10902 h 15384"/>
                    <a:gd name="connsiteX1" fmla="*/ 2294 w 96417"/>
                    <a:gd name="connsiteY1" fmla="*/ 234 h 15384"/>
                    <a:gd name="connsiteX2" fmla="*/ 1628 w 96417"/>
                    <a:gd name="connsiteY2" fmla="*/ 4806 h 15384"/>
                    <a:gd name="connsiteX3" fmla="*/ 94211 w 96417"/>
                    <a:gd name="connsiteY3" fmla="*/ 15378 h 15384"/>
                    <a:gd name="connsiteX4" fmla="*/ 94782 w 96417"/>
                    <a:gd name="connsiteY4" fmla="*/ 10902 h 15384"/>
                    <a:gd name="connsiteX5" fmla="*/ 94782 w 96417"/>
                    <a:gd name="connsiteY5" fmla="*/ 10902 h 1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17" h="15384">
                      <a:moveTo>
                        <a:pt x="94782" y="10902"/>
                      </a:moveTo>
                      <a:cubicBezTo>
                        <a:pt x="65826" y="5758"/>
                        <a:pt x="31536" y="-1386"/>
                        <a:pt x="2294" y="234"/>
                      </a:cubicBezTo>
                      <a:cubicBezTo>
                        <a:pt x="-278" y="424"/>
                        <a:pt x="-944" y="4044"/>
                        <a:pt x="1628" y="4806"/>
                      </a:cubicBezTo>
                      <a:cubicBezTo>
                        <a:pt x="29822" y="12997"/>
                        <a:pt x="64874" y="13855"/>
                        <a:pt x="94211" y="15378"/>
                      </a:cubicBezTo>
                      <a:cubicBezTo>
                        <a:pt x="96687" y="15569"/>
                        <a:pt x="97354" y="11378"/>
                        <a:pt x="94782" y="10902"/>
                      </a:cubicBezTo>
                      <a:lnTo>
                        <a:pt x="94782" y="10902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6" name="Freeform: Shape 8835">
                  <a:extLst>
                    <a:ext uri="{FF2B5EF4-FFF2-40B4-BE49-F238E27FC236}">
                      <a16:creationId xmlns:a16="http://schemas.microsoft.com/office/drawing/2014/main" id="{881E684F-4544-4F2A-8E73-E88D9E55A7B1}"/>
                    </a:ext>
                  </a:extLst>
                </p:cNvPr>
                <p:cNvSpPr/>
                <p:nvPr/>
              </p:nvSpPr>
              <p:spPr>
                <a:xfrm>
                  <a:off x="6131242" y="3946397"/>
                  <a:ext cx="91499" cy="8659"/>
                </a:xfrm>
                <a:custGeom>
                  <a:avLst/>
                  <a:gdLst>
                    <a:gd name="connsiteX0" fmla="*/ 88678 w 91499"/>
                    <a:gd name="connsiteY0" fmla="*/ 2668 h 8659"/>
                    <a:gd name="connsiteX1" fmla="*/ 3429 w 91499"/>
                    <a:gd name="connsiteY1" fmla="*/ 1 h 8659"/>
                    <a:gd name="connsiteX2" fmla="*/ 3429 w 91499"/>
                    <a:gd name="connsiteY2" fmla="*/ 7145 h 8659"/>
                    <a:gd name="connsiteX3" fmla="*/ 88678 w 91499"/>
                    <a:gd name="connsiteY3" fmla="*/ 8573 h 8659"/>
                    <a:gd name="connsiteX4" fmla="*/ 88678 w 91499"/>
                    <a:gd name="connsiteY4" fmla="*/ 2668 h 8659"/>
                    <a:gd name="connsiteX5" fmla="*/ 88678 w 91499"/>
                    <a:gd name="connsiteY5" fmla="*/ 2668 h 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499" h="8659">
                      <a:moveTo>
                        <a:pt x="88678" y="2668"/>
                      </a:moveTo>
                      <a:cubicBezTo>
                        <a:pt x="60389" y="858"/>
                        <a:pt x="31814" y="477"/>
                        <a:pt x="3429" y="1"/>
                      </a:cubicBezTo>
                      <a:cubicBezTo>
                        <a:pt x="-1143" y="-94"/>
                        <a:pt x="-1143" y="6954"/>
                        <a:pt x="3429" y="7145"/>
                      </a:cubicBezTo>
                      <a:cubicBezTo>
                        <a:pt x="31814" y="8002"/>
                        <a:pt x="60293" y="8954"/>
                        <a:pt x="88678" y="8573"/>
                      </a:cubicBezTo>
                      <a:cubicBezTo>
                        <a:pt x="92488" y="8478"/>
                        <a:pt x="92393" y="2858"/>
                        <a:pt x="88678" y="2668"/>
                      </a:cubicBezTo>
                      <a:lnTo>
                        <a:pt x="88678" y="2668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09297" y="4125372"/>
                <a:ext cx="686719" cy="410282"/>
                <a:chOff x="6009297" y="4125372"/>
                <a:chExt cx="686719" cy="410282"/>
              </a:xfrm>
              <a:solidFill>
                <a:srgbClr val="F57A34"/>
              </a:solidFill>
            </p:grpSpPr>
            <p:sp>
              <p:nvSpPr>
                <p:cNvPr id="8838" name="Freeform: Shape 8837">
                  <a:extLst>
                    <a:ext uri="{FF2B5EF4-FFF2-40B4-BE49-F238E27FC236}">
                      <a16:creationId xmlns:a16="http://schemas.microsoft.com/office/drawing/2014/main" id="{94BB9327-DFB0-41BE-8CAE-ABE9EB7F20BF}"/>
                    </a:ext>
                  </a:extLst>
                </p:cNvPr>
                <p:cNvSpPr/>
                <p:nvPr/>
              </p:nvSpPr>
              <p:spPr>
                <a:xfrm>
                  <a:off x="6026657" y="4125372"/>
                  <a:ext cx="656367" cy="44386"/>
                </a:xfrm>
                <a:custGeom>
                  <a:avLst/>
                  <a:gdLst>
                    <a:gd name="connsiteX0" fmla="*/ 0 w 656367"/>
                    <a:gd name="connsiteY0" fmla="*/ 0 h 44386"/>
                    <a:gd name="connsiteX1" fmla="*/ 656368 w 656367"/>
                    <a:gd name="connsiteY1" fmla="*/ 0 h 44386"/>
                    <a:gd name="connsiteX2" fmla="*/ 656368 w 656367"/>
                    <a:gd name="connsiteY2" fmla="*/ 44387 h 44386"/>
                    <a:gd name="connsiteX3" fmla="*/ 0 w 656367"/>
                    <a:gd name="connsiteY3" fmla="*/ 44387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367" h="44386">
                      <a:moveTo>
                        <a:pt x="0" y="0"/>
                      </a:moveTo>
                      <a:lnTo>
                        <a:pt x="656368" y="0"/>
                      </a:lnTo>
                      <a:lnTo>
                        <a:pt x="656368" y="44387"/>
                      </a:lnTo>
                      <a:lnTo>
                        <a:pt x="0" y="44387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9" name="Freeform: Shape 8838">
                  <a:extLst>
                    <a:ext uri="{FF2B5EF4-FFF2-40B4-BE49-F238E27FC236}">
                      <a16:creationId xmlns:a16="http://schemas.microsoft.com/office/drawing/2014/main" id="{DA338724-C319-4FF8-8B23-9A6A80978BFE}"/>
                    </a:ext>
                  </a:extLst>
                </p:cNvPr>
                <p:cNvSpPr/>
                <p:nvPr/>
              </p:nvSpPr>
              <p:spPr>
                <a:xfrm>
                  <a:off x="6009297" y="4131881"/>
                  <a:ext cx="58213" cy="403763"/>
                </a:xfrm>
                <a:custGeom>
                  <a:avLst/>
                  <a:gdLst>
                    <a:gd name="connsiteX0" fmla="*/ 23075 w 58213"/>
                    <a:gd name="connsiteY0" fmla="*/ 9208 h 403763"/>
                    <a:gd name="connsiteX1" fmla="*/ 10598 w 58213"/>
                    <a:gd name="connsiteY1" fmla="*/ 187801 h 403763"/>
                    <a:gd name="connsiteX2" fmla="*/ 882 w 58213"/>
                    <a:gd name="connsiteY2" fmla="*/ 387541 h 403763"/>
                    <a:gd name="connsiteX3" fmla="*/ 33267 w 58213"/>
                    <a:gd name="connsiteY3" fmla="*/ 391922 h 403763"/>
                    <a:gd name="connsiteX4" fmla="*/ 52984 w 58213"/>
                    <a:gd name="connsiteY4" fmla="*/ 200184 h 403763"/>
                    <a:gd name="connsiteX5" fmla="*/ 47935 w 58213"/>
                    <a:gd name="connsiteY5" fmla="*/ 9303 h 403763"/>
                    <a:gd name="connsiteX6" fmla="*/ 23075 w 58213"/>
                    <a:gd name="connsiteY6" fmla="*/ 9208 h 403763"/>
                    <a:gd name="connsiteX7" fmla="*/ 23075 w 58213"/>
                    <a:gd name="connsiteY7" fmla="*/ 9208 h 40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13" h="403763">
                      <a:moveTo>
                        <a:pt x="23075" y="9208"/>
                      </a:moveTo>
                      <a:cubicBezTo>
                        <a:pt x="12217" y="67596"/>
                        <a:pt x="14217" y="128461"/>
                        <a:pt x="10598" y="187801"/>
                      </a:cubicBezTo>
                      <a:cubicBezTo>
                        <a:pt x="6597" y="253810"/>
                        <a:pt x="-2928" y="321532"/>
                        <a:pt x="882" y="387541"/>
                      </a:cubicBezTo>
                      <a:cubicBezTo>
                        <a:pt x="1930" y="404971"/>
                        <a:pt x="29648" y="411163"/>
                        <a:pt x="33267" y="391922"/>
                      </a:cubicBezTo>
                      <a:cubicBezTo>
                        <a:pt x="45078" y="329248"/>
                        <a:pt x="48126" y="263716"/>
                        <a:pt x="52984" y="200184"/>
                      </a:cubicBezTo>
                      <a:cubicBezTo>
                        <a:pt x="57842" y="137319"/>
                        <a:pt x="63747" y="70834"/>
                        <a:pt x="47935" y="9303"/>
                      </a:cubicBezTo>
                      <a:cubicBezTo>
                        <a:pt x="44888" y="-2603"/>
                        <a:pt x="25456" y="-3556"/>
                        <a:pt x="23075" y="9208"/>
                      </a:cubicBezTo>
                      <a:lnTo>
                        <a:pt x="23075" y="9208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0" name="Freeform: Shape 8839">
                  <a:extLst>
                    <a:ext uri="{FF2B5EF4-FFF2-40B4-BE49-F238E27FC236}">
                      <a16:creationId xmlns:a16="http://schemas.microsoft.com/office/drawing/2014/main" id="{6458D845-F8E6-4DD4-BD59-060942BF3988}"/>
                    </a:ext>
                  </a:extLst>
                </p:cNvPr>
                <p:cNvSpPr/>
                <p:nvPr/>
              </p:nvSpPr>
              <p:spPr>
                <a:xfrm>
                  <a:off x="6648874" y="4130390"/>
                  <a:ext cx="47141" cy="405264"/>
                </a:xfrm>
                <a:custGeom>
                  <a:avLst/>
                  <a:gdLst>
                    <a:gd name="connsiteX0" fmla="*/ 9005 w 47141"/>
                    <a:gd name="connsiteY0" fmla="*/ 9175 h 405264"/>
                    <a:gd name="connsiteX1" fmla="*/ 3194 w 47141"/>
                    <a:gd name="connsiteY1" fmla="*/ 188435 h 405264"/>
                    <a:gd name="connsiteX2" fmla="*/ 1575 w 47141"/>
                    <a:gd name="connsiteY2" fmla="*/ 389032 h 405264"/>
                    <a:gd name="connsiteX3" fmla="*/ 33960 w 47141"/>
                    <a:gd name="connsiteY3" fmla="*/ 393413 h 405264"/>
                    <a:gd name="connsiteX4" fmla="*/ 46247 w 47141"/>
                    <a:gd name="connsiteY4" fmla="*/ 200913 h 405264"/>
                    <a:gd name="connsiteX5" fmla="*/ 33769 w 47141"/>
                    <a:gd name="connsiteY5" fmla="*/ 9270 h 405264"/>
                    <a:gd name="connsiteX6" fmla="*/ 9005 w 47141"/>
                    <a:gd name="connsiteY6" fmla="*/ 9175 h 405264"/>
                    <a:gd name="connsiteX7" fmla="*/ 9005 w 47141"/>
                    <a:gd name="connsiteY7" fmla="*/ 9175 h 4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141" h="405264">
                      <a:moveTo>
                        <a:pt x="9005" y="9175"/>
                      </a:moveTo>
                      <a:cubicBezTo>
                        <a:pt x="-1378" y="67944"/>
                        <a:pt x="3385" y="128904"/>
                        <a:pt x="3194" y="188435"/>
                      </a:cubicBezTo>
                      <a:cubicBezTo>
                        <a:pt x="3099" y="254920"/>
                        <a:pt x="-2711" y="322738"/>
                        <a:pt x="1575" y="389032"/>
                      </a:cubicBezTo>
                      <a:cubicBezTo>
                        <a:pt x="2718" y="406367"/>
                        <a:pt x="30436" y="412749"/>
                        <a:pt x="33960" y="393413"/>
                      </a:cubicBezTo>
                      <a:cubicBezTo>
                        <a:pt x="45295" y="330548"/>
                        <a:pt x="45199" y="264635"/>
                        <a:pt x="46247" y="200913"/>
                      </a:cubicBezTo>
                      <a:cubicBezTo>
                        <a:pt x="47390" y="137762"/>
                        <a:pt x="50057" y="70706"/>
                        <a:pt x="33769" y="9270"/>
                      </a:cubicBezTo>
                      <a:cubicBezTo>
                        <a:pt x="30722" y="-2446"/>
                        <a:pt x="11195" y="-3684"/>
                        <a:pt x="9005" y="9175"/>
                      </a:cubicBezTo>
                      <a:lnTo>
                        <a:pt x="9005" y="9175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1" name="Freeform: Shape 8840">
                  <a:extLst>
                    <a:ext uri="{FF2B5EF4-FFF2-40B4-BE49-F238E27FC236}">
                      <a16:creationId xmlns:a16="http://schemas.microsoft.com/office/drawing/2014/main" id="{384C8A6A-72BB-4029-B5B5-F1FF7B1CF4EA}"/>
                    </a:ext>
                  </a:extLst>
                </p:cNvPr>
                <p:cNvSpPr/>
                <p:nvPr/>
              </p:nvSpPr>
              <p:spPr>
                <a:xfrm>
                  <a:off x="6030372" y="4287096"/>
                  <a:ext cx="662892" cy="51647"/>
                </a:xfrm>
                <a:custGeom>
                  <a:avLst/>
                  <a:gdLst>
                    <a:gd name="connsiteX0" fmla="*/ 10573 w 662892"/>
                    <a:gd name="connsiteY0" fmla="*/ 40016 h 51647"/>
                    <a:gd name="connsiteX1" fmla="*/ 329375 w 662892"/>
                    <a:gd name="connsiteY1" fmla="*/ 47827 h 51647"/>
                    <a:gd name="connsiteX2" fmla="*/ 649319 w 662892"/>
                    <a:gd name="connsiteY2" fmla="*/ 44112 h 51647"/>
                    <a:gd name="connsiteX3" fmla="*/ 649319 w 662892"/>
                    <a:gd name="connsiteY3" fmla="*/ 7536 h 51647"/>
                    <a:gd name="connsiteX4" fmla="*/ 329375 w 662892"/>
                    <a:gd name="connsiteY4" fmla="*/ 3821 h 51647"/>
                    <a:gd name="connsiteX5" fmla="*/ 10573 w 662892"/>
                    <a:gd name="connsiteY5" fmla="*/ 11632 h 51647"/>
                    <a:gd name="connsiteX6" fmla="*/ 10573 w 662892"/>
                    <a:gd name="connsiteY6" fmla="*/ 40016 h 51647"/>
                    <a:gd name="connsiteX7" fmla="*/ 10573 w 662892"/>
                    <a:gd name="connsiteY7" fmla="*/ 40016 h 51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892" h="51647">
                      <a:moveTo>
                        <a:pt x="10573" y="40016"/>
                      </a:moveTo>
                      <a:cubicBezTo>
                        <a:pt x="113157" y="58780"/>
                        <a:pt x="225361" y="47636"/>
                        <a:pt x="329375" y="47827"/>
                      </a:cubicBezTo>
                      <a:cubicBezTo>
                        <a:pt x="434245" y="48017"/>
                        <a:pt x="545402" y="58399"/>
                        <a:pt x="649319" y="44112"/>
                      </a:cubicBezTo>
                      <a:cubicBezTo>
                        <a:pt x="667417" y="41635"/>
                        <a:pt x="667417" y="10012"/>
                        <a:pt x="649319" y="7536"/>
                      </a:cubicBezTo>
                      <a:cubicBezTo>
                        <a:pt x="545211" y="-6752"/>
                        <a:pt x="434340" y="3631"/>
                        <a:pt x="329375" y="3821"/>
                      </a:cubicBezTo>
                      <a:cubicBezTo>
                        <a:pt x="225457" y="4011"/>
                        <a:pt x="112967" y="-7133"/>
                        <a:pt x="10573" y="11632"/>
                      </a:cubicBezTo>
                      <a:cubicBezTo>
                        <a:pt x="-3524" y="14203"/>
                        <a:pt x="-3524" y="37444"/>
                        <a:pt x="10573" y="40016"/>
                      </a:cubicBezTo>
                      <a:lnTo>
                        <a:pt x="10573" y="40016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842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9266580">
            <a:off x="-3375052" y="-2583759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8845" name="Graphic 8842">
            <a:extLst>
              <a:ext uri="{FF2B5EF4-FFF2-40B4-BE49-F238E27FC236}">
                <a16:creationId xmlns:a16="http://schemas.microsoft.com/office/drawing/2014/main" id="{3870C82E-4894-4949-A7AF-2D29B89B8EAF}"/>
              </a:ext>
            </a:extLst>
          </p:cNvPr>
          <p:cNvGrpSpPr/>
          <p:nvPr/>
        </p:nvGrpSpPr>
        <p:grpSpPr>
          <a:xfrm>
            <a:off x="-311906" y="3289904"/>
            <a:ext cx="1009128" cy="1078680"/>
            <a:chOff x="-311906" y="3289904"/>
            <a:chExt cx="1009128" cy="1078680"/>
          </a:xfrm>
        </p:grpSpPr>
        <p:grpSp>
          <p:nvGrpSpPr>
            <p:cNvPr id="8846" name="Graphic 8842">
              <a:extLst>
                <a:ext uri="{FF2B5EF4-FFF2-40B4-BE49-F238E27FC236}">
                  <a16:creationId xmlns:a16="http://schemas.microsoft.com/office/drawing/2014/main" id="{3870C82E-4894-4949-A7AF-2D29B89B8EAF}"/>
                </a:ext>
              </a:extLst>
            </p:cNvPr>
            <p:cNvGrpSpPr/>
            <p:nvPr/>
          </p:nvGrpSpPr>
          <p:grpSpPr>
            <a:xfrm>
              <a:off x="-311906" y="3289904"/>
              <a:ext cx="1009128" cy="1078680"/>
              <a:chOff x="-311906" y="3289904"/>
              <a:chExt cx="1009128" cy="1078680"/>
            </a:xfrm>
          </p:grpSpPr>
          <p:sp>
            <p:nvSpPr>
              <p:cNvPr id="8847" name="Freeform: Shape 8846">
                <a:extLst>
                  <a:ext uri="{FF2B5EF4-FFF2-40B4-BE49-F238E27FC236}">
                    <a16:creationId xmlns:a16="http://schemas.microsoft.com/office/drawing/2014/main" id="{1F71D154-A0FC-4219-8440-29D0E5EEAA93}"/>
                  </a:ext>
                </a:extLst>
              </p:cNvPr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>
                  <a:gd name="connsiteX0" fmla="*/ 0 w 227456"/>
                  <a:gd name="connsiteY0" fmla="*/ 479465 h 507468"/>
                  <a:gd name="connsiteX1" fmla="*/ 227457 w 227456"/>
                  <a:gd name="connsiteY1" fmla="*/ 167 h 507468"/>
                  <a:gd name="connsiteX2" fmla="*/ 111252 w 227456"/>
                  <a:gd name="connsiteY2" fmla="*/ 473178 h 507468"/>
                  <a:gd name="connsiteX3" fmla="*/ 84963 w 227456"/>
                  <a:gd name="connsiteY3" fmla="*/ 507468 h 507468"/>
                  <a:gd name="connsiteX4" fmla="*/ 21431 w 227456"/>
                  <a:gd name="connsiteY4" fmla="*/ 484704 h 507468"/>
                  <a:gd name="connsiteX5" fmla="*/ 0 w 227456"/>
                  <a:gd name="connsiteY5" fmla="*/ 479465 h 50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456" h="507468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48" name="Freeform: Shape 8847">
                <a:extLst>
                  <a:ext uri="{FF2B5EF4-FFF2-40B4-BE49-F238E27FC236}">
                    <a16:creationId xmlns:a16="http://schemas.microsoft.com/office/drawing/2014/main" id="{1BD36EFA-A701-41F6-BB4E-716435EFD089}"/>
                  </a:ext>
                </a:extLst>
              </p:cNvPr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>
                  <a:gd name="connsiteX0" fmla="*/ 91440 w 496317"/>
                  <a:gd name="connsiteY0" fmla="*/ 330137 h 330136"/>
                  <a:gd name="connsiteX1" fmla="*/ 495586 w 496317"/>
                  <a:gd name="connsiteY1" fmla="*/ 0 h 330136"/>
                  <a:gd name="connsiteX2" fmla="*/ 36385 w 496317"/>
                  <a:gd name="connsiteY2" fmla="*/ 260699 h 330136"/>
                  <a:gd name="connsiteX3" fmla="*/ 0 w 496317"/>
                  <a:gd name="connsiteY3" fmla="*/ 302324 h 330136"/>
                  <a:gd name="connsiteX4" fmla="*/ 34480 w 496317"/>
                  <a:gd name="connsiteY4" fmla="*/ 310229 h 330136"/>
                  <a:gd name="connsiteX5" fmla="*/ 91440 w 496317"/>
                  <a:gd name="connsiteY5" fmla="*/ 330137 h 33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17" h="330136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49" name="Freeform: Shape 8848">
                <a:extLst>
                  <a:ext uri="{FF2B5EF4-FFF2-40B4-BE49-F238E27FC236}">
                    <a16:creationId xmlns:a16="http://schemas.microsoft.com/office/drawing/2014/main" id="{EFB8E750-1741-4490-880A-9D37A8C3FD03}"/>
                  </a:ext>
                </a:extLst>
              </p:cNvPr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>
                  <a:gd name="connsiteX0" fmla="*/ 210042 w 362660"/>
                  <a:gd name="connsiteY0" fmla="*/ 0 h 589500"/>
                  <a:gd name="connsiteX1" fmla="*/ 60595 w 362660"/>
                  <a:gd name="connsiteY1" fmla="*/ 371951 h 589500"/>
                  <a:gd name="connsiteX2" fmla="*/ 80788 w 362660"/>
                  <a:gd name="connsiteY2" fmla="*/ 587121 h 589500"/>
                  <a:gd name="connsiteX3" fmla="*/ 331010 w 362660"/>
                  <a:gd name="connsiteY3" fmla="*/ 471869 h 589500"/>
                  <a:gd name="connsiteX4" fmla="*/ 210042 w 362660"/>
                  <a:gd name="connsiteY4" fmla="*/ 0 h 589500"/>
                  <a:gd name="connsiteX5" fmla="*/ 210042 w 362660"/>
                  <a:gd name="connsiteY5" fmla="*/ 0 h 589500"/>
                  <a:gd name="connsiteX6" fmla="*/ 228902 w 362660"/>
                  <a:gd name="connsiteY6" fmla="*/ 212122 h 589500"/>
                  <a:gd name="connsiteX7" fmla="*/ 254905 w 362660"/>
                  <a:gd name="connsiteY7" fmla="*/ 282512 h 589500"/>
                  <a:gd name="connsiteX8" fmla="*/ 263954 w 362660"/>
                  <a:gd name="connsiteY8" fmla="*/ 369380 h 589500"/>
                  <a:gd name="connsiteX9" fmla="*/ 246904 w 362660"/>
                  <a:gd name="connsiteY9" fmla="*/ 421958 h 589500"/>
                  <a:gd name="connsiteX10" fmla="*/ 115364 w 362660"/>
                  <a:gd name="connsiteY10" fmla="*/ 491871 h 589500"/>
                  <a:gd name="connsiteX11" fmla="*/ 114411 w 362660"/>
                  <a:gd name="connsiteY11" fmla="*/ 491871 h 589500"/>
                  <a:gd name="connsiteX12" fmla="*/ 228902 w 362660"/>
                  <a:gd name="connsiteY12" fmla="*/ 212122 h 58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660" h="58950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50" name="Freeform: Shape 8849">
                <a:extLst>
                  <a:ext uri="{FF2B5EF4-FFF2-40B4-BE49-F238E27FC236}">
                    <a16:creationId xmlns:a16="http://schemas.microsoft.com/office/drawing/2014/main" id="{79029CE8-A025-473D-ACBE-8458DF9F568A}"/>
                  </a:ext>
                </a:extLst>
              </p:cNvPr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>
                  <a:gd name="connsiteX0" fmla="*/ 554625 w 554625"/>
                  <a:gd name="connsiteY0" fmla="*/ 65377 h 415867"/>
                  <a:gd name="connsiteX1" fmla="*/ 212868 w 554625"/>
                  <a:gd name="connsiteY1" fmla="*/ 329696 h 415867"/>
                  <a:gd name="connsiteX2" fmla="*/ 38847 w 554625"/>
                  <a:gd name="connsiteY2" fmla="*/ 380179 h 415867"/>
                  <a:gd name="connsiteX3" fmla="*/ 67517 w 554625"/>
                  <a:gd name="connsiteY3" fmla="*/ 74902 h 415867"/>
                  <a:gd name="connsiteX4" fmla="*/ 554625 w 554625"/>
                  <a:gd name="connsiteY4" fmla="*/ 65377 h 415867"/>
                  <a:gd name="connsiteX5" fmla="*/ 554625 w 554625"/>
                  <a:gd name="connsiteY5" fmla="*/ 65377 h 415867"/>
                  <a:gd name="connsiteX6" fmla="*/ 345075 w 554625"/>
                  <a:gd name="connsiteY6" fmla="*/ 103858 h 415867"/>
                  <a:gd name="connsiteX7" fmla="*/ 270304 w 554625"/>
                  <a:gd name="connsiteY7" fmla="*/ 97572 h 415867"/>
                  <a:gd name="connsiteX8" fmla="*/ 138097 w 554625"/>
                  <a:gd name="connsiteY8" fmla="*/ 142530 h 415867"/>
                  <a:gd name="connsiteX9" fmla="*/ 104760 w 554625"/>
                  <a:gd name="connsiteY9" fmla="*/ 283976 h 415867"/>
                  <a:gd name="connsiteX10" fmla="*/ 106188 w 554625"/>
                  <a:gd name="connsiteY10" fmla="*/ 288739 h 415867"/>
                  <a:gd name="connsiteX11" fmla="*/ 345075 w 554625"/>
                  <a:gd name="connsiteY11" fmla="*/ 103858 h 4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4625" h="415867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51" name="Freeform: Shape 8850">
                <a:extLst>
                  <a:ext uri="{FF2B5EF4-FFF2-40B4-BE49-F238E27FC236}">
                    <a16:creationId xmlns:a16="http://schemas.microsoft.com/office/drawing/2014/main" id="{C12D374B-4B5C-4EE1-BD59-67D7BA3D9772}"/>
                  </a:ext>
                </a:extLst>
              </p:cNvPr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>
                  <a:gd name="connsiteX0" fmla="*/ 120800 w 150541"/>
                  <a:gd name="connsiteY0" fmla="*/ 15359 h 150541"/>
                  <a:gd name="connsiteX1" fmla="*/ 15359 w 150541"/>
                  <a:gd name="connsiteY1" fmla="*/ 29741 h 150541"/>
                  <a:gd name="connsiteX2" fmla="*/ 29741 w 150541"/>
                  <a:gd name="connsiteY2" fmla="*/ 135183 h 150541"/>
                  <a:gd name="connsiteX3" fmla="*/ 135183 w 150541"/>
                  <a:gd name="connsiteY3" fmla="*/ 120800 h 150541"/>
                  <a:gd name="connsiteX4" fmla="*/ 120800 w 150541"/>
                  <a:gd name="connsiteY4" fmla="*/ 15359 h 15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41" h="150541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8852" name="Freeform: Shape 8851">
              <a:extLst>
                <a:ext uri="{FF2B5EF4-FFF2-40B4-BE49-F238E27FC236}">
                  <a16:creationId xmlns:a16="http://schemas.microsoft.com/office/drawing/2014/main" id="{3AC50BE5-5B7B-4362-A29A-546CBFC37CC8}"/>
                </a:ext>
              </a:extLst>
            </p:cNvPr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>
                <a:gd name="connsiteX0" fmla="*/ 68019 w 70125"/>
                <a:gd name="connsiteY0" fmla="*/ 9709 h 27436"/>
                <a:gd name="connsiteX1" fmla="*/ 69067 w 70125"/>
                <a:gd name="connsiteY1" fmla="*/ 17234 h 27436"/>
                <a:gd name="connsiteX2" fmla="*/ 61542 w 70125"/>
                <a:gd name="connsiteY2" fmla="*/ 18282 h 27436"/>
                <a:gd name="connsiteX3" fmla="*/ 34110 w 70125"/>
                <a:gd name="connsiteY3" fmla="*/ 11043 h 27436"/>
                <a:gd name="connsiteX4" fmla="*/ 9631 w 70125"/>
                <a:gd name="connsiteY4" fmla="*/ 25330 h 27436"/>
                <a:gd name="connsiteX5" fmla="*/ 2106 w 70125"/>
                <a:gd name="connsiteY5" fmla="*/ 26378 h 27436"/>
                <a:gd name="connsiteX6" fmla="*/ 1059 w 70125"/>
                <a:gd name="connsiteY6" fmla="*/ 18853 h 27436"/>
                <a:gd name="connsiteX7" fmla="*/ 32586 w 70125"/>
                <a:gd name="connsiteY7" fmla="*/ 470 h 27436"/>
                <a:gd name="connsiteX8" fmla="*/ 68019 w 70125"/>
                <a:gd name="connsiteY8" fmla="*/ 9709 h 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5" h="27436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8853" name="Graphic 8843">
            <a:extLst>
              <a:ext uri="{FF2B5EF4-FFF2-40B4-BE49-F238E27FC236}">
                <a16:creationId xmlns:a16="http://schemas.microsoft.com/office/drawing/2014/main" id="{C38B9D12-A2D4-4787-A3C7-3F872E9E8859}"/>
              </a:ext>
            </a:extLst>
          </p:cNvPr>
          <p:cNvGrpSpPr/>
          <p:nvPr/>
        </p:nvGrpSpPr>
        <p:grpSpPr>
          <a:xfrm rot="8731391">
            <a:off x="458988" y="-495487"/>
            <a:ext cx="326743" cy="1171515"/>
            <a:chOff x="5932323" y="2809504"/>
            <a:chExt cx="326743" cy="1171515"/>
          </a:xfrm>
        </p:grpSpPr>
        <p:sp>
          <p:nvSpPr>
            <p:cNvPr id="8854" name="Freeform: Shape 8853">
              <a:extLst>
                <a:ext uri="{FF2B5EF4-FFF2-40B4-BE49-F238E27FC236}">
                  <a16:creationId xmlns:a16="http://schemas.microsoft.com/office/drawing/2014/main" id="{AAEC738B-C125-4720-90F6-8B0D3EA68969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5" name="Freeform: Shape 8854">
              <a:extLst>
                <a:ext uri="{FF2B5EF4-FFF2-40B4-BE49-F238E27FC236}">
                  <a16:creationId xmlns:a16="http://schemas.microsoft.com/office/drawing/2014/main" id="{6EB82408-D9CA-44CB-9382-BECD8690789F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6" name="Freeform: Shape 8855">
              <a:extLst>
                <a:ext uri="{FF2B5EF4-FFF2-40B4-BE49-F238E27FC236}">
                  <a16:creationId xmlns:a16="http://schemas.microsoft.com/office/drawing/2014/main" id="{345AB568-1E8D-4173-8BC5-EB4F21F16CDD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7" name="Freeform: Shape 8856">
              <a:extLst>
                <a:ext uri="{FF2B5EF4-FFF2-40B4-BE49-F238E27FC236}">
                  <a16:creationId xmlns:a16="http://schemas.microsoft.com/office/drawing/2014/main" id="{B701E389-F551-437B-8371-B84F420F8D56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8" name="Freeform: Shape 8857">
              <a:extLst>
                <a:ext uri="{FF2B5EF4-FFF2-40B4-BE49-F238E27FC236}">
                  <a16:creationId xmlns:a16="http://schemas.microsoft.com/office/drawing/2014/main" id="{CE91B169-4427-4BB4-9B04-6A34575F32FB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9" name="Freeform: Shape 8858">
              <a:extLst>
                <a:ext uri="{FF2B5EF4-FFF2-40B4-BE49-F238E27FC236}">
                  <a16:creationId xmlns:a16="http://schemas.microsoft.com/office/drawing/2014/main" id="{CF31BA6A-0A25-4663-B39F-2859C3BD6155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21" name="Graphic 44260">
            <a:extLst>
              <a:ext uri="{FF2B5EF4-FFF2-40B4-BE49-F238E27FC236}">
                <a16:creationId xmlns:a16="http://schemas.microsoft.com/office/drawing/2014/main" id="{4EB15712-FD9F-49D7-BC1E-0353C64B8CF6}"/>
              </a:ext>
            </a:extLst>
          </p:cNvPr>
          <p:cNvGrpSpPr/>
          <p:nvPr/>
        </p:nvGrpSpPr>
        <p:grpSpPr>
          <a:xfrm>
            <a:off x="7769299" y="5046491"/>
            <a:ext cx="928977" cy="1062015"/>
            <a:chOff x="5972175" y="3276600"/>
            <a:chExt cx="245554" cy="304990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CFF6FA6-8A76-4A2D-87F1-D7BD309C37F5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5F232D2-163E-43D6-8DE8-221DA8AB822D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32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 rot="20410782">
            <a:off x="8191367" y="2044032"/>
            <a:ext cx="210401" cy="182708"/>
            <a:chOff x="9117820" y="2027686"/>
            <a:chExt cx="210401" cy="182708"/>
          </a:xfrm>
        </p:grpSpPr>
        <p:sp>
          <p:nvSpPr>
            <p:cNvPr id="233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1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2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3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4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5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6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7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8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9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0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1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2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3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4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5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6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4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5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6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7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8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9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0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1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2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3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4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5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6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7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8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9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0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1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2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3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4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5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6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7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8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9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0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1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2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3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4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5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6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7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8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9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0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1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2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3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4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5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6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7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8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9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0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1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2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3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4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5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6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7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8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9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0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1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2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3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4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5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6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7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8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9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0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1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93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0224699" y="5761178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4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5289789" y="28443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5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172030" y="150059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6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97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6117351" y="4749121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398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217700" y="256860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02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1269643">
            <a:off x="1689768" y="1588055"/>
            <a:ext cx="1577018" cy="1069810"/>
            <a:chOff x="6146131" y="1837154"/>
            <a:chExt cx="986043" cy="639817"/>
          </a:xfrm>
        </p:grpSpPr>
        <p:sp>
          <p:nvSpPr>
            <p:cNvPr id="403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4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5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6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7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8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9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3677426" y="5297397"/>
            <a:ext cx="3056907" cy="2817566"/>
            <a:chOff x="696549" y="4578468"/>
            <a:chExt cx="854163" cy="810703"/>
          </a:xfrm>
        </p:grpSpPr>
        <p:grpSp>
          <p:nvGrpSpPr>
            <p:cNvPr id="410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24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0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1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11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12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3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4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5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6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7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8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9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0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5EEBCC-EB88-4BEC-878F-B0682B5C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540" y="1998001"/>
            <a:ext cx="8998476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40C58-39DB-40E5-B3E2-915ACF16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34" y="670764"/>
            <a:ext cx="9617765" cy="82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EB8DA-DA8B-4F3F-AA44-26294A437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3" y="1853703"/>
            <a:ext cx="11173239" cy="28555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B824F-ABCD-4DE5-88C2-6E8D1E80A2CE}"/>
              </a:ext>
            </a:extLst>
          </p:cNvPr>
          <p:cNvCxnSpPr/>
          <p:nvPr/>
        </p:nvCxnSpPr>
        <p:spPr>
          <a:xfrm>
            <a:off x="2653748" y="2594113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D115DF76-E212-482B-82F3-620985C167B3}"/>
              </a:ext>
            </a:extLst>
          </p:cNvPr>
          <p:cNvCxnSpPr/>
          <p:nvPr/>
        </p:nvCxnSpPr>
        <p:spPr>
          <a:xfrm>
            <a:off x="11191461" y="2584174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797591" y="765219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 một hình chữ nhật trên giấy thủ công có lưới ô vuông rồi cắt ra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FCA39-88EA-4148-86D0-47E66A6F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63" y="2081212"/>
            <a:ext cx="9534525" cy="452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C663CC-0ADD-0BFB-D943-73CE125BE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38" y="727871"/>
            <a:ext cx="803733" cy="7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0472639">
            <a:off x="4236845" y="4097441"/>
            <a:ext cx="8273345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17" name="Graphic 2">
            <a:extLst>
              <a:ext uri="{FF2B5EF4-FFF2-40B4-BE49-F238E27FC236}">
                <a16:creationId xmlns:a16="http://schemas.microsoft.com/office/drawing/2014/main" id="{1BF49518-8918-446D-9A4E-B5BCC2B47652}"/>
              </a:ext>
            </a:extLst>
          </p:cNvPr>
          <p:cNvGrpSpPr/>
          <p:nvPr/>
        </p:nvGrpSpPr>
        <p:grpSpPr>
          <a:xfrm rot="2272405">
            <a:off x="7920570" y="3189211"/>
            <a:ext cx="582778" cy="741902"/>
            <a:chOff x="5881684" y="3147949"/>
            <a:chExt cx="428090" cy="557286"/>
          </a:xfrm>
        </p:grpSpPr>
        <p:grpSp>
          <p:nvGrpSpPr>
            <p:cNvPr id="418" name="Graphic 2">
              <a:extLst>
                <a:ext uri="{FF2B5EF4-FFF2-40B4-BE49-F238E27FC236}">
                  <a16:creationId xmlns:a16="http://schemas.microsoft.com/office/drawing/2014/main" id="{A9361C79-75C0-4E9B-870C-202FB219F98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A933F8AD-7760-4DBF-B564-9657FD000DBE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1E8B3BF-C3F8-4139-8594-ED2791B33A91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F199C50-6B1D-4BA4-BABA-0B0A735FA345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28BEDA1-5B49-46A6-8A25-7EAD4CAB951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6D9BB620-7338-4105-AF96-76876CE10602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93920457-F9C2-4A4E-A7F7-513DA70C3E21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3014EC7D-0CDE-40DA-9D07-843ECA237752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14C5DB6-E484-4F0B-BA68-E74273A75AE9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20033AB-DAB2-4B0F-B655-3A3F8ED517AA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5EA8FE3-2B21-4510-9153-1291044BF2DA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30" name="Graphic 2">
                <a:extLst>
                  <a:ext uri="{FF2B5EF4-FFF2-40B4-BE49-F238E27FC236}">
                    <a16:creationId xmlns:a16="http://schemas.microsoft.com/office/drawing/2014/main" id="{B8EBFC3C-1BBA-4CA4-9569-A581A5D97538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D285CECC-A037-42C6-BA5E-1F8EB954A59E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0D528275-308F-4167-93F5-43B4C138ADA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0B4F674-DE27-4158-A276-62A59C09CC44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0C23521-201A-4753-B86E-6A68F7125FD5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45E06920-3783-49DC-AAB9-FD52D1F25693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5BBB76C3-1417-4ACC-BE7A-954F5A270154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706774A0-F51B-4020-A0E5-6D98C27A5E7F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08580D1A-2D37-4D41-A4A3-6E48607AD2AC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82D56F5-5A3E-463A-861F-9DC095A8A06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73DE374-5764-4DCE-93E0-6D06972315B6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8697BA79-7E21-4F1D-BCF3-7E1DD857326A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1468E815-C858-40AC-BAE5-BD6F1367E9E4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A6975AA5-DECB-44A3-BE61-B6CFBB816B62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42" name="Graphic 2">
                <a:extLst>
                  <a:ext uri="{FF2B5EF4-FFF2-40B4-BE49-F238E27FC236}">
                    <a16:creationId xmlns:a16="http://schemas.microsoft.com/office/drawing/2014/main" id="{406C1156-343D-45CA-9889-FC2523666B2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0327B038-DE14-42B4-9ABA-5CE1DB97FA6F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FF93F112-9538-4869-A708-F69720DF9718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2">
                <a:extLst>
                  <a:ext uri="{FF2B5EF4-FFF2-40B4-BE49-F238E27FC236}">
                    <a16:creationId xmlns:a16="http://schemas.microsoft.com/office/drawing/2014/main" id="{8D0847D4-C33F-4732-B20D-25630EE7856E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600CA4F-0249-4708-B2BF-A8944826AE37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B10A1664-94C1-418D-B3DF-AC0AAD5CC361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6BD63D3-DC20-48C7-B94E-056421658CB0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7" name="Graphic 15">
            <a:extLst>
              <a:ext uri="{FF2B5EF4-FFF2-40B4-BE49-F238E27FC236}">
                <a16:creationId xmlns:a16="http://schemas.microsoft.com/office/drawing/2014/main" id="{6E0D4C46-3CA8-47AF-8EA0-F4EADDA321DF}"/>
              </a:ext>
            </a:extLst>
          </p:cNvPr>
          <p:cNvGrpSpPr/>
          <p:nvPr/>
        </p:nvGrpSpPr>
        <p:grpSpPr>
          <a:xfrm rot="2587589">
            <a:off x="10745003" y="585096"/>
            <a:ext cx="2121968" cy="1439490"/>
            <a:chOff x="6146131" y="1837154"/>
            <a:chExt cx="986043" cy="6398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01161E-1DF9-40A6-9B1A-CAF2E3549AA2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0F49E6-46EA-4A60-A76C-B2C309193812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CAE17-24A6-4B3E-9EA9-85A059FC55E4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FDE306-8ACE-4749-92CF-FB51088225EF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C7461D-568D-4187-B84C-0B108A4B4ED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AEBCA-6D24-4320-89FA-90529D4FF97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6" name="Graphic 214">
            <a:extLst>
              <a:ext uri="{FF2B5EF4-FFF2-40B4-BE49-F238E27FC236}">
                <a16:creationId xmlns:a16="http://schemas.microsoft.com/office/drawing/2014/main" id="{EDD3E015-6D1E-4379-BD20-102ADC673857}"/>
              </a:ext>
            </a:extLst>
          </p:cNvPr>
          <p:cNvGrpSpPr/>
          <p:nvPr/>
        </p:nvGrpSpPr>
        <p:grpSpPr>
          <a:xfrm rot="18287330" flipH="1">
            <a:off x="-313920" y="-4242298"/>
            <a:ext cx="10815522" cy="11620945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1A0069F-CBE2-4F0E-871E-5B261B5E3A7F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8D7D760-B0D4-47BB-82A5-D527EEC48212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B859506-E84A-4561-9554-F3A846D09AF7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A2E5AAC-1CB8-4E1F-99DE-145EED9DCCC0}"/>
              </a:ext>
            </a:extLst>
          </p:cNvPr>
          <p:cNvGrpSpPr/>
          <p:nvPr/>
        </p:nvGrpSpPr>
        <p:grpSpPr>
          <a:xfrm>
            <a:off x="10104526" y="3173798"/>
            <a:ext cx="2243496" cy="3666140"/>
            <a:chOff x="10125791" y="3176838"/>
            <a:chExt cx="2243496" cy="3666140"/>
          </a:xfrm>
        </p:grpSpPr>
        <p:grpSp>
          <p:nvGrpSpPr>
            <p:cNvPr id="221" name="Graphic 495">
              <a:extLst>
                <a:ext uri="{FF2B5EF4-FFF2-40B4-BE49-F238E27FC236}">
                  <a16:creationId xmlns:a16="http://schemas.microsoft.com/office/drawing/2014/main" id="{9B2946AF-B8CE-426A-9B40-12F5EE44FB9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3391533D-D8E0-45C9-9885-E0EBE533D1E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D7E0AA51-35A9-40C0-9CAA-DF46464C0A3A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2FB36D8F-EDA8-4B3A-AAA3-1B851A611B3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A64254A-8BD6-4D43-BBCC-B7AAE2B4928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DDDE971-6C9D-43CB-99FC-88595522D081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2964D0D-7956-4F95-9736-202B8CAB40FB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329CA88-EAD9-4DBB-A7A9-D400AF11A2F3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0C0280-127B-4D0F-A34D-D4C0678CC480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A500ABE-DD5B-4A1D-97F6-263C87EE2C0F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0A537F3D-41F4-4EE3-9707-3BBB30219BAF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9ADE471-A593-41E3-9DF1-449522A0171C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5C70CEC6-0808-4619-B246-F76D554242A6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BD330D5-CDFE-40DA-A083-117C4E12C0A6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EAA86DDB-B60A-47DE-AC6F-521BEB84B4AB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433A7AC-57F4-4626-B57C-7B614F6E8AE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288B8FF-677D-48EA-A027-AA3A29B8F8A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7049773-97EF-44B3-A9BF-707E5000E4C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F11C79D3-AFBE-480A-BFB6-90AC4D9C13EE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4D7C817-C9B3-42F9-8277-2FA29CC3A586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B60F5360-21D1-4E77-900A-5B44656C2DF4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E43B5B28-2587-4AD4-AE5D-B6DC550D7C3D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9155F21-F960-4B2E-A886-B382E9DCA015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FB01B3-DF7B-42A3-9765-5B613747F705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5477D4C-7D44-4F90-B735-7696E7FCA88D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3F6B219-68D4-4444-AA78-1743D360C928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35E709-DC93-4445-89EC-4F36DE7F3BC9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A8DD828-E345-491E-B8F2-3891E266AA18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8B262E4-43A1-46C3-8F4E-ADD524ED10B6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0455256-1C83-4435-B66E-54ADDDAE5F8D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CE22C5A-BBE2-4C24-91F6-AC99F6725872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102F6BFC-80A5-442A-B530-B7A3C2A5C0B1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CE18767-3D6B-4DF6-9093-35882AA3582E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400056C-3C8E-4E8D-A661-02B7BC35AD14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1C70346-5567-46AF-BC05-FC1D585D1B41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B29405A-ECB3-412C-906D-D3919FFACA4A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ABCA49FB-9A78-413A-864E-BD544DF77D1A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4F40449-2652-491F-98BC-834550301E8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8D7915-626B-4C3C-9361-0BE71E8B231C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C107150-CDD4-4747-A22F-E26763591CE1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667432F3-A2F0-4C46-96F1-FED3342EBA99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24282FB-F28C-44BF-93F5-201F581E6ABB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35E9A38-3440-48E0-8E3B-7955B4EEF82D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F0E29BB5-1F74-4867-BF29-0EDC17339BD0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0B8466E-4D7C-49A0-B8BB-6B9418496BE4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71EBE3E9-AB41-4693-A8A7-F12F362A2EC5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074B323-062F-421B-90DC-08B2A3E2069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DD28A96-5FA4-4009-8464-25B3FC77B3FE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8D70043-C466-4E41-BBB0-D121A43E216A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E948519-BA21-4F80-BC84-ED8E8F1AE380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0600BD9-E5E2-4FB0-A666-90161B3A5933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574B19F-1A10-4A52-9AC1-A7D42BCE2D69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16680D-7FE2-49A5-902B-63948042CEE5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3F6F361-B798-408D-83E8-7418D774A4E2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ED1B7BD-D4E8-4D7D-9BED-B5CD86E5BAA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787AF10-6BDD-4897-9C33-33706F9B508B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8826CAC-2AB4-4B5A-887B-A32F5F095144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3D26063-9C49-4EFA-8590-3751C20D1FB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22" name="Graphic 495">
              <a:extLst>
                <a:ext uri="{FF2B5EF4-FFF2-40B4-BE49-F238E27FC236}">
                  <a16:creationId xmlns:a16="http://schemas.microsoft.com/office/drawing/2014/main" id="{63CF1B26-2AC2-45EB-9A0C-1B1FA840E715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223" name="Graphic 495">
                <a:extLst>
                  <a:ext uri="{FF2B5EF4-FFF2-40B4-BE49-F238E27FC236}">
                    <a16:creationId xmlns:a16="http://schemas.microsoft.com/office/drawing/2014/main" id="{84395DD6-B52B-41B8-B1E9-B35C3F8A857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2DD3EBCE-58FF-4855-9CD0-04E78643CAF0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EF1E6218-8D26-42E8-A894-31629FDFF906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8786559-43B8-4440-ACBE-8FBDAC34204C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8C46B013-1F29-404B-9DF4-571F08EFC64B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3279CA16-79EF-4865-84F9-35D8EEB2916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AAAD21D8-033D-4D83-A944-AA87E902CD04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5CCD9C20-3B77-4AC7-B107-2F7DE77C4D6A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4C25109-C654-4016-9C09-0A24A360056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495">
                <a:extLst>
                  <a:ext uri="{FF2B5EF4-FFF2-40B4-BE49-F238E27FC236}">
                    <a16:creationId xmlns:a16="http://schemas.microsoft.com/office/drawing/2014/main" id="{4615E3B9-E624-422D-B654-D910FE300FC4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B4FDA999-16EF-421C-BAC7-C8563AC1162B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4C91E159-DCF3-464A-A1E6-A193465A1F29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7F4201E3-BCE0-4659-B0BB-5DD2CDDB216B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EC1BA21D-0347-4259-94EF-8B9EE018860C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6582D2A6-15B6-43FC-84A0-8BD6E966CC3B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AD729EDD-3250-4CD1-891E-D73D7357101E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457C526C-CA41-4772-870F-13CBA317BABC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EE324FF6-E930-4154-947C-A329AAA6BC3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495">
                <a:extLst>
                  <a:ext uri="{FF2B5EF4-FFF2-40B4-BE49-F238E27FC236}">
                    <a16:creationId xmlns:a16="http://schemas.microsoft.com/office/drawing/2014/main" id="{806CDADD-3AAE-4EDE-B59E-CC1C7F26F13B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31904CF-46E8-49FE-A45A-4CE4EBA7D4BD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8BBE937B-0917-4C6D-83B6-A15AF4671CD0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AF6FD68-5114-4C61-AA16-3225DD9F77AA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886A059-69A1-49AB-AE83-CA7FE82E2D8B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9B768C3-E58B-4D51-ACE0-EF710F9180D1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6C8D59-7E19-4301-924E-DAB2E2015885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040634A-69DB-4D03-9D3B-8EB6708491CD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646E388-B7ED-4406-B31C-256E888DFC27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6A4B79D-0405-431B-9733-E31AF7A97E8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A55AC7B-1FFB-4951-8734-E45CB3C0642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3E533CD-DA67-4286-951E-EE50968673C4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982EFCF-5B65-4D59-BA26-E325082CF4C1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883A439-CCEE-427C-9E86-76D56E18D869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945594F-9095-47A9-B427-6DA0ACEB1092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0780BAE-4519-40D0-A886-9ACD8AE0660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14793BE-0A52-46A5-930D-6095574EA6D4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7A280EC-3EB0-4EBD-BAB1-0EEEFB97B3A6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CF2CCB-CB4F-42C7-A0D8-498D516ED038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381A7DF-6607-4A15-9C6A-656CD3570A85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EDB993F-7EF4-4C05-A8D5-3CCEFAFEAE3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27F5F0C-69D0-40B0-8954-D094447899E8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DB3E7D7-0E0F-45E5-8E33-3317BBA42631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A8B619C-43F0-48D2-BC5E-ED50A07D88E5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CF085CA-F9C9-43C1-B02A-78465EFD59C0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06161DF-A9A4-4A17-95FB-74F925D1A018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FBAE10F-BE9C-46A6-8249-01DDCD484F43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50" name="Graphic 495">
                <a:extLst>
                  <a:ext uri="{FF2B5EF4-FFF2-40B4-BE49-F238E27FC236}">
                    <a16:creationId xmlns:a16="http://schemas.microsoft.com/office/drawing/2014/main" id="{87A83122-BF94-44EF-9F5E-882E65FC59CE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EBAF7BCE-E50C-4F28-80EB-E6D61065B1D8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085F8985-2ACB-4357-99B7-2646871423C5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B41DE130-F7C9-4119-A721-5EC4D68A10B2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DB1EB29-7EC2-4759-9D2A-363EBAECF191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DCB30F7-6A0E-477C-ADA2-EE84198FF0B4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46A72096-B8A0-4A58-8379-BA75C8DB56FD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57" name="Graphic 495">
                  <a:extLst>
                    <a:ext uri="{FF2B5EF4-FFF2-40B4-BE49-F238E27FC236}">
                      <a16:creationId xmlns:a16="http://schemas.microsoft.com/office/drawing/2014/main" id="{B52EBA65-2D96-42DF-91B2-57A90C038B22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64" name="Graphic 495">
                    <a:extLst>
                      <a:ext uri="{FF2B5EF4-FFF2-40B4-BE49-F238E27FC236}">
                        <a16:creationId xmlns:a16="http://schemas.microsoft.com/office/drawing/2014/main" id="{56D97DBB-AC1E-4AD4-8E61-466A82A91A4C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45A6BF1D-F6C3-4892-9899-5269464C5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BE25FE1E-1B83-45DF-88B9-BEC5C958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53D8F84E-AF7F-46DF-BC9D-2D32C4280241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8FE0ABD8-341B-41CC-B4E5-76A76314133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B63A81E8-6499-46DA-A6A2-0F8390977ABA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21079C0C-E9FA-467D-B1BA-C28466AED2B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93BC12AA-D4A6-4BCD-8BDD-5780C1AF22E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327503A-4D70-4754-9995-BDCA9C5417FF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498572A-E6F0-4A2D-AF73-062A538A78F5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E00CA0E9-73CC-46DB-B4E7-83A14E281997}"/>
              </a:ext>
            </a:extLst>
          </p:cNvPr>
          <p:cNvSpPr txBox="1"/>
          <p:nvPr/>
        </p:nvSpPr>
        <p:spPr>
          <a:xfrm>
            <a:off x="301241" y="172882"/>
            <a:ext cx="7514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TẠM </a:t>
            </a: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HẸN GẶP LẠI</a:t>
            </a:r>
            <a:endParaRPr kumimoji="0" lang="th-TH" sz="20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64" name="Graphic 812">
            <a:extLst>
              <a:ext uri="{FF2B5EF4-FFF2-40B4-BE49-F238E27FC236}">
                <a16:creationId xmlns:a16="http://schemas.microsoft.com/office/drawing/2014/main" id="{A13E28AC-9FE5-4E0A-981C-0D4C1ECEEA15}"/>
              </a:ext>
            </a:extLst>
          </p:cNvPr>
          <p:cNvGrpSpPr/>
          <p:nvPr/>
        </p:nvGrpSpPr>
        <p:grpSpPr>
          <a:xfrm rot="3394036" flipH="1">
            <a:off x="-1156879" y="3852061"/>
            <a:ext cx="2191205" cy="2166552"/>
            <a:chOff x="5548385" y="2824136"/>
            <a:chExt cx="1098220" cy="1206352"/>
          </a:xfrm>
        </p:grpSpPr>
        <p:grpSp>
          <p:nvGrpSpPr>
            <p:cNvPr id="365" name="Graphic 812">
              <a:extLst>
                <a:ext uri="{FF2B5EF4-FFF2-40B4-BE49-F238E27FC236}">
                  <a16:creationId xmlns:a16="http://schemas.microsoft.com/office/drawing/2014/main" id="{10729D0A-A646-4C6A-83BA-A314AA6C1F59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C0308E3-5170-4269-8099-F2B2565CB111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90CC1FE-D327-4941-A92D-2D8622EA6E9B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86A334-B731-4B90-98E0-8801F9A53B82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1314C6C-CC26-4A13-939B-27C31DCCE5DA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86" name="Graphic 812">
                <a:extLst>
                  <a:ext uri="{FF2B5EF4-FFF2-40B4-BE49-F238E27FC236}">
                    <a16:creationId xmlns:a16="http://schemas.microsoft.com/office/drawing/2014/main" id="{0967CE09-C4ED-4163-A983-CA8086F84A6A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F91DFE5A-026E-4F0D-8A32-E747BC4E0061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BC68DCAE-16F4-4E86-AF13-76EE2FA4E98A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8CE9D84D-AF3D-4B98-A2B3-F1A4D7C56582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66" name="Graphic 812">
              <a:extLst>
                <a:ext uri="{FF2B5EF4-FFF2-40B4-BE49-F238E27FC236}">
                  <a16:creationId xmlns:a16="http://schemas.microsoft.com/office/drawing/2014/main" id="{CB75A07B-80F6-498A-A164-98C76278E105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0ABC34D-65E5-496A-8377-25E4ADA05F03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68" name="Graphic 812">
                <a:extLst>
                  <a:ext uri="{FF2B5EF4-FFF2-40B4-BE49-F238E27FC236}">
                    <a16:creationId xmlns:a16="http://schemas.microsoft.com/office/drawing/2014/main" id="{538C33B1-C254-491D-8198-94850BC0A5EC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A1AF53B2-402A-41D9-B20F-C9A93D4E25CB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233AA861-777C-4950-9C2D-AAB288356B13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E8B97BDA-3096-4FF4-965E-6DBA928CC09D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571C7288-D801-4B39-B2A7-C09E4B9ACA0C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9A7BF0C2-B15B-4711-B2B8-4A513C2B84E3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44D495D3-A3CD-4D87-8EE6-C02A3132A49F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A42DAEDA-7C02-4C76-8399-46B2B325A322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4BFB3637-2022-4698-9A27-41CBE0A5D4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86CA4016-0A62-4D03-A064-68CC47E4297D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F1FA2DC2-4A76-4CFD-A966-D2CB795DB8A2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FF0DB6FA-E0C3-4197-8DE1-EF6CF441C871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3408596E-6721-4740-9A2A-565165374571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07656ACF-586C-4A86-AA8B-BCAD48707344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90" name="Group 4">
            <a:extLst>
              <a:ext uri="{FF2B5EF4-FFF2-40B4-BE49-F238E27FC236}">
                <a16:creationId xmlns:a16="http://schemas.microsoft.com/office/drawing/2014/main" id="{D09D29A8-E37D-466A-BA32-8ADE25E2F640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7120049" y="5732454"/>
            <a:ext cx="682897" cy="1412660"/>
            <a:chOff x="-24" y="1472"/>
            <a:chExt cx="612" cy="1266"/>
          </a:xfrm>
        </p:grpSpPr>
        <p:sp>
          <p:nvSpPr>
            <p:cNvPr id="391" name="AutoShape 3">
              <a:extLst>
                <a:ext uri="{FF2B5EF4-FFF2-40B4-BE49-F238E27FC236}">
                  <a16:creationId xmlns:a16="http://schemas.microsoft.com/office/drawing/2014/main" id="{91A788FC-A784-4ED8-9E24-158219D6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 5">
              <a:extLst>
                <a:ext uri="{FF2B5EF4-FFF2-40B4-BE49-F238E27FC236}">
                  <a16:creationId xmlns:a16="http://schemas.microsoft.com/office/drawing/2014/main" id="{B2B9FB8B-C8EC-43EF-95A0-3753C3F6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3" name="Freeform 6">
              <a:extLst>
                <a:ext uri="{FF2B5EF4-FFF2-40B4-BE49-F238E27FC236}">
                  <a16:creationId xmlns:a16="http://schemas.microsoft.com/office/drawing/2014/main" id="{B8C15FDF-8C6A-40DE-A82B-57129FFBB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4" name="Freeform 7">
              <a:extLst>
                <a:ext uri="{FF2B5EF4-FFF2-40B4-BE49-F238E27FC236}">
                  <a16:creationId xmlns:a16="http://schemas.microsoft.com/office/drawing/2014/main" id="{332FC4F8-E003-4605-B248-5B608B87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5" name="Freeform 8">
              <a:extLst>
                <a:ext uri="{FF2B5EF4-FFF2-40B4-BE49-F238E27FC236}">
                  <a16:creationId xmlns:a16="http://schemas.microsoft.com/office/drawing/2014/main" id="{2AB17C06-4482-4C8D-969B-77DC97A1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6" name="Freeform 9">
              <a:extLst>
                <a:ext uri="{FF2B5EF4-FFF2-40B4-BE49-F238E27FC236}">
                  <a16:creationId xmlns:a16="http://schemas.microsoft.com/office/drawing/2014/main" id="{C8D699B7-3839-4647-B3D1-1930AC3F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7" name="Freeform 10">
              <a:extLst>
                <a:ext uri="{FF2B5EF4-FFF2-40B4-BE49-F238E27FC236}">
                  <a16:creationId xmlns:a16="http://schemas.microsoft.com/office/drawing/2014/main" id="{D5AC22D9-67AF-499C-839A-22003E19B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8" name="Freeform 11">
              <a:extLst>
                <a:ext uri="{FF2B5EF4-FFF2-40B4-BE49-F238E27FC236}">
                  <a16:creationId xmlns:a16="http://schemas.microsoft.com/office/drawing/2014/main" id="{F0089FD2-C5BC-4495-804E-0DE4E032C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 12">
              <a:extLst>
                <a:ext uri="{FF2B5EF4-FFF2-40B4-BE49-F238E27FC236}">
                  <a16:creationId xmlns:a16="http://schemas.microsoft.com/office/drawing/2014/main" id="{1C9FE623-DB65-40DE-B09C-290324F1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 13">
              <a:extLst>
                <a:ext uri="{FF2B5EF4-FFF2-40B4-BE49-F238E27FC236}">
                  <a16:creationId xmlns:a16="http://schemas.microsoft.com/office/drawing/2014/main" id="{15C22619-1E36-45F7-9B70-EF421BF1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5" name="Graphic 837">
            <a:extLst>
              <a:ext uri="{FF2B5EF4-FFF2-40B4-BE49-F238E27FC236}">
                <a16:creationId xmlns:a16="http://schemas.microsoft.com/office/drawing/2014/main" id="{BB08FC97-DCD2-4AA1-9AA4-1B3E2EC153F6}"/>
              </a:ext>
            </a:extLst>
          </p:cNvPr>
          <p:cNvGrpSpPr/>
          <p:nvPr/>
        </p:nvGrpSpPr>
        <p:grpSpPr>
          <a:xfrm>
            <a:off x="8981501" y="2034361"/>
            <a:ext cx="969490" cy="1048470"/>
            <a:chOff x="5681545" y="3195637"/>
            <a:chExt cx="2191520" cy="2054559"/>
          </a:xfrm>
        </p:grpSpPr>
        <p:grpSp>
          <p:nvGrpSpPr>
            <p:cNvPr id="406" name="Graphic 837">
              <a:extLst>
                <a:ext uri="{FF2B5EF4-FFF2-40B4-BE49-F238E27FC236}">
                  <a16:creationId xmlns:a16="http://schemas.microsoft.com/office/drawing/2014/main" id="{2323A698-4F70-4E1E-B756-199E29D1E0BD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D95AA756-36CB-41F3-BCBA-54E242761DB1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5BDE6C84-0CFA-47DF-8B75-40E38A20337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07" name="Graphic 837">
              <a:extLst>
                <a:ext uri="{FF2B5EF4-FFF2-40B4-BE49-F238E27FC236}">
                  <a16:creationId xmlns:a16="http://schemas.microsoft.com/office/drawing/2014/main" id="{B3BE75C2-9EE6-47CE-845B-C3DCD4780F97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3E5B88B4-B8CD-4DBF-BAC5-AC33CC44BB51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FD52EC4-F790-4489-9BB6-FF23BA7839A8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2" name="Graphic 47">
            <a:extLst>
              <a:ext uri="{FF2B5EF4-FFF2-40B4-BE49-F238E27FC236}">
                <a16:creationId xmlns:a16="http://schemas.microsoft.com/office/drawing/2014/main" id="{545EBC52-F285-4CEC-8EDE-BB44FE0AA9DC}"/>
              </a:ext>
            </a:extLst>
          </p:cNvPr>
          <p:cNvGrpSpPr/>
          <p:nvPr/>
        </p:nvGrpSpPr>
        <p:grpSpPr>
          <a:xfrm rot="5400000">
            <a:off x="1020211" y="5939146"/>
            <a:ext cx="656054" cy="590177"/>
            <a:chOff x="6019800" y="3362325"/>
            <a:chExt cx="150832" cy="134189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3CDE6E3-117E-4BDA-A2A4-8399E3FA5521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8B7B649-2C54-4A0B-A6A0-058CC536F751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0D0EB4B-50BE-4B45-B66B-EBBD3363A970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C2C7C10-2B3B-49F2-988D-3A83448E7FC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4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012635" y="4694168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569636" y="438585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4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033699" y="1444957"/>
            <a:ext cx="384894" cy="34330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680122" y="6110938"/>
            <a:ext cx="353577" cy="315371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9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324447" y="1500657"/>
            <a:ext cx="12897395" cy="713231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1842103" y="1629794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EDB863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KHỞI ĐỘNG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EDB863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807718" y="-1314362"/>
            <a:ext cx="545271" cy="4481594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5217000" y="6260997"/>
            <a:ext cx="2483129" cy="95008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9211" name="Graphic 19209">
            <a:extLst>
              <a:ext uri="{FF2B5EF4-FFF2-40B4-BE49-F238E27FC236}">
                <a16:creationId xmlns:a16="http://schemas.microsoft.com/office/drawing/2014/main" id="{3994023D-35DD-47DD-A374-668B765813EC}"/>
              </a:ext>
            </a:extLst>
          </p:cNvPr>
          <p:cNvGrpSpPr/>
          <p:nvPr/>
        </p:nvGrpSpPr>
        <p:grpSpPr>
          <a:xfrm>
            <a:off x="4594194" y="2920980"/>
            <a:ext cx="2988115" cy="3927889"/>
            <a:chOff x="5438757" y="2547937"/>
            <a:chExt cx="1312574" cy="1765412"/>
          </a:xfrm>
        </p:grpSpPr>
        <p:grpSp>
          <p:nvGrpSpPr>
            <p:cNvPr id="19212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19213" name="Freeform: Shape 19212">
                <a:extLst>
                  <a:ext uri="{FF2B5EF4-FFF2-40B4-BE49-F238E27FC236}">
                    <a16:creationId xmlns:a16="http://schemas.microsoft.com/office/drawing/2014/main" id="{57052EA9-3D2D-4BDC-87FE-5F35A1F359AE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4" name="Freeform: Shape 19213">
                <a:extLst>
                  <a:ext uri="{FF2B5EF4-FFF2-40B4-BE49-F238E27FC236}">
                    <a16:creationId xmlns:a16="http://schemas.microsoft.com/office/drawing/2014/main" id="{0209F51B-0CB6-49BC-AE45-8CF8F900EF5E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5" name="Freeform: Shape 19214">
                <a:extLst>
                  <a:ext uri="{FF2B5EF4-FFF2-40B4-BE49-F238E27FC236}">
                    <a16:creationId xmlns:a16="http://schemas.microsoft.com/office/drawing/2014/main" id="{7BAE9FBA-1B96-441E-A086-5D39D55AF7CC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6" name="Freeform: Shape 19215">
                <a:extLst>
                  <a:ext uri="{FF2B5EF4-FFF2-40B4-BE49-F238E27FC236}">
                    <a16:creationId xmlns:a16="http://schemas.microsoft.com/office/drawing/2014/main" id="{E4FB18B4-2B6B-471F-82DE-4027873CAAFD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7" name="Freeform: Shape 19216">
                <a:extLst>
                  <a:ext uri="{FF2B5EF4-FFF2-40B4-BE49-F238E27FC236}">
                    <a16:creationId xmlns:a16="http://schemas.microsoft.com/office/drawing/2014/main" id="{1389E754-3112-4EC8-925D-E558C951DF50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8" name="Freeform: Shape 19217">
                <a:extLst>
                  <a:ext uri="{FF2B5EF4-FFF2-40B4-BE49-F238E27FC236}">
                    <a16:creationId xmlns:a16="http://schemas.microsoft.com/office/drawing/2014/main" id="{BC89A548-7154-4667-A96B-E348BFDB32FD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9" name="Freeform: Shape 19218">
                <a:extLst>
                  <a:ext uri="{FF2B5EF4-FFF2-40B4-BE49-F238E27FC236}">
                    <a16:creationId xmlns:a16="http://schemas.microsoft.com/office/drawing/2014/main" id="{CC7A1678-BD5E-443B-8002-E62A1F03A8A2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0" name="Freeform: Shape 19219">
                <a:extLst>
                  <a:ext uri="{FF2B5EF4-FFF2-40B4-BE49-F238E27FC236}">
                    <a16:creationId xmlns:a16="http://schemas.microsoft.com/office/drawing/2014/main" id="{11566100-2003-4B04-9BB4-5BA69D144EEF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1" name="Freeform: Shape 19220">
                <a:extLst>
                  <a:ext uri="{FF2B5EF4-FFF2-40B4-BE49-F238E27FC236}">
                    <a16:creationId xmlns:a16="http://schemas.microsoft.com/office/drawing/2014/main" id="{71F5E3D8-A5E8-4513-BC64-C3A4E9128326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2" name="Freeform: Shape 19221">
                <a:extLst>
                  <a:ext uri="{FF2B5EF4-FFF2-40B4-BE49-F238E27FC236}">
                    <a16:creationId xmlns:a16="http://schemas.microsoft.com/office/drawing/2014/main" id="{7B098DEC-A748-42A9-956B-6BD67E7B4D24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3" name="Freeform: Shape 19222">
                <a:extLst>
                  <a:ext uri="{FF2B5EF4-FFF2-40B4-BE49-F238E27FC236}">
                    <a16:creationId xmlns:a16="http://schemas.microsoft.com/office/drawing/2014/main" id="{64C990FC-6A85-4CFF-9F35-769089A01ED8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4" name="Freeform: Shape 19223">
                <a:extLst>
                  <a:ext uri="{FF2B5EF4-FFF2-40B4-BE49-F238E27FC236}">
                    <a16:creationId xmlns:a16="http://schemas.microsoft.com/office/drawing/2014/main" id="{4507768E-B69B-46D7-857A-F0D7A0204CE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5" name="Freeform: Shape 19224">
                <a:extLst>
                  <a:ext uri="{FF2B5EF4-FFF2-40B4-BE49-F238E27FC236}">
                    <a16:creationId xmlns:a16="http://schemas.microsoft.com/office/drawing/2014/main" id="{81F2F172-580A-4FA0-873C-644D461E8068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6" name="Freeform: Shape 19225">
                <a:extLst>
                  <a:ext uri="{FF2B5EF4-FFF2-40B4-BE49-F238E27FC236}">
                    <a16:creationId xmlns:a16="http://schemas.microsoft.com/office/drawing/2014/main" id="{87DF268E-2E91-4665-B2AA-09514A0EB208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7" name="Freeform: Shape 19226">
                <a:extLst>
                  <a:ext uri="{FF2B5EF4-FFF2-40B4-BE49-F238E27FC236}">
                    <a16:creationId xmlns:a16="http://schemas.microsoft.com/office/drawing/2014/main" id="{B9CD4400-E651-4E56-B092-EA4C8F89C1B9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8" name="Freeform: Shape 19227">
                <a:extLst>
                  <a:ext uri="{FF2B5EF4-FFF2-40B4-BE49-F238E27FC236}">
                    <a16:creationId xmlns:a16="http://schemas.microsoft.com/office/drawing/2014/main" id="{F3CAFD5F-8F54-442C-A655-3E22C25BA5CD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9" name="Freeform: Shape 19228">
                <a:extLst>
                  <a:ext uri="{FF2B5EF4-FFF2-40B4-BE49-F238E27FC236}">
                    <a16:creationId xmlns:a16="http://schemas.microsoft.com/office/drawing/2014/main" id="{ACA21BFE-9234-4A60-9A4A-6DE0FFB1670A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0" name="Freeform: Shape 19229">
                <a:extLst>
                  <a:ext uri="{FF2B5EF4-FFF2-40B4-BE49-F238E27FC236}">
                    <a16:creationId xmlns:a16="http://schemas.microsoft.com/office/drawing/2014/main" id="{BCE8511B-2191-47DF-A098-AFBBB7808C86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1" name="Freeform: Shape 19230">
                <a:extLst>
                  <a:ext uri="{FF2B5EF4-FFF2-40B4-BE49-F238E27FC236}">
                    <a16:creationId xmlns:a16="http://schemas.microsoft.com/office/drawing/2014/main" id="{EBE7B630-EDFD-4719-8877-D8BEB51F3492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2" name="Freeform: Shape 19231">
                <a:extLst>
                  <a:ext uri="{FF2B5EF4-FFF2-40B4-BE49-F238E27FC236}">
                    <a16:creationId xmlns:a16="http://schemas.microsoft.com/office/drawing/2014/main" id="{B9280122-7485-4382-B14B-9102B204139C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3" name="Freeform: Shape 19232">
                <a:extLst>
                  <a:ext uri="{FF2B5EF4-FFF2-40B4-BE49-F238E27FC236}">
                    <a16:creationId xmlns:a16="http://schemas.microsoft.com/office/drawing/2014/main" id="{1D55B848-8829-48CF-B103-17A209224B76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4" name="Freeform: Shape 19233">
                <a:extLst>
                  <a:ext uri="{FF2B5EF4-FFF2-40B4-BE49-F238E27FC236}">
                    <a16:creationId xmlns:a16="http://schemas.microsoft.com/office/drawing/2014/main" id="{FC4F5E54-2D29-4775-B4B7-DC437269C286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5" name="Freeform: Shape 19234">
                <a:extLst>
                  <a:ext uri="{FF2B5EF4-FFF2-40B4-BE49-F238E27FC236}">
                    <a16:creationId xmlns:a16="http://schemas.microsoft.com/office/drawing/2014/main" id="{60470710-0073-43E9-943D-71D91CA21BB5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6" name="Freeform: Shape 19235">
                <a:extLst>
                  <a:ext uri="{FF2B5EF4-FFF2-40B4-BE49-F238E27FC236}">
                    <a16:creationId xmlns:a16="http://schemas.microsoft.com/office/drawing/2014/main" id="{F542A4F1-EC4D-4568-B575-5A39B927432F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7" name="Freeform: Shape 19236">
                <a:extLst>
                  <a:ext uri="{FF2B5EF4-FFF2-40B4-BE49-F238E27FC236}">
                    <a16:creationId xmlns:a16="http://schemas.microsoft.com/office/drawing/2014/main" id="{680C5635-1586-4F44-B705-9A34CE01A3CD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8" name="Freeform: Shape 19237">
                <a:extLst>
                  <a:ext uri="{FF2B5EF4-FFF2-40B4-BE49-F238E27FC236}">
                    <a16:creationId xmlns:a16="http://schemas.microsoft.com/office/drawing/2014/main" id="{FCDD4895-EBDD-4760-9E88-FC5DA6183569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9" name="Freeform: Shape 19238">
                <a:extLst>
                  <a:ext uri="{FF2B5EF4-FFF2-40B4-BE49-F238E27FC236}">
                    <a16:creationId xmlns:a16="http://schemas.microsoft.com/office/drawing/2014/main" id="{5DEF6661-34BB-4B1F-BD2F-875F58E8706B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0" name="Freeform: Shape 19239">
                <a:extLst>
                  <a:ext uri="{FF2B5EF4-FFF2-40B4-BE49-F238E27FC236}">
                    <a16:creationId xmlns:a16="http://schemas.microsoft.com/office/drawing/2014/main" id="{1990375B-689D-495B-BB95-21F77298B640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1" name="Freeform: Shape 19240">
                <a:extLst>
                  <a:ext uri="{FF2B5EF4-FFF2-40B4-BE49-F238E27FC236}">
                    <a16:creationId xmlns:a16="http://schemas.microsoft.com/office/drawing/2014/main" id="{EF83FB60-24C4-41C7-A65F-381A7323DC90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2" name="Freeform: Shape 19241">
                <a:extLst>
                  <a:ext uri="{FF2B5EF4-FFF2-40B4-BE49-F238E27FC236}">
                    <a16:creationId xmlns:a16="http://schemas.microsoft.com/office/drawing/2014/main" id="{E7E5801D-85CA-4ED8-9851-304A6DAD2372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3" name="Freeform: Shape 19242">
                <a:extLst>
                  <a:ext uri="{FF2B5EF4-FFF2-40B4-BE49-F238E27FC236}">
                    <a16:creationId xmlns:a16="http://schemas.microsoft.com/office/drawing/2014/main" id="{0081A372-F49F-4CF3-A737-B2A7C808D150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4" name="Freeform: Shape 19243">
                <a:extLst>
                  <a:ext uri="{FF2B5EF4-FFF2-40B4-BE49-F238E27FC236}">
                    <a16:creationId xmlns:a16="http://schemas.microsoft.com/office/drawing/2014/main" id="{944751AB-6793-4E37-BF5D-52A742C0299E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5" name="Freeform: Shape 19244">
                <a:extLst>
                  <a:ext uri="{FF2B5EF4-FFF2-40B4-BE49-F238E27FC236}">
                    <a16:creationId xmlns:a16="http://schemas.microsoft.com/office/drawing/2014/main" id="{79436A9D-A25B-44D2-BC3F-A501B0218EB0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6" name="Freeform: Shape 19245">
                <a:extLst>
                  <a:ext uri="{FF2B5EF4-FFF2-40B4-BE49-F238E27FC236}">
                    <a16:creationId xmlns:a16="http://schemas.microsoft.com/office/drawing/2014/main" id="{AC968CB1-1148-4443-8A70-05204B2D083E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7" name="Freeform: Shape 19246">
                <a:extLst>
                  <a:ext uri="{FF2B5EF4-FFF2-40B4-BE49-F238E27FC236}">
                    <a16:creationId xmlns:a16="http://schemas.microsoft.com/office/drawing/2014/main" id="{5339161F-0901-47BE-AB7F-40CE11C56750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8" name="Freeform: Shape 19247">
                <a:extLst>
                  <a:ext uri="{FF2B5EF4-FFF2-40B4-BE49-F238E27FC236}">
                    <a16:creationId xmlns:a16="http://schemas.microsoft.com/office/drawing/2014/main" id="{EB98F0E2-EA14-433B-B7E2-CEF079A3B55A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9" name="Freeform: Shape 19248">
                <a:extLst>
                  <a:ext uri="{FF2B5EF4-FFF2-40B4-BE49-F238E27FC236}">
                    <a16:creationId xmlns:a16="http://schemas.microsoft.com/office/drawing/2014/main" id="{B51470B4-D2C7-486C-847B-D7A3BC476956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0" name="Freeform: Shape 19249">
                <a:extLst>
                  <a:ext uri="{FF2B5EF4-FFF2-40B4-BE49-F238E27FC236}">
                    <a16:creationId xmlns:a16="http://schemas.microsoft.com/office/drawing/2014/main" id="{66F26BDC-F833-4ED5-97C9-5258230E488E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1" name="Freeform: Shape 19250">
                <a:extLst>
                  <a:ext uri="{FF2B5EF4-FFF2-40B4-BE49-F238E27FC236}">
                    <a16:creationId xmlns:a16="http://schemas.microsoft.com/office/drawing/2014/main" id="{F611804C-1779-42DC-BD42-9A73548AE243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2" name="Freeform: Shape 19251">
                <a:extLst>
                  <a:ext uri="{FF2B5EF4-FFF2-40B4-BE49-F238E27FC236}">
                    <a16:creationId xmlns:a16="http://schemas.microsoft.com/office/drawing/2014/main" id="{C31C6309-69A0-476F-A180-69D75C09A492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3" name="Freeform: Shape 19252">
                <a:extLst>
                  <a:ext uri="{FF2B5EF4-FFF2-40B4-BE49-F238E27FC236}">
                    <a16:creationId xmlns:a16="http://schemas.microsoft.com/office/drawing/2014/main" id="{3ABFD534-A5B5-4C4C-A288-DD37B989B814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4" name="Freeform: Shape 19253">
                <a:extLst>
                  <a:ext uri="{FF2B5EF4-FFF2-40B4-BE49-F238E27FC236}">
                    <a16:creationId xmlns:a16="http://schemas.microsoft.com/office/drawing/2014/main" id="{F03095D9-92ED-4B67-93CE-C22B78E8A26E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5" name="Freeform: Shape 19254">
                <a:extLst>
                  <a:ext uri="{FF2B5EF4-FFF2-40B4-BE49-F238E27FC236}">
                    <a16:creationId xmlns:a16="http://schemas.microsoft.com/office/drawing/2014/main" id="{8E0333D4-43D5-4894-A85D-014D4F2FC854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6" name="Freeform: Shape 19255">
                <a:extLst>
                  <a:ext uri="{FF2B5EF4-FFF2-40B4-BE49-F238E27FC236}">
                    <a16:creationId xmlns:a16="http://schemas.microsoft.com/office/drawing/2014/main" id="{BDCAA841-97E7-41ED-9FD5-3DA762111A90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7" name="Freeform: Shape 19256">
                <a:extLst>
                  <a:ext uri="{FF2B5EF4-FFF2-40B4-BE49-F238E27FC236}">
                    <a16:creationId xmlns:a16="http://schemas.microsoft.com/office/drawing/2014/main" id="{DD50B683-7722-4EB5-87D2-1FC848DA573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8" name="Freeform: Shape 19257">
                <a:extLst>
                  <a:ext uri="{FF2B5EF4-FFF2-40B4-BE49-F238E27FC236}">
                    <a16:creationId xmlns:a16="http://schemas.microsoft.com/office/drawing/2014/main" id="{C4791F8B-1EC3-4D9B-952F-FE1A64E12451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9" name="Freeform: Shape 19258">
                <a:extLst>
                  <a:ext uri="{FF2B5EF4-FFF2-40B4-BE49-F238E27FC236}">
                    <a16:creationId xmlns:a16="http://schemas.microsoft.com/office/drawing/2014/main" id="{645F6DA3-7BFE-428E-8FBE-96FB13CF9207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0" name="Freeform: Shape 19259">
                <a:extLst>
                  <a:ext uri="{FF2B5EF4-FFF2-40B4-BE49-F238E27FC236}">
                    <a16:creationId xmlns:a16="http://schemas.microsoft.com/office/drawing/2014/main" id="{6A4E3109-BEE0-4328-BABC-4F2A2AAB9E9F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1" name="Freeform: Shape 19260">
                <a:extLst>
                  <a:ext uri="{FF2B5EF4-FFF2-40B4-BE49-F238E27FC236}">
                    <a16:creationId xmlns:a16="http://schemas.microsoft.com/office/drawing/2014/main" id="{D09A6568-EDCF-4C79-81B6-A5B766636F5F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2" name="Freeform: Shape 19261">
                <a:extLst>
                  <a:ext uri="{FF2B5EF4-FFF2-40B4-BE49-F238E27FC236}">
                    <a16:creationId xmlns:a16="http://schemas.microsoft.com/office/drawing/2014/main" id="{A576343D-F69C-441D-982E-F85AAD27FA06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3" name="Freeform: Shape 19262">
                <a:extLst>
                  <a:ext uri="{FF2B5EF4-FFF2-40B4-BE49-F238E27FC236}">
                    <a16:creationId xmlns:a16="http://schemas.microsoft.com/office/drawing/2014/main" id="{C11CE885-814C-42EF-81A1-333EF5EDA6D9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4" name="Freeform: Shape 19263">
                <a:extLst>
                  <a:ext uri="{FF2B5EF4-FFF2-40B4-BE49-F238E27FC236}">
                    <a16:creationId xmlns:a16="http://schemas.microsoft.com/office/drawing/2014/main" id="{5638BCFE-BE47-4471-B4E3-8811CECA052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5" name="Freeform: Shape 19264">
                <a:extLst>
                  <a:ext uri="{FF2B5EF4-FFF2-40B4-BE49-F238E27FC236}">
                    <a16:creationId xmlns:a16="http://schemas.microsoft.com/office/drawing/2014/main" id="{D095159D-4735-4EF8-BA0E-4D5E55B8727B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6" name="Freeform: Shape 19265">
                <a:extLst>
                  <a:ext uri="{FF2B5EF4-FFF2-40B4-BE49-F238E27FC236}">
                    <a16:creationId xmlns:a16="http://schemas.microsoft.com/office/drawing/2014/main" id="{B20E21E5-FF95-47A7-82A7-99A0195D1F63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7" name="Freeform: Shape 19266">
                <a:extLst>
                  <a:ext uri="{FF2B5EF4-FFF2-40B4-BE49-F238E27FC236}">
                    <a16:creationId xmlns:a16="http://schemas.microsoft.com/office/drawing/2014/main" id="{E3F04543-A41B-4B06-8B02-BF11C02DF30B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8" name="Freeform: Shape 19267">
                <a:extLst>
                  <a:ext uri="{FF2B5EF4-FFF2-40B4-BE49-F238E27FC236}">
                    <a16:creationId xmlns:a16="http://schemas.microsoft.com/office/drawing/2014/main" id="{7FB121AD-92CE-4B42-8BB0-11839362FC37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9" name="Freeform: Shape 19268">
                <a:extLst>
                  <a:ext uri="{FF2B5EF4-FFF2-40B4-BE49-F238E27FC236}">
                    <a16:creationId xmlns:a16="http://schemas.microsoft.com/office/drawing/2014/main" id="{63D46090-AA4C-43AD-B006-3CDBD7837C9E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0" name="Freeform: Shape 19269">
                <a:extLst>
                  <a:ext uri="{FF2B5EF4-FFF2-40B4-BE49-F238E27FC236}">
                    <a16:creationId xmlns:a16="http://schemas.microsoft.com/office/drawing/2014/main" id="{D3B5512F-F44D-498C-9410-0F81EF7CB6F8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1" name="Freeform: Shape 19270">
                <a:extLst>
                  <a:ext uri="{FF2B5EF4-FFF2-40B4-BE49-F238E27FC236}">
                    <a16:creationId xmlns:a16="http://schemas.microsoft.com/office/drawing/2014/main" id="{1C4C6EA7-6F12-497A-B833-D48AC692537A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2" name="Freeform: Shape 19271">
                <a:extLst>
                  <a:ext uri="{FF2B5EF4-FFF2-40B4-BE49-F238E27FC236}">
                    <a16:creationId xmlns:a16="http://schemas.microsoft.com/office/drawing/2014/main" id="{27B987DF-0036-4BA9-B4C8-B0A0384D595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3" name="Freeform: Shape 19272">
                <a:extLst>
                  <a:ext uri="{FF2B5EF4-FFF2-40B4-BE49-F238E27FC236}">
                    <a16:creationId xmlns:a16="http://schemas.microsoft.com/office/drawing/2014/main" id="{03B0AB1D-444A-45BF-84F7-3D4170565AE1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4" name="Freeform: Shape 19273">
                <a:extLst>
                  <a:ext uri="{FF2B5EF4-FFF2-40B4-BE49-F238E27FC236}">
                    <a16:creationId xmlns:a16="http://schemas.microsoft.com/office/drawing/2014/main" id="{8EB63579-D531-463D-9AFD-4F7D5B68C92D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5" name="Freeform: Shape 19274">
                <a:extLst>
                  <a:ext uri="{FF2B5EF4-FFF2-40B4-BE49-F238E27FC236}">
                    <a16:creationId xmlns:a16="http://schemas.microsoft.com/office/drawing/2014/main" id="{76D6ACF7-EEBF-4F04-9A9C-8EB79BDFFCE1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6" name="Freeform: Shape 19275">
                <a:extLst>
                  <a:ext uri="{FF2B5EF4-FFF2-40B4-BE49-F238E27FC236}">
                    <a16:creationId xmlns:a16="http://schemas.microsoft.com/office/drawing/2014/main" id="{9AEB9458-7AB8-4DB0-99D0-63DA1A9CBCD4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7" name="Freeform: Shape 19276">
                <a:extLst>
                  <a:ext uri="{FF2B5EF4-FFF2-40B4-BE49-F238E27FC236}">
                    <a16:creationId xmlns:a16="http://schemas.microsoft.com/office/drawing/2014/main" id="{B2DF5E2E-D6EA-44BB-914C-5A8B0BCCF4D7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8" name="Freeform: Shape 19277">
                <a:extLst>
                  <a:ext uri="{FF2B5EF4-FFF2-40B4-BE49-F238E27FC236}">
                    <a16:creationId xmlns:a16="http://schemas.microsoft.com/office/drawing/2014/main" id="{08F43792-87A5-424D-83A0-258E224B8C28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9279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9280" name="Freeform: Shape 19279">
                <a:extLst>
                  <a:ext uri="{FF2B5EF4-FFF2-40B4-BE49-F238E27FC236}">
                    <a16:creationId xmlns:a16="http://schemas.microsoft.com/office/drawing/2014/main" id="{C2AEEA69-6D03-426E-9715-696EA0E03676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28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19282" name="Freeform: Shape 19281">
                  <a:extLst>
                    <a:ext uri="{FF2B5EF4-FFF2-40B4-BE49-F238E27FC236}">
                      <a16:creationId xmlns:a16="http://schemas.microsoft.com/office/drawing/2014/main" id="{8BAE8549-2BAB-4C0F-8323-707EFD6C5AB3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3" name="Freeform: Shape 19282">
                  <a:extLst>
                    <a:ext uri="{FF2B5EF4-FFF2-40B4-BE49-F238E27FC236}">
                      <a16:creationId xmlns:a16="http://schemas.microsoft.com/office/drawing/2014/main" id="{88F34E59-E88B-4011-B5BA-45AEC34754C3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4" name="Freeform: Shape 19283">
                  <a:extLst>
                    <a:ext uri="{FF2B5EF4-FFF2-40B4-BE49-F238E27FC236}">
                      <a16:creationId xmlns:a16="http://schemas.microsoft.com/office/drawing/2014/main" id="{4179D661-39C0-4D87-BB48-BF3C316455EA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5" name="Freeform: Shape 19284">
                  <a:extLst>
                    <a:ext uri="{FF2B5EF4-FFF2-40B4-BE49-F238E27FC236}">
                      <a16:creationId xmlns:a16="http://schemas.microsoft.com/office/drawing/2014/main" id="{0014A206-76C5-4EE0-9F86-8289B8A0075A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6" name="Freeform: Shape 19285">
                  <a:extLst>
                    <a:ext uri="{FF2B5EF4-FFF2-40B4-BE49-F238E27FC236}">
                      <a16:creationId xmlns:a16="http://schemas.microsoft.com/office/drawing/2014/main" id="{197BB923-2683-433E-A311-572704037AAD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7" name="Freeform: Shape 19286">
                  <a:extLst>
                    <a:ext uri="{FF2B5EF4-FFF2-40B4-BE49-F238E27FC236}">
                      <a16:creationId xmlns:a16="http://schemas.microsoft.com/office/drawing/2014/main" id="{1048E785-9D28-44F3-AFEC-A4657ACF0821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8" name="Freeform: Shape 19287">
                  <a:extLst>
                    <a:ext uri="{FF2B5EF4-FFF2-40B4-BE49-F238E27FC236}">
                      <a16:creationId xmlns:a16="http://schemas.microsoft.com/office/drawing/2014/main" id="{7E046855-1F32-4ED5-A560-38AD95F4C139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89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19290" name="Freeform: Shape 19289">
                  <a:extLst>
                    <a:ext uri="{FF2B5EF4-FFF2-40B4-BE49-F238E27FC236}">
                      <a16:creationId xmlns:a16="http://schemas.microsoft.com/office/drawing/2014/main" id="{26789E78-65B4-457E-8E04-B8C3F846C54C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1" name="Freeform: Shape 19290">
                  <a:extLst>
                    <a:ext uri="{FF2B5EF4-FFF2-40B4-BE49-F238E27FC236}">
                      <a16:creationId xmlns:a16="http://schemas.microsoft.com/office/drawing/2014/main" id="{FF44F7B5-52DF-4562-9EA5-8D6BD6FDAAD4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2" name="Freeform: Shape 19291">
                  <a:extLst>
                    <a:ext uri="{FF2B5EF4-FFF2-40B4-BE49-F238E27FC236}">
                      <a16:creationId xmlns:a16="http://schemas.microsoft.com/office/drawing/2014/main" id="{DF7A9ED3-687D-46C0-B6EE-1C456D20D81B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3" name="Freeform: Shape 19292">
                  <a:extLst>
                    <a:ext uri="{FF2B5EF4-FFF2-40B4-BE49-F238E27FC236}">
                      <a16:creationId xmlns:a16="http://schemas.microsoft.com/office/drawing/2014/main" id="{107716E7-8961-41B9-A2DD-8A33570D96B9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4" name="Freeform: Shape 19293">
                  <a:extLst>
                    <a:ext uri="{FF2B5EF4-FFF2-40B4-BE49-F238E27FC236}">
                      <a16:creationId xmlns:a16="http://schemas.microsoft.com/office/drawing/2014/main" id="{CFEFD24F-7BC9-474E-A8EE-A1F5C79FC6AA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5" name="Freeform: Shape 19294">
                  <a:extLst>
                    <a:ext uri="{FF2B5EF4-FFF2-40B4-BE49-F238E27FC236}">
                      <a16:creationId xmlns:a16="http://schemas.microsoft.com/office/drawing/2014/main" id="{24128CDF-2744-4596-AF89-85A4DA4EAA10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6" name="Freeform: Shape 19295">
                  <a:extLst>
                    <a:ext uri="{FF2B5EF4-FFF2-40B4-BE49-F238E27FC236}">
                      <a16:creationId xmlns:a16="http://schemas.microsoft.com/office/drawing/2014/main" id="{CB7B7CDE-92CD-4EEA-B13A-0996AB510388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97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19298" name="Freeform: Shape 19297">
                  <a:extLst>
                    <a:ext uri="{FF2B5EF4-FFF2-40B4-BE49-F238E27FC236}">
                      <a16:creationId xmlns:a16="http://schemas.microsoft.com/office/drawing/2014/main" id="{9AC6717D-DC8C-449C-B24A-9D5CCF9E18E7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9" name="Freeform: Shape 19298">
                  <a:extLst>
                    <a:ext uri="{FF2B5EF4-FFF2-40B4-BE49-F238E27FC236}">
                      <a16:creationId xmlns:a16="http://schemas.microsoft.com/office/drawing/2014/main" id="{E8D3F9B2-3C77-447A-9410-60A0437E0C63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0" name="Freeform: Shape 19299">
                  <a:extLst>
                    <a:ext uri="{FF2B5EF4-FFF2-40B4-BE49-F238E27FC236}">
                      <a16:creationId xmlns:a16="http://schemas.microsoft.com/office/drawing/2014/main" id="{0C8808E6-A42A-472C-AA3E-570420D394C8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1" name="Freeform: Shape 19300">
                  <a:extLst>
                    <a:ext uri="{FF2B5EF4-FFF2-40B4-BE49-F238E27FC236}">
                      <a16:creationId xmlns:a16="http://schemas.microsoft.com/office/drawing/2014/main" id="{69BA4A0F-6576-46F2-820A-29E0F8EDD500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2" name="Freeform: Shape 19301">
                  <a:extLst>
                    <a:ext uri="{FF2B5EF4-FFF2-40B4-BE49-F238E27FC236}">
                      <a16:creationId xmlns:a16="http://schemas.microsoft.com/office/drawing/2014/main" id="{E6CE6814-5BC0-44AD-9909-312C08BEFCEA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3" name="Freeform: Shape 19302">
                  <a:extLst>
                    <a:ext uri="{FF2B5EF4-FFF2-40B4-BE49-F238E27FC236}">
                      <a16:creationId xmlns:a16="http://schemas.microsoft.com/office/drawing/2014/main" id="{26FFC495-D1C9-41E6-A2D9-92D1391017AA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04" name="Freeform: Shape 19303">
                <a:extLst>
                  <a:ext uri="{FF2B5EF4-FFF2-40B4-BE49-F238E27FC236}">
                    <a16:creationId xmlns:a16="http://schemas.microsoft.com/office/drawing/2014/main" id="{3CF039ED-09F4-495A-97D5-110F90741AEA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05" name="Freeform: Shape 19304">
                <a:extLst>
                  <a:ext uri="{FF2B5EF4-FFF2-40B4-BE49-F238E27FC236}">
                    <a16:creationId xmlns:a16="http://schemas.microsoft.com/office/drawing/2014/main" id="{9C3866ED-E624-47AF-95A6-D4083BE01E3D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06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19307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19308" name="Freeform: Shape 19307">
                    <a:extLst>
                      <a:ext uri="{FF2B5EF4-FFF2-40B4-BE49-F238E27FC236}">
                        <a16:creationId xmlns:a16="http://schemas.microsoft.com/office/drawing/2014/main" id="{C85E8B45-3D13-4098-816C-AB59E7B0A340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09" name="Freeform: Shape 19308">
                    <a:extLst>
                      <a:ext uri="{FF2B5EF4-FFF2-40B4-BE49-F238E27FC236}">
                        <a16:creationId xmlns:a16="http://schemas.microsoft.com/office/drawing/2014/main" id="{83126350-6C51-48AE-A238-C37FE3AE7323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10" name="Freeform: Shape 19309">
                  <a:extLst>
                    <a:ext uri="{FF2B5EF4-FFF2-40B4-BE49-F238E27FC236}">
                      <a16:creationId xmlns:a16="http://schemas.microsoft.com/office/drawing/2014/main" id="{CBDF14E4-E8AC-4DE7-B52C-385719458BD9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31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19312" name="Freeform: Shape 19311">
                  <a:extLst>
                    <a:ext uri="{FF2B5EF4-FFF2-40B4-BE49-F238E27FC236}">
                      <a16:creationId xmlns:a16="http://schemas.microsoft.com/office/drawing/2014/main" id="{7AFAE701-EA13-4604-84AB-B2945F02F873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3" name="Freeform: Shape 19312">
                  <a:extLst>
                    <a:ext uri="{FF2B5EF4-FFF2-40B4-BE49-F238E27FC236}">
                      <a16:creationId xmlns:a16="http://schemas.microsoft.com/office/drawing/2014/main" id="{A1591B80-9B07-4474-9AD0-82034F562BF4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4" name="Freeform: Shape 19313">
                  <a:extLst>
                    <a:ext uri="{FF2B5EF4-FFF2-40B4-BE49-F238E27FC236}">
                      <a16:creationId xmlns:a16="http://schemas.microsoft.com/office/drawing/2014/main" id="{CFA7C91A-0ED1-41DB-92A3-1E9812FA50AB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5" name="Freeform: Shape 19314">
                  <a:extLst>
                    <a:ext uri="{FF2B5EF4-FFF2-40B4-BE49-F238E27FC236}">
                      <a16:creationId xmlns:a16="http://schemas.microsoft.com/office/drawing/2014/main" id="{60344551-5C54-488A-8B0E-FBBC2DBDD934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6" name="Freeform: Shape 19315">
                  <a:extLst>
                    <a:ext uri="{FF2B5EF4-FFF2-40B4-BE49-F238E27FC236}">
                      <a16:creationId xmlns:a16="http://schemas.microsoft.com/office/drawing/2014/main" id="{A93D41D4-66D9-40C7-A9C5-242D665ADA35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7" name="Freeform: Shape 19316">
                  <a:extLst>
                    <a:ext uri="{FF2B5EF4-FFF2-40B4-BE49-F238E27FC236}">
                      <a16:creationId xmlns:a16="http://schemas.microsoft.com/office/drawing/2014/main" id="{12C6E677-5DEC-4F41-9AAC-0E484B82362D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8" name="Freeform: Shape 19317">
                  <a:extLst>
                    <a:ext uri="{FF2B5EF4-FFF2-40B4-BE49-F238E27FC236}">
                      <a16:creationId xmlns:a16="http://schemas.microsoft.com/office/drawing/2014/main" id="{47C75317-6ECA-412A-B6F7-221DFB2111BF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9" name="Freeform: Shape 19318">
                  <a:extLst>
                    <a:ext uri="{FF2B5EF4-FFF2-40B4-BE49-F238E27FC236}">
                      <a16:creationId xmlns:a16="http://schemas.microsoft.com/office/drawing/2014/main" id="{273D32BA-9D34-465B-B5A7-085354DB600C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0" name="Freeform: Shape 19319">
                  <a:extLst>
                    <a:ext uri="{FF2B5EF4-FFF2-40B4-BE49-F238E27FC236}">
                      <a16:creationId xmlns:a16="http://schemas.microsoft.com/office/drawing/2014/main" id="{E32A035F-43E0-4A34-80CD-418827666471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1" name="Freeform: Shape 19320">
                  <a:extLst>
                    <a:ext uri="{FF2B5EF4-FFF2-40B4-BE49-F238E27FC236}">
                      <a16:creationId xmlns:a16="http://schemas.microsoft.com/office/drawing/2014/main" id="{ACE9616B-7C58-41AD-9BA1-5AA031601045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2" name="Freeform: Shape 19321">
                  <a:extLst>
                    <a:ext uri="{FF2B5EF4-FFF2-40B4-BE49-F238E27FC236}">
                      <a16:creationId xmlns:a16="http://schemas.microsoft.com/office/drawing/2014/main" id="{20597DCC-83CF-40E9-AEFE-58C6E50E4050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23" name="Freeform: Shape 19322">
                <a:extLst>
                  <a:ext uri="{FF2B5EF4-FFF2-40B4-BE49-F238E27FC236}">
                    <a16:creationId xmlns:a16="http://schemas.microsoft.com/office/drawing/2014/main" id="{202127C3-085D-49CC-B94E-63B2D4248A7C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4" name="Freeform: Shape 19323">
                <a:extLst>
                  <a:ext uri="{FF2B5EF4-FFF2-40B4-BE49-F238E27FC236}">
                    <a16:creationId xmlns:a16="http://schemas.microsoft.com/office/drawing/2014/main" id="{32D4C24C-C2B7-4620-81B4-80BE36A511FC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5" name="Freeform: Shape 19324">
                <a:extLst>
                  <a:ext uri="{FF2B5EF4-FFF2-40B4-BE49-F238E27FC236}">
                    <a16:creationId xmlns:a16="http://schemas.microsoft.com/office/drawing/2014/main" id="{4D399AF7-64B6-4042-B59E-D2E5F5952215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6" name="Freeform: Shape 19325">
                <a:extLst>
                  <a:ext uri="{FF2B5EF4-FFF2-40B4-BE49-F238E27FC236}">
                    <a16:creationId xmlns:a16="http://schemas.microsoft.com/office/drawing/2014/main" id="{929947F9-ABE5-47B2-9F89-274B8A00153C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7" name="Freeform: Shape 19326">
                <a:extLst>
                  <a:ext uri="{FF2B5EF4-FFF2-40B4-BE49-F238E27FC236}">
                    <a16:creationId xmlns:a16="http://schemas.microsoft.com/office/drawing/2014/main" id="{F9B1F5A0-5AC0-44E4-81CB-DD03AB2C04F4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8" name="Freeform: Shape 19327">
                <a:extLst>
                  <a:ext uri="{FF2B5EF4-FFF2-40B4-BE49-F238E27FC236}">
                    <a16:creationId xmlns:a16="http://schemas.microsoft.com/office/drawing/2014/main" id="{E29A60B7-F687-41E0-8CB5-26BF45672345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9" name="Freeform: Shape 19328">
                <a:extLst>
                  <a:ext uri="{FF2B5EF4-FFF2-40B4-BE49-F238E27FC236}">
                    <a16:creationId xmlns:a16="http://schemas.microsoft.com/office/drawing/2014/main" id="{AA3AD9BB-1058-410F-99B1-6BCB242B3551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0" name="Freeform: Shape 19329">
                <a:extLst>
                  <a:ext uri="{FF2B5EF4-FFF2-40B4-BE49-F238E27FC236}">
                    <a16:creationId xmlns:a16="http://schemas.microsoft.com/office/drawing/2014/main" id="{2C008D26-6F6D-4423-9355-28A0D0745A09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3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19332" name="Freeform: Shape 19331">
                  <a:extLst>
                    <a:ext uri="{FF2B5EF4-FFF2-40B4-BE49-F238E27FC236}">
                      <a16:creationId xmlns:a16="http://schemas.microsoft.com/office/drawing/2014/main" id="{C9B04198-0156-479A-A96A-72C073A569D3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3" name="Freeform: Shape 19332">
                  <a:extLst>
                    <a:ext uri="{FF2B5EF4-FFF2-40B4-BE49-F238E27FC236}">
                      <a16:creationId xmlns:a16="http://schemas.microsoft.com/office/drawing/2014/main" id="{D96AA31B-38D6-4217-AABF-14AC9BBC8A79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4" name="Freeform: Shape 19333">
                  <a:extLst>
                    <a:ext uri="{FF2B5EF4-FFF2-40B4-BE49-F238E27FC236}">
                      <a16:creationId xmlns:a16="http://schemas.microsoft.com/office/drawing/2014/main" id="{D65E0660-D62A-4FA6-A3F1-F9D581B37426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5" name="Freeform: Shape 19334">
                  <a:extLst>
                    <a:ext uri="{FF2B5EF4-FFF2-40B4-BE49-F238E27FC236}">
                      <a16:creationId xmlns:a16="http://schemas.microsoft.com/office/drawing/2014/main" id="{908B5C27-875F-4230-B4B1-10D7E04D0A5E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36" name="Freeform: Shape 19335">
                <a:extLst>
                  <a:ext uri="{FF2B5EF4-FFF2-40B4-BE49-F238E27FC236}">
                    <a16:creationId xmlns:a16="http://schemas.microsoft.com/office/drawing/2014/main" id="{E6BD1F6F-1BAF-4AC5-820F-6DB13F98FEC6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7" name="Freeform: Shape 19336">
                <a:extLst>
                  <a:ext uri="{FF2B5EF4-FFF2-40B4-BE49-F238E27FC236}">
                    <a16:creationId xmlns:a16="http://schemas.microsoft.com/office/drawing/2014/main" id="{3E967180-6190-473A-ABA1-5DA23602168B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8" name="Freeform: Shape 19337">
                <a:extLst>
                  <a:ext uri="{FF2B5EF4-FFF2-40B4-BE49-F238E27FC236}">
                    <a16:creationId xmlns:a16="http://schemas.microsoft.com/office/drawing/2014/main" id="{4763BED7-FE24-41E0-9FCA-29701C7B1CB4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9" name="Freeform: Shape 19338">
                <a:extLst>
                  <a:ext uri="{FF2B5EF4-FFF2-40B4-BE49-F238E27FC236}">
                    <a16:creationId xmlns:a16="http://schemas.microsoft.com/office/drawing/2014/main" id="{D9F3F936-623E-410A-A716-CFA381F766D6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40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19341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19342" name="Freeform: Shape 19341">
                    <a:extLst>
                      <a:ext uri="{FF2B5EF4-FFF2-40B4-BE49-F238E27FC236}">
                        <a16:creationId xmlns:a16="http://schemas.microsoft.com/office/drawing/2014/main" id="{1EFB6583-699E-4BB4-8E77-B39733F34646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3" name="Freeform: Shape 19342">
                    <a:extLst>
                      <a:ext uri="{FF2B5EF4-FFF2-40B4-BE49-F238E27FC236}">
                        <a16:creationId xmlns:a16="http://schemas.microsoft.com/office/drawing/2014/main" id="{A5CCCA7B-89D1-463D-BFBF-E25DC1EE6705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4" name="Freeform: Shape 19343">
                    <a:extLst>
                      <a:ext uri="{FF2B5EF4-FFF2-40B4-BE49-F238E27FC236}">
                        <a16:creationId xmlns:a16="http://schemas.microsoft.com/office/drawing/2014/main" id="{73723A68-3DF4-47C7-8DDD-30FF51C4444E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5" name="Freeform: Shape 19344">
                    <a:extLst>
                      <a:ext uri="{FF2B5EF4-FFF2-40B4-BE49-F238E27FC236}">
                        <a16:creationId xmlns:a16="http://schemas.microsoft.com/office/drawing/2014/main" id="{03C68594-B19E-436E-9FE9-4E2D2F3BF57F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6" name="Freeform: Shape 19345">
                    <a:extLst>
                      <a:ext uri="{FF2B5EF4-FFF2-40B4-BE49-F238E27FC236}">
                        <a16:creationId xmlns:a16="http://schemas.microsoft.com/office/drawing/2014/main" id="{19A03328-92FB-4015-BF51-E639AEEB0A66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7" name="Freeform: Shape 19346">
                    <a:extLst>
                      <a:ext uri="{FF2B5EF4-FFF2-40B4-BE49-F238E27FC236}">
                        <a16:creationId xmlns:a16="http://schemas.microsoft.com/office/drawing/2014/main" id="{9F0C448C-2BF0-43F9-BBFC-F1E736612A46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48" name="Freeform: Shape 19347">
                  <a:extLst>
                    <a:ext uri="{FF2B5EF4-FFF2-40B4-BE49-F238E27FC236}">
                      <a16:creationId xmlns:a16="http://schemas.microsoft.com/office/drawing/2014/main" id="{604506CD-0CED-402F-B486-BF8932381F68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349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19350" name="Freeform: Shape 19349">
                    <a:extLst>
                      <a:ext uri="{FF2B5EF4-FFF2-40B4-BE49-F238E27FC236}">
                        <a16:creationId xmlns:a16="http://schemas.microsoft.com/office/drawing/2014/main" id="{2D9DAA72-930D-4661-B4A1-166A744AEA87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1" name="Freeform: Shape 19350">
                    <a:extLst>
                      <a:ext uri="{FF2B5EF4-FFF2-40B4-BE49-F238E27FC236}">
                        <a16:creationId xmlns:a16="http://schemas.microsoft.com/office/drawing/2014/main" id="{2A592B5C-B35F-4ECF-B9D6-ADA7FC1CE52D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2" name="Freeform: Shape 19351">
                    <a:extLst>
                      <a:ext uri="{FF2B5EF4-FFF2-40B4-BE49-F238E27FC236}">
                        <a16:creationId xmlns:a16="http://schemas.microsoft.com/office/drawing/2014/main" id="{5795F87A-1400-4EBB-A91C-E5F5084C2699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3" name="Freeform: Shape 19352">
                    <a:extLst>
                      <a:ext uri="{FF2B5EF4-FFF2-40B4-BE49-F238E27FC236}">
                        <a16:creationId xmlns:a16="http://schemas.microsoft.com/office/drawing/2014/main" id="{8BEA0BBD-014C-485A-94F2-3E829A822AE0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19354" name="Freeform: Shape 19353">
                <a:extLst>
                  <a:ext uri="{FF2B5EF4-FFF2-40B4-BE49-F238E27FC236}">
                    <a16:creationId xmlns:a16="http://schemas.microsoft.com/office/drawing/2014/main" id="{307E9697-BC90-460E-A4DF-89782B8D365B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55" name="Freeform: Shape 19354">
                <a:extLst>
                  <a:ext uri="{FF2B5EF4-FFF2-40B4-BE49-F238E27FC236}">
                    <a16:creationId xmlns:a16="http://schemas.microsoft.com/office/drawing/2014/main" id="{68805213-218E-44DB-8AAE-231B01812ED1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164551" y="103302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0064743" y="2014855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876963" y="60542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1612142" y="5843982"/>
            <a:ext cx="971550" cy="2009775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9532690" y="4816836"/>
            <a:ext cx="1831396" cy="1821193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537714" y="1377985"/>
            <a:ext cx="210401" cy="182708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575034" y="3355084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192232" y="5189340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4237951" y="221020"/>
            <a:ext cx="1380786" cy="1184465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6936907" y="3417074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954699" y="5304240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0682177" y="3487020"/>
            <a:ext cx="1452629" cy="1067444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163830" y="4515176"/>
            <a:ext cx="3992787" cy="3680171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166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231670" y="125657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181031" y="144691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B9A2B-9194-48DA-8A9A-993122328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1108165"/>
            <a:ext cx="10868025" cy="49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C01331E3-F393-419E-8C80-060FC4BF7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87" y="1719262"/>
            <a:ext cx="4057650" cy="2962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A5335-5C63-4AFA-B43A-C241538DA168}"/>
              </a:ext>
            </a:extLst>
          </p:cNvPr>
          <p:cNvSpPr txBox="1"/>
          <p:nvPr/>
        </p:nvSpPr>
        <p:spPr>
          <a:xfrm>
            <a:off x="4903027" y="1249371"/>
            <a:ext cx="7046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AB = CD;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AD = BC.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BC6A5-6CB8-4845-9E2D-31C6B405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12" y="3445935"/>
            <a:ext cx="7127185" cy="1084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5145E-9A51-4564-817F-82C54783D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982" y="4946002"/>
            <a:ext cx="71818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165827" y="4566500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DE6AB-E933-4C17-9EA4-C8C14169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9" y="3593100"/>
            <a:ext cx="7876715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89549" y="682063"/>
            <a:ext cx="961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Đọc tên các hình chữ nhật có trong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8A9B-5760-4BE1-A896-33F83B42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385411"/>
            <a:ext cx="10101676" cy="46248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CFEEF9-288D-4B4B-9384-9CB07D98B209}"/>
              </a:ext>
            </a:extLst>
          </p:cNvPr>
          <p:cNvSpPr/>
          <p:nvPr/>
        </p:nvSpPr>
        <p:spPr>
          <a:xfrm>
            <a:off x="1361661" y="5516217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2DE7BFEC-B965-43F6-856A-34259A3BE25E}"/>
              </a:ext>
            </a:extLst>
          </p:cNvPr>
          <p:cNvSpPr/>
          <p:nvPr/>
        </p:nvSpPr>
        <p:spPr>
          <a:xfrm>
            <a:off x="8458201" y="5546034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1" y="735687"/>
            <a:ext cx="10075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Dùng ê ke và thước thẳng để kiểm tra mỗi hình dưới đây có phải là hình chữ nhật hay không.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877207" y="722266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693E4F-BF84-47BA-9481-200341CF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26" y="2026961"/>
            <a:ext cx="3851134" cy="3409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5A4A00-DA6B-4CA3-A227-AF5F6168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33" y="1781175"/>
            <a:ext cx="4552950" cy="3752850"/>
          </a:xfrm>
          <a:prstGeom prst="rect">
            <a:avLst/>
          </a:prstGeom>
        </p:spPr>
      </p:pic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6C1D91D9-E7E1-45D6-AB8E-E2C174FFA423}"/>
              </a:ext>
            </a:extLst>
          </p:cNvPr>
          <p:cNvSpPr/>
          <p:nvPr/>
        </p:nvSpPr>
        <p:spPr>
          <a:xfrm>
            <a:off x="1133060" y="5277678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319452C2-9E12-4CAD-A731-64E798337377}"/>
              </a:ext>
            </a:extLst>
          </p:cNvPr>
          <p:cNvSpPr/>
          <p:nvPr/>
        </p:nvSpPr>
        <p:spPr>
          <a:xfrm>
            <a:off x="7374834" y="5446643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b) Đo rồi cho biết độ dài các cạnh của mỗi hình chữ nhật trên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95B21892-9C3D-43FC-9635-7DB11458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53" y="2146230"/>
            <a:ext cx="3851134" cy="3409743"/>
          </a:xfrm>
          <a:prstGeom prst="rect">
            <a:avLst/>
          </a:prstGeom>
        </p:spPr>
      </p:pic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13E9FB94-FA92-401C-860B-F953836D5994}"/>
              </a:ext>
            </a:extLst>
          </p:cNvPr>
          <p:cNvSpPr/>
          <p:nvPr/>
        </p:nvSpPr>
        <p:spPr>
          <a:xfrm>
            <a:off x="5218042" y="2246244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 = DC = 30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F2AE4F5A-A7B7-4995-8E88-FAF880640CAC}"/>
              </a:ext>
            </a:extLst>
          </p:cNvPr>
          <p:cNvSpPr/>
          <p:nvPr/>
        </p:nvSpPr>
        <p:spPr>
          <a:xfrm>
            <a:off x="5208103" y="3588027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 = BC = 15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181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Coiny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Windows 11</cp:lastModifiedBy>
  <cp:revision>4</cp:revision>
  <dcterms:created xsi:type="dcterms:W3CDTF">2022-12-18T09:38:38Z</dcterms:created>
  <dcterms:modified xsi:type="dcterms:W3CDTF">2023-12-18T03:56:36Z</dcterms:modified>
</cp:coreProperties>
</file>