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302" r:id="rId2"/>
    <p:sldId id="270" r:id="rId3"/>
    <p:sldId id="288" r:id="rId4"/>
    <p:sldId id="512" r:id="rId5"/>
    <p:sldId id="260" r:id="rId6"/>
    <p:sldId id="292" r:id="rId7"/>
    <p:sldId id="301" r:id="rId8"/>
    <p:sldId id="307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#9Slide05 Phobia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UVN Da Lat" panose="03060902030302020204" pitchFamily="66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  <a:srgbClr val="FF0066"/>
    <a:srgbClr val="434580"/>
    <a:srgbClr val="D46262"/>
    <a:srgbClr val="D76A5D"/>
    <a:srgbClr val="D66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96A9-37C4-46D9-B4BD-483C80A21D62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639A-50DF-4029-9E7C-09705D99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0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2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45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7B1C6CF-157C-4E17-9803-24690BB9F9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audio" Target="../media/audio2.wav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9316053" y="0"/>
            <a:ext cx="2954235" cy="1692434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EEBC81C2-59D8-4983-9221-F7F6D7CD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9" y="1441449"/>
            <a:ext cx="2954235" cy="5409375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A216E7-5FFB-4221-B9E6-424F891F3DF7}"/>
              </a:ext>
            </a:extLst>
          </p:cNvPr>
          <p:cNvSpPr txBox="1"/>
          <p:nvPr/>
        </p:nvSpPr>
        <p:spPr>
          <a:xfrm>
            <a:off x="4521992" y="1155619"/>
            <a:ext cx="6962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năm2022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BAB02F-D372-431D-9257-4660723598F1}"/>
              </a:ext>
            </a:extLst>
          </p:cNvPr>
          <p:cNvGrpSpPr/>
          <p:nvPr/>
        </p:nvGrpSpPr>
        <p:grpSpPr>
          <a:xfrm>
            <a:off x="6420576" y="2078711"/>
            <a:ext cx="3029331" cy="741676"/>
            <a:chOff x="2769991" y="1749601"/>
            <a:chExt cx="3029331" cy="741676"/>
          </a:xfrm>
        </p:grpSpPr>
        <p:sp>
          <p:nvSpPr>
            <p:cNvPr id="33" name="矩形: 圆角 10">
              <a:extLst>
                <a:ext uri="{FF2B5EF4-FFF2-40B4-BE49-F238E27FC236}">
                  <a16:creationId xmlns:a16="http://schemas.microsoft.com/office/drawing/2014/main" id="{58986193-068E-45FD-91AB-B47092B6BB89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2022C1-FC36-4706-9253-0A28EA64A08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98B558-AE05-4ADE-83C6-D5D272A110E8}"/>
              </a:ext>
            </a:extLst>
          </p:cNvPr>
          <p:cNvSpPr txBox="1"/>
          <p:nvPr/>
        </p:nvSpPr>
        <p:spPr>
          <a:xfrm>
            <a:off x="6264530" y="3800509"/>
            <a:ext cx="334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30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lang="en-US" sz="4000" b="1" dirty="0">
                <a:solidFill>
                  <a:srgbClr val="B207B0"/>
                </a:solidFill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D23162-AABF-4DED-A17E-3B1E7AB85F00}"/>
              </a:ext>
            </a:extLst>
          </p:cNvPr>
          <p:cNvSpPr txBox="1"/>
          <p:nvPr/>
        </p:nvSpPr>
        <p:spPr>
          <a:xfrm>
            <a:off x="4137631" y="3074303"/>
            <a:ext cx="722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Cộng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101"/>
              </a:solidFill>
              <a:effectLst/>
              <a:uLnTx/>
              <a:uFillTx/>
              <a:ea typeface="White Xmas PERSONAL USE" pitchFamily="50" charset="0"/>
              <a:cs typeface="Baloo" panose="03080902040302020200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9F1B3B-FF48-67CB-0D92-D36936FABDF0}"/>
              </a:ext>
            </a:extLst>
          </p:cNvPr>
          <p:cNvSpPr txBox="1"/>
          <p:nvPr/>
        </p:nvSpPr>
        <p:spPr>
          <a:xfrm>
            <a:off x="5204814" y="4615267"/>
            <a:ext cx="547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46262"/>
                </a:solidFill>
                <a:effectLst/>
                <a:uLnTx/>
                <a:uFillTx/>
                <a:latin typeface="UVN Da Lat" panose="03060902030302020204" pitchFamily="66" charset="0"/>
              </a:rPr>
              <a:t>VIẾT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D46262"/>
                </a:solidFill>
                <a:effectLst/>
                <a:uLnTx/>
                <a:uFillTx/>
                <a:latin typeface="UVN Da Lat" panose="03060902030302020204" pitchFamily="66" charset="0"/>
              </a:rPr>
              <a:t> THƯ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D46262"/>
              </a:solidFill>
              <a:effectLst/>
              <a:uLnTx/>
              <a:uFillTx/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304926"/>
            <a:ext cx="1130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zh-CN" sz="32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9EF06-AD49-4074-BEE1-08CE1DB86B21}"/>
              </a:ext>
            </a:extLst>
          </p:cNvPr>
          <p:cNvSpPr txBox="1"/>
          <p:nvPr/>
        </p:nvSpPr>
        <p:spPr>
          <a:xfrm>
            <a:off x="493492" y="1654552"/>
            <a:ext cx="37397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Bạn  Nga viết thư cho ai?</a:t>
            </a: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Dòng đầu bức thư ghi những gì?</a:t>
            </a: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c. Đoạn nào trong thư là lời hỏi thăm?</a:t>
            </a: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d.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Đoạn nào trong thư là lời Nga kể về mình và gia đình?</a:t>
            </a: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e.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Nga mong ước điều gì?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Nga chúc chú thế nào?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7C01F-1420-91DA-1511-F2D0942A3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5674" y="1031461"/>
            <a:ext cx="7726326" cy="47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1159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86636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42" y="6505629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09" y="6374732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9E7A03-5075-46A6-C3AA-22C21B9D0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1118" y="1183901"/>
            <a:ext cx="7221560" cy="44818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E5EE69-CC05-B6D2-071F-D369E01919C6}"/>
              </a:ext>
            </a:extLst>
          </p:cNvPr>
          <p:cNvSpPr txBox="1"/>
          <p:nvPr/>
        </p:nvSpPr>
        <p:spPr>
          <a:xfrm>
            <a:off x="2598817" y="140085"/>
            <a:ext cx="7221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cục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bức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101"/>
                </a:solidFill>
                <a:effectLst/>
                <a:uLnTx/>
                <a:uFillTx/>
                <a:ea typeface="White Xmas PERSONAL USE" pitchFamily="50" charset="0"/>
                <a:cs typeface="Baloo" panose="03080902040302020200" pitchFamily="66" charset="0"/>
              </a:rPr>
              <a:t>thư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01"/>
              </a:solidFill>
              <a:effectLst/>
              <a:uLnTx/>
              <a:uFillTx/>
              <a:ea typeface="White Xmas PERSONAL USE" pitchFamily="50" charset="0"/>
              <a:cs typeface="Baloo" panose="03080902040302020200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246648-EB94-160D-178A-1220BE3E3AC1}"/>
              </a:ext>
            </a:extLst>
          </p:cNvPr>
          <p:cNvCxnSpPr>
            <a:cxnSpLocks/>
          </p:cNvCxnSpPr>
          <p:nvPr/>
        </p:nvCxnSpPr>
        <p:spPr>
          <a:xfrm>
            <a:off x="6096000" y="1654628"/>
            <a:ext cx="3826678" cy="0"/>
          </a:xfrm>
          <a:prstGeom prst="straightConnector1">
            <a:avLst/>
          </a:prstGeom>
          <a:ln w="28575">
            <a:solidFill>
              <a:srgbClr val="D76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24BC59-E954-16FF-EE17-0B78063AD685}"/>
              </a:ext>
            </a:extLst>
          </p:cNvPr>
          <p:cNvSpPr txBox="1"/>
          <p:nvPr/>
        </p:nvSpPr>
        <p:spPr>
          <a:xfrm>
            <a:off x="9922678" y="1281254"/>
            <a:ext cx="8744856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Ngày tháng năm</a:t>
            </a:r>
            <a:endParaRPr lang="en-US" sz="24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D1AF80-D710-16A2-C8D4-33EA44989EA7}"/>
              </a:ext>
            </a:extLst>
          </p:cNvPr>
          <p:cNvCxnSpPr>
            <a:cxnSpLocks/>
          </p:cNvCxnSpPr>
          <p:nvPr/>
        </p:nvCxnSpPr>
        <p:spPr>
          <a:xfrm flipH="1">
            <a:off x="2609852" y="1849914"/>
            <a:ext cx="2610757" cy="0"/>
          </a:xfrm>
          <a:prstGeom prst="straightConnector1">
            <a:avLst/>
          </a:prstGeom>
          <a:ln w="28575">
            <a:solidFill>
              <a:srgbClr val="D76A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802EC17-0A67-F9BF-3F98-3017D4B5B6CA}"/>
              </a:ext>
            </a:extLst>
          </p:cNvPr>
          <p:cNvSpPr txBox="1"/>
          <p:nvPr/>
        </p:nvSpPr>
        <p:spPr>
          <a:xfrm>
            <a:off x="1327227" y="1496663"/>
            <a:ext cx="1470613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Lời chào</a:t>
            </a:r>
            <a:endParaRPr lang="en-US" sz="24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DAA91721-BAC0-3A19-10DF-567EEF37CB89}"/>
              </a:ext>
            </a:extLst>
          </p:cNvPr>
          <p:cNvSpPr/>
          <p:nvPr/>
        </p:nvSpPr>
        <p:spPr>
          <a:xfrm>
            <a:off x="2894144" y="1929511"/>
            <a:ext cx="318839" cy="908874"/>
          </a:xfrm>
          <a:prstGeom prst="leftBrace">
            <a:avLst>
              <a:gd name="adj1" fmla="val 34732"/>
              <a:gd name="adj2" fmla="val 47942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A33744B-5EB6-73AA-3011-C3FB109BB287}"/>
              </a:ext>
            </a:extLst>
          </p:cNvPr>
          <p:cNvCxnSpPr>
            <a:cxnSpLocks/>
          </p:cNvCxnSpPr>
          <p:nvPr/>
        </p:nvCxnSpPr>
        <p:spPr>
          <a:xfrm flipH="1">
            <a:off x="2303072" y="2430818"/>
            <a:ext cx="398046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0EF7E32-0300-45AF-4BA8-667901936A58}"/>
              </a:ext>
            </a:extLst>
          </p:cNvPr>
          <p:cNvSpPr txBox="1"/>
          <p:nvPr/>
        </p:nvSpPr>
        <p:spPr>
          <a:xfrm>
            <a:off x="425937" y="2114946"/>
            <a:ext cx="2003312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Lời hỏi thăm</a:t>
            </a:r>
            <a:endParaRPr lang="en-US" sz="24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57ACFD38-6594-A19A-8310-658B615BA237}"/>
              </a:ext>
            </a:extLst>
          </p:cNvPr>
          <p:cNvSpPr/>
          <p:nvPr/>
        </p:nvSpPr>
        <p:spPr>
          <a:xfrm>
            <a:off x="2894144" y="2880433"/>
            <a:ext cx="318839" cy="1403406"/>
          </a:xfrm>
          <a:prstGeom prst="leftBrace">
            <a:avLst>
              <a:gd name="adj1" fmla="val 34732"/>
              <a:gd name="adj2" fmla="val 4794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95BBDE-622C-EC03-275E-4E2E5FD31844}"/>
              </a:ext>
            </a:extLst>
          </p:cNvPr>
          <p:cNvCxnSpPr>
            <a:cxnSpLocks/>
          </p:cNvCxnSpPr>
          <p:nvPr/>
        </p:nvCxnSpPr>
        <p:spPr>
          <a:xfrm flipH="1">
            <a:off x="2399794" y="3564730"/>
            <a:ext cx="398046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B69D325-6D93-9991-DEEB-3C3A3B7AAE6B}"/>
              </a:ext>
            </a:extLst>
          </p:cNvPr>
          <p:cNvSpPr txBox="1"/>
          <p:nvPr/>
        </p:nvSpPr>
        <p:spPr>
          <a:xfrm>
            <a:off x="396482" y="2945822"/>
            <a:ext cx="2003312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Kể về mình và gia đình</a:t>
            </a:r>
            <a:endParaRPr lang="en-US" sz="24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3D5210F0-A577-5B9B-5900-B4DA2D81911E}"/>
              </a:ext>
            </a:extLst>
          </p:cNvPr>
          <p:cNvSpPr/>
          <p:nvPr/>
        </p:nvSpPr>
        <p:spPr>
          <a:xfrm>
            <a:off x="2797840" y="4317922"/>
            <a:ext cx="507422" cy="533672"/>
          </a:xfrm>
          <a:prstGeom prst="leftBrace">
            <a:avLst>
              <a:gd name="adj1" fmla="val 7636"/>
              <a:gd name="adj2" fmla="val 4637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8C6C653-6595-A0E5-0FE1-BF2BBD9D6FF0}"/>
              </a:ext>
            </a:extLst>
          </p:cNvPr>
          <p:cNvCxnSpPr>
            <a:cxnSpLocks/>
          </p:cNvCxnSpPr>
          <p:nvPr/>
        </p:nvCxnSpPr>
        <p:spPr>
          <a:xfrm flipH="1">
            <a:off x="2429249" y="4584758"/>
            <a:ext cx="3439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4B58FC2-4E52-444D-AEAD-D63E7974915E}"/>
              </a:ext>
            </a:extLst>
          </p:cNvPr>
          <p:cNvSpPr txBox="1"/>
          <p:nvPr/>
        </p:nvSpPr>
        <p:spPr>
          <a:xfrm>
            <a:off x="425937" y="4243290"/>
            <a:ext cx="2003312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Lời chúc và mong ước của mình</a:t>
            </a:r>
            <a:endParaRPr lang="en-US" sz="24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DA49C0B8-977B-7242-BAD1-2F2AA03A12B7}"/>
              </a:ext>
            </a:extLst>
          </p:cNvPr>
          <p:cNvSpPr/>
          <p:nvPr/>
        </p:nvSpPr>
        <p:spPr>
          <a:xfrm flipH="1">
            <a:off x="9096906" y="4851594"/>
            <a:ext cx="507422" cy="533672"/>
          </a:xfrm>
          <a:prstGeom prst="leftBrace">
            <a:avLst>
              <a:gd name="adj1" fmla="val 7636"/>
              <a:gd name="adj2" fmla="val 4637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B1E535-F29C-6DFB-6852-A9CCA81FA244}"/>
              </a:ext>
            </a:extLst>
          </p:cNvPr>
          <p:cNvSpPr txBox="1"/>
          <p:nvPr/>
        </p:nvSpPr>
        <p:spPr>
          <a:xfrm>
            <a:off x="9688128" y="4790528"/>
            <a:ext cx="2003312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Kí tên</a:t>
            </a:r>
            <a:endParaRPr lang="en-US" sz="24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2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30" grpId="0" animBg="1"/>
      <p:bldP spid="53" grpId="0"/>
      <p:bldP spid="54" grpId="0" animBg="1"/>
      <p:bldP spid="56" grpId="0"/>
      <p:bldP spid="57" grpId="0" animBg="1"/>
      <p:bldP spid="59" grpId="0"/>
      <p:bldP spid="63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304926"/>
            <a:ext cx="1130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zh-CN" sz="32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0A60A5-6F90-4C91-85E6-6BF1A83B72C2}"/>
              </a:ext>
            </a:extLst>
          </p:cNvPr>
          <p:cNvGrpSpPr/>
          <p:nvPr/>
        </p:nvGrpSpPr>
        <p:grpSpPr>
          <a:xfrm>
            <a:off x="6193971" y="1586513"/>
            <a:ext cx="5109243" cy="3406163"/>
            <a:chOff x="6193971" y="1194627"/>
            <a:chExt cx="5109243" cy="34061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A26771-6053-D364-5AA7-4C916D048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971" y="1194627"/>
              <a:ext cx="5109243" cy="34061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A9EF06-AD49-4074-BEE1-08CE1DB86B21}"/>
                </a:ext>
              </a:extLst>
            </p:cNvPr>
            <p:cNvSpPr txBox="1"/>
            <p:nvPr/>
          </p:nvSpPr>
          <p:spPr>
            <a:xfrm>
              <a:off x="6608659" y="2024251"/>
              <a:ext cx="427986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+ Em muốn viết thư cho ai?</a:t>
              </a:r>
            </a:p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+ Em sẽ viết những gì trong thư?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31A147D-4655-FB53-36AF-653026929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6" b="93750" l="10000" r="90000">
                        <a14:foregroundMark x1="11216" y1="41892" x2="16892" y2="60811"/>
                        <a14:foregroundMark x1="16892" y1="60811" x2="41622" y2="75507"/>
                        <a14:foregroundMark x1="13919" y1="53378" x2="10135" y2="49324"/>
                        <a14:foregroundMark x1="28649" y1="60980" x2="48784" y2="55743"/>
                        <a14:foregroundMark x1="43919" y1="63176" x2="47297" y2="63176"/>
                        <a14:foregroundMark x1="36351" y1="54561" x2="34054" y2="53209"/>
                        <a14:foregroundMark x1="40811" y1="90709" x2="45676" y2="93750"/>
                        <a14:foregroundMark x1="53784" y1="58277" x2="59865" y2="65203"/>
                        <a14:foregroundMark x1="66351" y1="10135" x2="77297" y2="68581"/>
                        <a14:foregroundMark x1="65676" y1="57432" x2="82838" y2="55912"/>
                        <a14:foregroundMark x1="70811" y1="32432" x2="86081" y2="37838"/>
                        <a14:foregroundMark x1="86081" y1="37838" x2="86622" y2="37838"/>
                        <a14:foregroundMark x1="89595" y1="36318" x2="74189" y2="45777"/>
                        <a14:foregroundMark x1="74189" y1="45777" x2="73649" y2="46453"/>
                        <a14:foregroundMark x1="70811" y1="35811" x2="68514" y2="38345"/>
                        <a14:foregroundMark x1="39189" y1="62669" x2="36757" y2="58277"/>
                        <a14:foregroundMark x1="77432" y1="42568" x2="74595" y2="37838"/>
                        <a14:foregroundMark x1="68514" y1="64358" x2="76351" y2="67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971" y="2082111"/>
            <a:ext cx="4991658" cy="39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9526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04593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nhau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thảo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luận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trả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lời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hỏi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352745-A98A-3BD7-1591-83B281606851}"/>
              </a:ext>
            </a:extLst>
          </p:cNvPr>
          <p:cNvSpPr txBox="1"/>
          <p:nvPr/>
        </p:nvSpPr>
        <p:spPr>
          <a:xfrm>
            <a:off x="3249573" y="169980"/>
            <a:ext cx="5935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434580"/>
                </a:solidFill>
                <a:latin typeface="#9Slide05 Phobia" panose="02000506000000020003" pitchFamily="2" charset="0"/>
              </a:rPr>
              <a:t>Thảo</a:t>
            </a:r>
            <a:r>
              <a:rPr lang="en-US" sz="6000" dirty="0">
                <a:solidFill>
                  <a:srgbClr val="434580"/>
                </a:solidFill>
                <a:latin typeface="#9Slide05 Phobia" panose="02000506000000020003" pitchFamily="2" charset="0"/>
              </a:rPr>
              <a:t> </a:t>
            </a:r>
            <a:r>
              <a:rPr lang="en-US" sz="6000" dirty="0" err="1">
                <a:solidFill>
                  <a:srgbClr val="434580"/>
                </a:solidFill>
                <a:latin typeface="#9Slide05 Phobia" panose="02000506000000020003" pitchFamily="2" charset="0"/>
              </a:rPr>
              <a:t>luận</a:t>
            </a:r>
            <a:r>
              <a:rPr lang="en-US" sz="6000" dirty="0">
                <a:solidFill>
                  <a:srgbClr val="434580"/>
                </a:solidFill>
                <a:latin typeface="#9Slide05 Phobia" panose="02000506000000020003" pitchFamily="2" charset="0"/>
              </a:rPr>
              <a:t> </a:t>
            </a:r>
            <a:r>
              <a:rPr lang="en-US" sz="6000" dirty="0" err="1">
                <a:solidFill>
                  <a:srgbClr val="434580"/>
                </a:solidFill>
                <a:latin typeface="#9Slide05 Phobia" panose="02000506000000020003" pitchFamily="2" charset="0"/>
              </a:rPr>
              <a:t>nhóm</a:t>
            </a:r>
            <a:r>
              <a:rPr lang="en-US" sz="6000" dirty="0">
                <a:solidFill>
                  <a:srgbClr val="434580"/>
                </a:solidFill>
                <a:latin typeface="#9Slide05 Phobia" panose="02000506000000020003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5DB86-BD87-4ACC-ABE0-7943DDBE7FF8}"/>
              </a:ext>
            </a:extLst>
          </p:cNvPr>
          <p:cNvGrpSpPr/>
          <p:nvPr/>
        </p:nvGrpSpPr>
        <p:grpSpPr>
          <a:xfrm>
            <a:off x="2244723" y="1606557"/>
            <a:ext cx="8086725" cy="5120640"/>
            <a:chOff x="968936" y="845807"/>
            <a:chExt cx="5850314" cy="5120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7D3184-5A02-4374-AAF0-DF988CFE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BE67B0-893C-45DA-8E87-4CF6C8062E30}"/>
                </a:ext>
              </a:extLst>
            </p:cNvPr>
            <p:cNvSpPr txBox="1"/>
            <p:nvPr/>
          </p:nvSpPr>
          <p:spPr>
            <a:xfrm>
              <a:off x="1739499" y="2688092"/>
              <a:ext cx="430918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thăm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sức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khỏe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thư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.</a:t>
              </a:r>
              <a:endParaRPr lang="vi-V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thăm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công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việc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tập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thư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…</a:t>
              </a:r>
              <a:endParaRPr lang="vi-VN" sz="3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288940" y="275553"/>
            <a:ext cx="9998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3-4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2E5BE-01C6-B30A-8F7B-8D1A9F926C72}"/>
              </a:ext>
            </a:extLst>
          </p:cNvPr>
          <p:cNvSpPr txBox="1"/>
          <p:nvPr/>
        </p:nvSpPr>
        <p:spPr>
          <a:xfrm>
            <a:off x="4055384" y="2720210"/>
            <a:ext cx="474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3333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b="1" dirty="0">
                <a:solidFill>
                  <a:srgbClr val="FF3333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05528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A314F0-808E-57FB-93F7-1D70A998F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38" y="422903"/>
            <a:ext cx="8033658" cy="5355774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522438" y="1796648"/>
            <a:ext cx="69684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Tình hình dịch bệnh dạo này phức tạp, gia đình cháu không về quê để thăm ông bà được.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 và ông dạo này có khỏe không ạ? Ông bà có bị ảnh hưởng nhiều bởi dịch bệnh không ạ?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12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BEA137A-B36D-DE94-6871-D670DD138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38" y="422903"/>
            <a:ext cx="8033658" cy="5355774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Định</a:t>
            </a:r>
            <a:r>
              <a:rPr lang="en-US" sz="60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hướng</a:t>
            </a:r>
            <a:r>
              <a:rPr lang="en-US" sz="60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học</a:t>
            </a:r>
            <a:r>
              <a:rPr lang="en-US" sz="60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+mj-lt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40007-6499-4AD3-B1F8-6B53D5A14450}"/>
              </a:ext>
            </a:extLst>
          </p:cNvPr>
          <p:cNvSpPr txBox="1"/>
          <p:nvPr/>
        </p:nvSpPr>
        <p:spPr>
          <a:xfrm>
            <a:off x="3257667" y="3899512"/>
            <a:ext cx="6758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54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295</Words>
  <Application>Microsoft Office PowerPoint</Application>
  <PresentationFormat>Widescreen</PresentationFormat>
  <Paragraphs>42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SVN-Redressed</vt:lpstr>
      <vt:lpstr>UVN Da Lat</vt:lpstr>
      <vt:lpstr>Calibri</vt:lpstr>
      <vt:lpstr>Arial</vt:lpstr>
      <vt:lpstr>#9Slide05 Phobia</vt:lpstr>
      <vt:lpstr>Arial-Rounded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11</cp:lastModifiedBy>
  <cp:revision>30</cp:revision>
  <dcterms:created xsi:type="dcterms:W3CDTF">2022-05-22T07:45:41Z</dcterms:created>
  <dcterms:modified xsi:type="dcterms:W3CDTF">2023-12-18T04:00:52Z</dcterms:modified>
</cp:coreProperties>
</file>